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307" r:id="rId11"/>
    <p:sldId id="311" r:id="rId12"/>
    <p:sldId id="268" r:id="rId13"/>
    <p:sldId id="270" r:id="rId14"/>
    <p:sldId id="308" r:id="rId15"/>
    <p:sldId id="265" r:id="rId16"/>
    <p:sldId id="273" r:id="rId17"/>
    <p:sldId id="274" r:id="rId18"/>
    <p:sldId id="309" r:id="rId19"/>
    <p:sldId id="266" r:id="rId20"/>
    <p:sldId id="275" r:id="rId21"/>
    <p:sldId id="306" r:id="rId22"/>
    <p:sldId id="277" r:id="rId23"/>
    <p:sldId id="310" r:id="rId24"/>
    <p:sldId id="285" r:id="rId25"/>
    <p:sldId id="286" r:id="rId26"/>
    <p:sldId id="288" r:id="rId27"/>
    <p:sldId id="290" r:id="rId28"/>
    <p:sldId id="294" r:id="rId29"/>
    <p:sldId id="295" r:id="rId3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88228" autoAdjust="0"/>
  </p:normalViewPr>
  <p:slideViewPr>
    <p:cSldViewPr>
      <p:cViewPr varScale="1">
        <p:scale>
          <a:sx n="118" d="100"/>
          <a:sy n="118" d="100"/>
        </p:scale>
        <p:origin x="-6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6975308641975499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74</c:v>
                </c:pt>
                <c:pt idx="1">
                  <c:v>78</c:v>
                </c:pt>
                <c:pt idx="2">
                  <c:v>67</c:v>
                </c:pt>
                <c:pt idx="3">
                  <c:v>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83</c:v>
                </c:pt>
                <c:pt idx="1">
                  <c:v>81</c:v>
                </c:pt>
                <c:pt idx="2">
                  <c:v>76</c:v>
                </c:pt>
                <c:pt idx="3">
                  <c:v>76</c:v>
                </c:pt>
              </c:numCache>
            </c:numRef>
          </c:val>
        </c:ser>
        <c:dLbls>
          <c:showVal val="1"/>
        </c:dLbls>
        <c:gapWidth val="75"/>
        <c:overlap val="-5"/>
        <c:axId val="104023936"/>
        <c:axId val="104243200"/>
      </c:barChart>
      <c:catAx>
        <c:axId val="1040239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04243200"/>
        <c:crosses val="autoZero"/>
        <c:auto val="1"/>
        <c:lblAlgn val="ctr"/>
        <c:lblOffset val="100"/>
      </c:catAx>
      <c:valAx>
        <c:axId val="10424320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402393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98</c:v>
                </c:pt>
                <c:pt idx="1">
                  <c:v>2</c:v>
                </c:pt>
              </c:numCache>
            </c:numRef>
          </c:val>
        </c:ser>
        <c:firstSliceAng val="93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97</c:v>
                </c:pt>
                <c:pt idx="1">
                  <c:v>3</c:v>
                </c:pt>
              </c:numCache>
            </c:numRef>
          </c:val>
        </c:ser>
        <c:firstSliceAng val="93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435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36</c:v>
                </c:pt>
                <c:pt idx="1">
                  <c:v>51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22</c:v>
                </c:pt>
                <c:pt idx="1">
                  <c:v>31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75"/>
        <c:overlap val="-5"/>
        <c:axId val="147919616"/>
        <c:axId val="147921152"/>
      </c:barChart>
      <c:catAx>
        <c:axId val="147919616"/>
        <c:scaling>
          <c:orientation val="minMax"/>
        </c:scaling>
        <c:axPos val="b"/>
        <c:majorTickMark val="none"/>
        <c:tickLblPos val="nextTo"/>
        <c:crossAx val="147921152"/>
        <c:crosses val="autoZero"/>
        <c:auto val="1"/>
        <c:lblAlgn val="ctr"/>
        <c:lblOffset val="100"/>
      </c:catAx>
      <c:valAx>
        <c:axId val="147921152"/>
        <c:scaling>
          <c:orientation val="minMax"/>
          <c:min val="0"/>
        </c:scaling>
        <c:delete val="1"/>
        <c:axPos val="l"/>
        <c:numFmt formatCode="0" sourceLinked="1"/>
        <c:tickLblPos val="none"/>
        <c:crossAx val="14791961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</c:v>
                </c:pt>
                <c:pt idx="1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30</c:v>
                </c:pt>
                <c:pt idx="1">
                  <c:v>55</c:v>
                </c:pt>
              </c:numCache>
            </c:numRef>
          </c:val>
        </c:ser>
        <c:dLbls>
          <c:showVal val="1"/>
        </c:dLbls>
        <c:gapWidth val="75"/>
        <c:overlap val="-5"/>
        <c:axId val="148692992"/>
        <c:axId val="148694528"/>
      </c:barChart>
      <c:catAx>
        <c:axId val="148692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48694528"/>
        <c:crosses val="autoZero"/>
        <c:auto val="1"/>
        <c:lblAlgn val="ctr"/>
        <c:lblOffset val="100"/>
      </c:catAx>
      <c:valAx>
        <c:axId val="14869452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486929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562"/>
          <c:y val="1.6836195965366927E-2"/>
          <c:w val="0.36631841158744444"/>
          <c:h val="0.1084697225346837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388"/>
          <c:w val="0.94598765432098764"/>
          <c:h val="0.6499474362130541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education/ Primary 4-year</c:v>
                </c:pt>
                <c:pt idx="1">
                  <c:v>Primary 8-year</c:v>
                </c:pt>
                <c:pt idx="2">
                  <c:v>Secondary, technical, professional</c:v>
                </c:pt>
                <c:pt idx="3">
                  <c:v>University +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35</c:v>
                </c:pt>
                <c:pt idx="1">
                  <c:v>53</c:v>
                </c:pt>
                <c:pt idx="2">
                  <c:v>78</c:v>
                </c:pt>
                <c:pt idx="3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education/ Primary 4-year</c:v>
                </c:pt>
                <c:pt idx="1">
                  <c:v>Primary 8-year</c:v>
                </c:pt>
                <c:pt idx="2">
                  <c:v>Secondary, technical, professional</c:v>
                </c:pt>
                <c:pt idx="3">
                  <c:v>University +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29</c:v>
                </c:pt>
                <c:pt idx="1">
                  <c:v>66</c:v>
                </c:pt>
                <c:pt idx="2">
                  <c:v>82</c:v>
                </c:pt>
                <c:pt idx="3">
                  <c:v>90</c:v>
                </c:pt>
              </c:numCache>
            </c:numRef>
          </c:val>
        </c:ser>
        <c:dLbls>
          <c:showVal val="1"/>
        </c:dLbls>
        <c:gapWidth val="75"/>
        <c:overlap val="-5"/>
        <c:axId val="104716160"/>
        <c:axId val="104808448"/>
      </c:barChart>
      <c:catAx>
        <c:axId val="1047161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04808448"/>
        <c:crosses val="autoZero"/>
        <c:auto val="1"/>
        <c:lblAlgn val="ctr"/>
        <c:lblOffset val="100"/>
      </c:catAx>
      <c:valAx>
        <c:axId val="104808448"/>
        <c:scaling>
          <c:orientation val="minMax"/>
        </c:scaling>
        <c:delete val="1"/>
        <c:axPos val="l"/>
        <c:numFmt formatCode="0" sourceLinked="1"/>
        <c:tickLblPos val="none"/>
        <c:crossAx val="1047161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75</c:v>
                </c:pt>
                <c:pt idx="1">
                  <c:v>31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51</c:v>
                </c:pt>
                <c:pt idx="1">
                  <c:v>27</c:v>
                </c:pt>
                <c:pt idx="2">
                  <c:v>16</c:v>
                </c:pt>
              </c:numCache>
            </c:numRef>
          </c:val>
        </c:ser>
        <c:dLbls>
          <c:showVal val="1"/>
        </c:dLbls>
        <c:gapWidth val="75"/>
        <c:overlap val="-5"/>
        <c:axId val="115816704"/>
        <c:axId val="131798912"/>
      </c:barChart>
      <c:catAx>
        <c:axId val="1158167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31798912"/>
        <c:crosses val="autoZero"/>
        <c:auto val="1"/>
        <c:lblAlgn val="ctr"/>
        <c:lblOffset val="100"/>
      </c:catAx>
      <c:valAx>
        <c:axId val="131798912"/>
        <c:scaling>
          <c:orientation val="minMax"/>
        </c:scaling>
        <c:delete val="1"/>
        <c:axPos val="l"/>
        <c:numFmt formatCode="0" sourceLinked="1"/>
        <c:tickLblPos val="none"/>
        <c:crossAx val="11581670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A person cannot become infected by touching a person has AIDS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20</c:v>
                </c:pt>
                <c:pt idx="1">
                  <c:v>55</c:v>
                </c:pt>
                <c:pt idx="2">
                  <c:v>65</c:v>
                </c:pt>
                <c:pt idx="3">
                  <c:v>41</c:v>
                </c:pt>
                <c:pt idx="4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A person cannot become infected by touching a person has AIDS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28</c:v>
                </c:pt>
                <c:pt idx="1">
                  <c:v>58</c:v>
                </c:pt>
                <c:pt idx="2">
                  <c:v>65</c:v>
                </c:pt>
                <c:pt idx="3">
                  <c:v>49</c:v>
                </c:pt>
                <c:pt idx="4">
                  <c:v>67</c:v>
                </c:pt>
              </c:numCache>
            </c:numRef>
          </c:val>
        </c:ser>
        <c:dLbls>
          <c:showVal val="1"/>
        </c:dLbls>
        <c:gapWidth val="75"/>
        <c:overlap val="-5"/>
        <c:axId val="132450944"/>
        <c:axId val="132494080"/>
      </c:barChart>
      <c:catAx>
        <c:axId val="132450944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32494080"/>
        <c:crosses val="autoZero"/>
        <c:auto val="1"/>
        <c:lblAlgn val="ctr"/>
        <c:lblOffset val="100"/>
      </c:catAx>
      <c:valAx>
        <c:axId val="132494080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324509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463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28</c:v>
                </c:pt>
                <c:pt idx="1">
                  <c:v>40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22</c:v>
                </c:pt>
                <c:pt idx="1">
                  <c:v>32</c:v>
                </c:pt>
                <c:pt idx="2">
                  <c:v>14</c:v>
                </c:pt>
              </c:numCache>
            </c:numRef>
          </c:val>
        </c:ser>
        <c:dLbls>
          <c:showVal val="1"/>
        </c:dLbls>
        <c:gapWidth val="75"/>
        <c:overlap val="-5"/>
        <c:axId val="132608384"/>
        <c:axId val="132611456"/>
      </c:barChart>
      <c:catAx>
        <c:axId val="1326083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32611456"/>
        <c:crosses val="autoZero"/>
        <c:auto val="1"/>
        <c:lblAlgn val="ctr"/>
        <c:lblOffset val="100"/>
      </c:catAx>
      <c:valAx>
        <c:axId val="13261145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3260838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Ukraine 2007</c:v>
                </c:pt>
                <c:pt idx="1">
                  <c:v>Albania 2008-09</c:v>
                </c:pt>
                <c:pt idx="2">
                  <c:v>Armenia 2005</c:v>
                </c:pt>
                <c:pt idx="3">
                  <c:v>Azerbaijan 2006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28</c:v>
                </c:pt>
                <c:pt idx="2">
                  <c:v>26</c:v>
                </c:pt>
                <c:pt idx="3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Ukraine 2007</c:v>
                </c:pt>
                <c:pt idx="1">
                  <c:v>Albania 2008-09</c:v>
                </c:pt>
                <c:pt idx="2">
                  <c:v>Armenia 2005</c:v>
                </c:pt>
                <c:pt idx="3">
                  <c:v>Azerbaijan 2006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45</c:v>
                </c:pt>
                <c:pt idx="1">
                  <c:v>20</c:v>
                </c:pt>
                <c:pt idx="2">
                  <c:v>24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overlap val="-25"/>
        <c:axId val="142829824"/>
        <c:axId val="142856960"/>
      </c:barChart>
      <c:catAx>
        <c:axId val="14282982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42856960"/>
        <c:crosses val="autoZero"/>
        <c:auto val="1"/>
        <c:lblAlgn val="ctr"/>
        <c:lblOffset val="100"/>
        <c:tickLblSkip val="1"/>
        <c:tickMarkSkip val="1"/>
      </c:catAx>
      <c:valAx>
        <c:axId val="142856960"/>
        <c:scaling>
          <c:orientation val="minMax"/>
        </c:scaling>
        <c:delete val="1"/>
        <c:axPos val="b"/>
        <c:numFmt formatCode="General" sourceLinked="1"/>
        <c:tickLblPos val="none"/>
        <c:crossAx val="142829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9533017988341748"/>
          <c:y val="0.27419354838709675"/>
          <c:w val="0.15834032104648843"/>
          <c:h val="0.1928903141139616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383141900840389"/>
          <c:y val="4.7160809309268028E-3"/>
          <c:w val="0.4793490091261528"/>
          <c:h val="0.9725894978751448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Say that a pupil with AIDS virus who is not sick should be allowed to continue in class with other uninfected children</c:v>
                </c:pt>
                <c:pt idx="1">
                  <c:v>Acceptance on all 4 indicators</c:v>
                </c:pt>
                <c:pt idx="2">
                  <c:v>Would not want to keep secret that a family member is HIV-positive</c:v>
                </c:pt>
                <c:pt idx="3">
                  <c:v>A female teacher with HIV who is not sick should be allowed to continue teaching</c:v>
                </c:pt>
                <c:pt idx="4">
                  <c:v>Would buy fresh vegetables from shopkeeper who has HIV</c:v>
                </c:pt>
                <c:pt idx="5">
                  <c:v>Willing to care for a family member with HIV or AIDS in  respondent's home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40</c:v>
                </c:pt>
                <c:pt idx="1">
                  <c:v>6</c:v>
                </c:pt>
                <c:pt idx="2">
                  <c:v>23</c:v>
                </c:pt>
                <c:pt idx="3">
                  <c:v>42</c:v>
                </c:pt>
                <c:pt idx="4">
                  <c:v>31</c:v>
                </c:pt>
                <c:pt idx="5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Say that a pupil with AIDS virus who is not sick should be allowed to continue in class with other uninfected children</c:v>
                </c:pt>
                <c:pt idx="1">
                  <c:v>Acceptance on all 4 indicators</c:v>
                </c:pt>
                <c:pt idx="2">
                  <c:v>Would not want to keep secret that a family member is HIV-positive</c:v>
                </c:pt>
                <c:pt idx="3">
                  <c:v>A female teacher with HIV who is not sick should be allowed to continue teaching</c:v>
                </c:pt>
                <c:pt idx="4">
                  <c:v>Would buy fresh vegetables from shopkeeper who has HIV</c:v>
                </c:pt>
                <c:pt idx="5">
                  <c:v>Willing to care for a family member with HIV or AIDS in  respondent's home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43</c:v>
                </c:pt>
                <c:pt idx="1">
                  <c:v>6</c:v>
                </c:pt>
                <c:pt idx="2">
                  <c:v>27</c:v>
                </c:pt>
                <c:pt idx="3">
                  <c:v>41</c:v>
                </c:pt>
                <c:pt idx="4">
                  <c:v>29</c:v>
                </c:pt>
                <c:pt idx="5">
                  <c:v>86</c:v>
                </c:pt>
              </c:numCache>
            </c:numRef>
          </c:val>
        </c:ser>
        <c:dLbls>
          <c:showVal val="1"/>
        </c:dLbls>
        <c:gapWidth val="75"/>
        <c:overlap val="-5"/>
        <c:axId val="146797696"/>
        <c:axId val="147935616"/>
      </c:barChart>
      <c:catAx>
        <c:axId val="14679769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47935616"/>
        <c:crosses val="autoZero"/>
        <c:auto val="1"/>
        <c:lblAlgn val="ctr"/>
        <c:lblOffset val="100"/>
      </c:catAx>
      <c:valAx>
        <c:axId val="147935616"/>
        <c:scaling>
          <c:orientation val="minMax"/>
        </c:scaling>
        <c:delete val="1"/>
        <c:axPos val="b"/>
        <c:numFmt formatCode="0" sourceLinked="1"/>
        <c:tickLblPos val="none"/>
        <c:crossAx val="1467976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237183654795466"/>
          <c:y val="0.41086253851218596"/>
          <c:w val="0.14349093404608834"/>
          <c:h val="0.2104083290070985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77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73</c:v>
                </c:pt>
                <c:pt idx="1">
                  <c:v>86</c:v>
                </c:pt>
              </c:numCache>
            </c:numRef>
          </c:val>
        </c:ser>
        <c:dLbls>
          <c:showVal val="1"/>
        </c:dLbls>
        <c:gapWidth val="75"/>
        <c:overlap val="-5"/>
        <c:axId val="132475520"/>
        <c:axId val="148255104"/>
      </c:barChart>
      <c:catAx>
        <c:axId val="1324755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48255104"/>
        <c:crosses val="autoZero"/>
        <c:auto val="1"/>
        <c:lblAlgn val="ctr"/>
        <c:lblOffset val="100"/>
      </c:catAx>
      <c:valAx>
        <c:axId val="14825510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3247552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4.3840579710144933E-2"/>
          <c:w val="0.97228398950131156"/>
          <c:h val="0.7707156985811557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</c:v>
                </c:pt>
                <c:pt idx="1">
                  <c:v>40</c:v>
                </c:pt>
              </c:numCache>
            </c:numRef>
          </c:val>
        </c:ser>
        <c:dLbls>
          <c:showVal val="1"/>
        </c:dLbls>
        <c:gapWidth val="125"/>
        <c:overlap val="-10"/>
        <c:axId val="152145280"/>
        <c:axId val="152151168"/>
      </c:barChart>
      <c:catAx>
        <c:axId val="1521452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52151168"/>
        <c:crosses val="autoZero"/>
        <c:auto val="1"/>
        <c:lblAlgn val="ctr"/>
        <c:lblOffset val="100"/>
      </c:catAx>
      <c:valAx>
        <c:axId val="152151168"/>
        <c:scaling>
          <c:orientation val="minMax"/>
        </c:scaling>
        <c:delete val="1"/>
        <c:axPos val="l"/>
        <c:numFmt formatCode="0" sourceLinked="1"/>
        <c:tickLblPos val="none"/>
        <c:crossAx val="152145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0.36283</cdr:x>
      <cdr:y>0.44928</cdr:y>
    </cdr:from>
    <cdr:to>
      <cdr:x>0.64602</cdr:x>
      <cdr:y>0.62489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3124200" y="2362200"/>
          <a:ext cx="2438400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rgbClr val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i="1" dirty="0" smtClean="0"/>
            <a:t>And among these men, percent who used a condom at last sex</a:t>
          </a:r>
          <a:endParaRPr lang="en-US" i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11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8F8F8"/>
                </a:solidFill>
              </a:rPr>
              <a:t>HIV/AIDS: Knowledge, Attitudes, and </a:t>
            </a:r>
            <a:r>
              <a:rPr lang="en-US" b="1" dirty="0" err="1" smtClean="0">
                <a:solidFill>
                  <a:srgbClr val="F8F8F8"/>
                </a:solidFill>
              </a:rPr>
              <a:t>Behaviour</a:t>
            </a:r>
            <a:endParaRPr lang="en-US" b="1" dirty="0">
              <a:solidFill>
                <a:srgbClr val="F8F8F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8F8F8"/>
                </a:solidFill>
              </a:rPr>
              <a:t>2008-09 Albania Demographic and Health Survey</a:t>
            </a:r>
            <a:endParaRPr lang="en-US" sz="3600" dirty="0">
              <a:solidFill>
                <a:srgbClr val="F8F8F8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-609600" y="1905000"/>
            <a:ext cx="10820400" cy="2514600"/>
            <a:chOff x="-609600" y="1905000"/>
            <a:chExt cx="10820400" cy="2514600"/>
          </a:xfrm>
        </p:grpSpPr>
        <p:sp>
          <p:nvSpPr>
            <p:cNvPr id="7" name="Rectangle 6"/>
            <p:cNvSpPr/>
            <p:nvPr/>
          </p:nvSpPr>
          <p:spPr>
            <a:xfrm>
              <a:off x="-609600" y="1905000"/>
              <a:ext cx="10820400" cy="251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52400" y="1981200"/>
              <a:ext cx="9677400" cy="23622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057400"/>
              <a:ext cx="1905000" cy="2210443"/>
            </a:xfrm>
            <a:prstGeom prst="rect">
              <a:avLst/>
            </a:prstGeom>
          </p:spPr>
        </p:pic>
        <p:pic>
          <p:nvPicPr>
            <p:cNvPr id="10" name="Picture 9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28800" y="2057400"/>
              <a:ext cx="1905000" cy="2210443"/>
            </a:xfrm>
            <a:prstGeom prst="rect">
              <a:avLst/>
            </a:prstGeom>
          </p:spPr>
        </p:pic>
        <p:pic>
          <p:nvPicPr>
            <p:cNvPr id="11" name="Picture 10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33800" y="2057400"/>
              <a:ext cx="1905000" cy="2210443"/>
            </a:xfrm>
            <a:prstGeom prst="rect">
              <a:avLst/>
            </a:prstGeom>
          </p:spPr>
        </p:pic>
        <p:pic>
          <p:nvPicPr>
            <p:cNvPr id="12" name="Picture 11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62600" y="2057400"/>
              <a:ext cx="1905000" cy="2210443"/>
            </a:xfrm>
            <a:prstGeom prst="rect">
              <a:avLst/>
            </a:prstGeom>
          </p:spPr>
        </p:pic>
        <p:pic>
          <p:nvPicPr>
            <p:cNvPr id="13" name="Picture 12" descr="Albania_motif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600" y="2057400"/>
              <a:ext cx="1905000" cy="22104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15-49 with comprehensive knowledge of HIV/AIDS*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5638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Albania Compare?</a:t>
            </a:r>
            <a:br>
              <a:rPr lang="en-US" sz="4000" dirty="0" smtClean="0"/>
            </a:br>
            <a:r>
              <a:rPr lang="en-US" sz="4000" dirty="0" smtClean="0"/>
              <a:t>Comprehensive Knowledge of HIV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solidFill>
                  <a:schemeClr val="bg1"/>
                </a:solidFill>
              </a:rPr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172200" y="4419600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143001"/>
          <a:ext cx="83058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bg1"/>
                </a:solidFill>
              </a:rPr>
              <a:t>Among women and men age 15-49 who have heard of HIV/AIDS, percentage expressing specific attitudes towards people living with HIV/AIDS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Attitudes Towards Negotiating Safer Sex with Husband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096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371600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Percent of women and men 15-49 who believe that, if a husband has a sexually transmitted infection, his wife is justified in: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Adult Support of Condom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61%</a:t>
            </a:r>
            <a:r>
              <a:rPr lang="en-US" dirty="0" smtClean="0"/>
              <a:t> of women and </a:t>
            </a:r>
            <a:r>
              <a:rPr lang="en-US" b="1" dirty="0" smtClean="0"/>
              <a:t>57%</a:t>
            </a:r>
            <a:r>
              <a:rPr lang="en-US" dirty="0" smtClean="0"/>
              <a:t> of men agree that children age 12-14 </a:t>
            </a:r>
            <a:r>
              <a:rPr lang="en-US" b="1" i="1" dirty="0" smtClean="0"/>
              <a:t>should be taught about using a condom </a:t>
            </a:r>
            <a:r>
              <a:rPr lang="en-US" dirty="0" smtClean="0"/>
              <a:t>to avoid AIDS.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&lt;1%</a:t>
            </a:r>
            <a:r>
              <a:rPr lang="en-US" dirty="0" smtClean="0"/>
              <a:t> of women and </a:t>
            </a:r>
            <a:r>
              <a:rPr lang="en-US" b="1" dirty="0" smtClean="0"/>
              <a:t>7%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1.1 </a:t>
            </a:r>
            <a:r>
              <a:rPr lang="en-US" dirty="0" smtClean="0"/>
              <a:t>sexual partners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2.7</a:t>
            </a:r>
            <a:r>
              <a:rPr lang="en-US" dirty="0" smtClean="0"/>
              <a:t> sexual partners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Men: Higher-Risk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36576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men 15-49 who had sex in the past 12 months who: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for Sex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1% of men (among those who had sex in the last year) paid for sex in the last year.</a:t>
            </a:r>
          </a:p>
          <a:p>
            <a:r>
              <a:rPr lang="en-US" dirty="0" smtClean="0"/>
              <a:t>Paying for sex is most common in Coastal and Mountain regions (2% each).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 and STIs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76200" y="1752600"/>
            <a:ext cx="42672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26% </a:t>
            </a:r>
            <a:r>
              <a:rPr lang="en-US" dirty="0" smtClean="0"/>
              <a:t>of women and </a:t>
            </a:r>
            <a:r>
              <a:rPr lang="en-US" b="1" dirty="0" smtClean="0"/>
              <a:t>40%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14400" y="32004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98% of women have never been tested</a:t>
            </a:r>
            <a:endParaRPr lang="en-US" dirty="0">
              <a:solidFill>
                <a:schemeClr val="bg2"/>
              </a:solidFill>
            </a:endParaRPr>
          </a:p>
        </p:txBody>
      </p:sp>
      <p:graphicFrame>
        <p:nvGraphicFramePr>
          <p:cNvPr id="14" name="Content Placeholder 11"/>
          <p:cNvGraphicFramePr>
            <a:graphicFrameLocks noGrp="1"/>
          </p:cNvGraphicFramePr>
          <p:nvPr>
            <p:ph sz="half" idx="1"/>
          </p:nvPr>
        </p:nvGraphicFramePr>
        <p:xfrm>
          <a:off x="4876800" y="17526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4000" y="34290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97% of men have never been tested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5000" y="1524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Women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0800" y="1524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Men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Among women and men, testing is most common in Urban Tirana (5% each)</a:t>
            </a:r>
            <a:r>
              <a:rPr lang="en-US" b="1" dirty="0" smtClean="0"/>
              <a:t>.</a:t>
            </a:r>
            <a:endParaRPr lang="en-US" dirty="0" smtClean="0"/>
          </a:p>
          <a:p>
            <a:r>
              <a:rPr lang="en-US" dirty="0" smtClean="0"/>
              <a:t>Overall, testing is much higher in </a:t>
            </a:r>
            <a:r>
              <a:rPr lang="en-US" b="1" dirty="0" smtClean="0"/>
              <a:t>urban</a:t>
            </a:r>
            <a:r>
              <a:rPr lang="en-US" dirty="0" smtClean="0"/>
              <a:t> areas and increases with </a:t>
            </a:r>
            <a:r>
              <a:rPr lang="en-US" b="1" dirty="0" smtClean="0"/>
              <a:t>wealth</a:t>
            </a:r>
            <a:r>
              <a:rPr lang="en-US" dirty="0" smtClean="0"/>
              <a:t> and </a:t>
            </a:r>
            <a:r>
              <a:rPr lang="en-US" b="1" dirty="0" smtClean="0"/>
              <a:t>education</a:t>
            </a:r>
            <a:r>
              <a:rPr lang="en-US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905000"/>
            <a:ext cx="4724400" cy="4221163"/>
          </a:xfrm>
        </p:spPr>
        <p:txBody>
          <a:bodyPr/>
          <a:lstStyle/>
          <a:p>
            <a:r>
              <a:rPr lang="en-US" b="1" dirty="0" smtClean="0"/>
              <a:t>11% </a:t>
            </a:r>
            <a:r>
              <a:rPr lang="en-US" dirty="0" smtClean="0"/>
              <a:t>of women and </a:t>
            </a:r>
            <a:r>
              <a:rPr lang="en-US" b="1" dirty="0" smtClean="0"/>
              <a:t>12%</a:t>
            </a:r>
            <a:r>
              <a:rPr lang="en-US" dirty="0" smtClean="0"/>
              <a:t> of men report having an </a:t>
            </a:r>
            <a:r>
              <a:rPr lang="en-US" b="1" i="1" dirty="0" smtClean="0"/>
              <a:t>STI or an STI symptom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15-24 with comprehensive knowledge of HIV/AIDS*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458200" cy="37338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/>
              <a:t>15%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</a:t>
            </a:r>
          </a:p>
          <a:p>
            <a:pPr>
              <a:buClr>
                <a:schemeClr val="tx1"/>
              </a:buClr>
            </a:pPr>
            <a:r>
              <a:rPr lang="en-US" b="1" dirty="0" smtClean="0"/>
              <a:t>23%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</a:t>
            </a:r>
          </a:p>
          <a:p>
            <a:pPr marL="342900" lvl="1" indent="-3429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19% </a:t>
            </a:r>
            <a:r>
              <a:rPr lang="en-US" sz="3200" dirty="0" smtClean="0"/>
              <a:t>of women 15-24 and </a:t>
            </a:r>
            <a:r>
              <a:rPr lang="en-US" sz="3200" b="1" dirty="0" smtClean="0"/>
              <a:t>50%</a:t>
            </a:r>
            <a:r>
              <a:rPr lang="en-US" sz="3200" dirty="0" smtClean="0"/>
              <a:t> of men 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first sex</a:t>
            </a:r>
          </a:p>
          <a:p>
            <a:pPr marL="342900" lvl="1" indent="-3429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79%</a:t>
            </a:r>
            <a:r>
              <a:rPr lang="en-US" sz="3200" dirty="0" smtClean="0"/>
              <a:t> of young women and </a:t>
            </a:r>
            <a:r>
              <a:rPr lang="en-US" sz="3200" b="1" dirty="0" smtClean="0"/>
              <a:t>88%</a:t>
            </a:r>
            <a:r>
              <a:rPr lang="en-US" sz="3200" dirty="0" smtClean="0"/>
              <a:t> of young men know where to get a condom.</a:t>
            </a:r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Among never-married people 15-24, percentage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 among Youth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2209800"/>
            <a:ext cx="5257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bg1"/>
                </a:solidFill>
              </a:rPr>
              <a:t>Only </a:t>
            </a:r>
            <a:r>
              <a:rPr lang="en-US" sz="3200" b="1" i="1" dirty="0" smtClean="0">
                <a:solidFill>
                  <a:schemeClr val="bg1"/>
                </a:solidFill>
              </a:rPr>
              <a:t>1% </a:t>
            </a:r>
            <a:r>
              <a:rPr lang="en-US" sz="3200" i="1" dirty="0" smtClean="0">
                <a:solidFill>
                  <a:schemeClr val="bg1"/>
                </a:solidFill>
              </a:rPr>
              <a:t>of women and men 15-24 who have had sex in the past year were tested for HIV and received a test result in the past year.</a:t>
            </a:r>
            <a:endParaRPr lang="en-US" sz="3200" i="1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67%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76%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7%</a:t>
            </a:r>
            <a:r>
              <a:rPr lang="en-US" sz="2800" dirty="0" smtClean="0"/>
              <a:t> 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40%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2%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36%</a:t>
            </a:r>
            <a:r>
              <a:rPr lang="en-US" sz="2800" dirty="0" smtClean="0"/>
              <a:t> of women </a:t>
            </a:r>
            <a:r>
              <a:rPr lang="en-US" sz="2800" smtClean="0"/>
              <a:t>and </a:t>
            </a:r>
            <a:r>
              <a:rPr lang="en-US" sz="2800" b="1" smtClean="0"/>
              <a:t>22%</a:t>
            </a:r>
            <a:r>
              <a:rPr lang="en-US" sz="2800" smtClean="0"/>
              <a:t> </a:t>
            </a:r>
            <a:r>
              <a:rPr lang="en-US" sz="2800" dirty="0" smtClean="0"/>
              <a:t>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3962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93%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94%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HIV/AIDS.</a:t>
            </a:r>
          </a:p>
          <a:p>
            <a:pPr algn="ctr">
              <a:buNone/>
            </a:pPr>
            <a:r>
              <a:rPr lang="en-US" sz="3600" i="1" dirty="0" smtClean="0"/>
              <a:t>Knowledge of AIDS is </a:t>
            </a:r>
            <a:r>
              <a:rPr lang="en-US" sz="3600" b="1" i="1" dirty="0" smtClean="0"/>
              <a:t>lowest </a:t>
            </a:r>
            <a:r>
              <a:rPr lang="en-US" sz="3600" i="1" dirty="0" smtClean="0"/>
              <a:t>in </a:t>
            </a:r>
            <a:r>
              <a:rPr lang="en-US" sz="3600" b="1" i="1" dirty="0" smtClean="0"/>
              <a:t>rural areas </a:t>
            </a:r>
            <a:r>
              <a:rPr lang="en-US" sz="3600" i="1" dirty="0" smtClean="0"/>
              <a:t>and among those with </a:t>
            </a:r>
            <a:r>
              <a:rPr lang="en-US" sz="3600" b="1" i="1" dirty="0" smtClean="0"/>
              <a:t>no or little education.</a:t>
            </a:r>
            <a:endParaRPr lang="en-US" sz="3600" b="1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who know HIV can be prevented by: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Percent who know that HIV can be prevented by using condoms AND limiting sex to one HIV-negative partner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Knowledge of HIV Prevention by Region: Women</a:t>
            </a:r>
            <a:endParaRPr lang="en-US" sz="3600" dirty="0"/>
          </a:p>
        </p:txBody>
      </p:sp>
      <p:sp>
        <p:nvSpPr>
          <p:cNvPr id="43" name="Rectangle 42"/>
          <p:cNvSpPr/>
          <p:nvPr/>
        </p:nvSpPr>
        <p:spPr>
          <a:xfrm>
            <a:off x="5181600" y="3505200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 of women 15-49 who know that HIV can be prevented by using condoms AND limiting sex to one HIV-negative partner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72000" y="2362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Albania: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67%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2560638" y="1101725"/>
            <a:ext cx="1582738" cy="3541713"/>
          </a:xfrm>
          <a:custGeom>
            <a:avLst/>
            <a:gdLst/>
            <a:ahLst/>
            <a:cxnLst>
              <a:cxn ang="0">
                <a:pos x="429" y="60"/>
              </a:cxn>
              <a:cxn ang="0">
                <a:pos x="479" y="135"/>
              </a:cxn>
              <a:cxn ang="0">
                <a:pos x="493" y="192"/>
              </a:cxn>
              <a:cxn ang="0">
                <a:pos x="540" y="273"/>
              </a:cxn>
              <a:cxn ang="0">
                <a:pos x="618" y="289"/>
              </a:cxn>
              <a:cxn ang="0">
                <a:pos x="711" y="315"/>
              </a:cxn>
              <a:cxn ang="0">
                <a:pos x="808" y="358"/>
              </a:cxn>
              <a:cxn ang="0">
                <a:pos x="886" y="457"/>
              </a:cxn>
              <a:cxn ang="0">
                <a:pos x="922" y="550"/>
              </a:cxn>
              <a:cxn ang="0">
                <a:pos x="960" y="637"/>
              </a:cxn>
              <a:cxn ang="0">
                <a:pos x="992" y="732"/>
              </a:cxn>
              <a:cxn ang="0">
                <a:pos x="955" y="817"/>
              </a:cxn>
              <a:cxn ang="0">
                <a:pos x="922" y="898"/>
              </a:cxn>
              <a:cxn ang="0">
                <a:pos x="872" y="973"/>
              </a:cxn>
              <a:cxn ang="0">
                <a:pos x="872" y="1070"/>
              </a:cxn>
              <a:cxn ang="0">
                <a:pos x="907" y="1149"/>
              </a:cxn>
              <a:cxn ang="0">
                <a:pos x="843" y="1201"/>
              </a:cxn>
              <a:cxn ang="0">
                <a:pos x="787" y="1251"/>
              </a:cxn>
              <a:cxn ang="0">
                <a:pos x="843" y="1295"/>
              </a:cxn>
              <a:cxn ang="0">
                <a:pos x="893" y="1364"/>
              </a:cxn>
              <a:cxn ang="0">
                <a:pos x="886" y="1447"/>
              </a:cxn>
              <a:cxn ang="0">
                <a:pos x="844" y="1494"/>
              </a:cxn>
              <a:cxn ang="0">
                <a:pos x="864" y="1589"/>
              </a:cxn>
              <a:cxn ang="0">
                <a:pos x="915" y="1648"/>
              </a:cxn>
              <a:cxn ang="0">
                <a:pos x="954" y="1727"/>
              </a:cxn>
              <a:cxn ang="0">
                <a:pos x="926" y="1840"/>
              </a:cxn>
              <a:cxn ang="0">
                <a:pos x="741" y="1916"/>
              </a:cxn>
              <a:cxn ang="0">
                <a:pos x="722" y="1990"/>
              </a:cxn>
              <a:cxn ang="0">
                <a:pos x="770" y="2058"/>
              </a:cxn>
              <a:cxn ang="0">
                <a:pos x="801" y="2117"/>
              </a:cxn>
              <a:cxn ang="0">
                <a:pos x="760" y="2191"/>
              </a:cxn>
              <a:cxn ang="0">
                <a:pos x="642" y="2179"/>
              </a:cxn>
              <a:cxn ang="0">
                <a:pos x="569" y="2226"/>
              </a:cxn>
              <a:cxn ang="0">
                <a:pos x="484" y="2203"/>
              </a:cxn>
              <a:cxn ang="0">
                <a:pos x="422" y="2164"/>
              </a:cxn>
              <a:cxn ang="0">
                <a:pos x="339" y="2131"/>
              </a:cxn>
              <a:cxn ang="0">
                <a:pos x="304" y="2086"/>
              </a:cxn>
              <a:cxn ang="0">
                <a:pos x="291" y="2030"/>
              </a:cxn>
              <a:cxn ang="0">
                <a:pos x="320" y="1970"/>
              </a:cxn>
              <a:cxn ang="0">
                <a:pos x="400" y="1937"/>
              </a:cxn>
              <a:cxn ang="0">
                <a:pos x="477" y="1954"/>
              </a:cxn>
              <a:cxn ang="0">
                <a:pos x="607" y="1921"/>
              </a:cxn>
              <a:cxn ang="0">
                <a:pos x="547" y="1786"/>
              </a:cxn>
              <a:cxn ang="0">
                <a:pos x="517" y="1686"/>
              </a:cxn>
              <a:cxn ang="0">
                <a:pos x="445" y="1549"/>
              </a:cxn>
              <a:cxn ang="0">
                <a:pos x="381" y="1527"/>
              </a:cxn>
              <a:cxn ang="0">
                <a:pos x="471" y="1488"/>
              </a:cxn>
              <a:cxn ang="0">
                <a:pos x="503" y="1447"/>
              </a:cxn>
              <a:cxn ang="0">
                <a:pos x="394" y="1416"/>
              </a:cxn>
              <a:cxn ang="0">
                <a:pos x="410" y="1336"/>
              </a:cxn>
              <a:cxn ang="0">
                <a:pos x="465" y="1279"/>
              </a:cxn>
              <a:cxn ang="0">
                <a:pos x="493" y="1194"/>
              </a:cxn>
              <a:cxn ang="0">
                <a:pos x="462" y="1106"/>
              </a:cxn>
              <a:cxn ang="0">
                <a:pos x="498" y="820"/>
              </a:cxn>
              <a:cxn ang="0">
                <a:pos x="434" y="592"/>
              </a:cxn>
              <a:cxn ang="0">
                <a:pos x="296" y="372"/>
              </a:cxn>
              <a:cxn ang="0">
                <a:pos x="145" y="356"/>
              </a:cxn>
              <a:cxn ang="0">
                <a:pos x="57" y="363"/>
              </a:cxn>
              <a:cxn ang="0">
                <a:pos x="43" y="256"/>
              </a:cxn>
              <a:cxn ang="0">
                <a:pos x="36" y="117"/>
              </a:cxn>
              <a:cxn ang="0">
                <a:pos x="104" y="79"/>
              </a:cxn>
              <a:cxn ang="0">
                <a:pos x="181" y="55"/>
              </a:cxn>
              <a:cxn ang="0">
                <a:pos x="263" y="19"/>
              </a:cxn>
            </a:cxnLst>
            <a:rect l="0" t="0" r="r" b="b"/>
            <a:pathLst>
              <a:path w="997" h="2231">
                <a:moveTo>
                  <a:pt x="344" y="10"/>
                </a:moveTo>
                <a:lnTo>
                  <a:pt x="346" y="10"/>
                </a:lnTo>
                <a:lnTo>
                  <a:pt x="348" y="10"/>
                </a:lnTo>
                <a:lnTo>
                  <a:pt x="348" y="12"/>
                </a:lnTo>
                <a:lnTo>
                  <a:pt x="348" y="14"/>
                </a:lnTo>
                <a:lnTo>
                  <a:pt x="348" y="17"/>
                </a:lnTo>
                <a:lnTo>
                  <a:pt x="351" y="17"/>
                </a:lnTo>
                <a:lnTo>
                  <a:pt x="351" y="19"/>
                </a:lnTo>
                <a:lnTo>
                  <a:pt x="353" y="19"/>
                </a:lnTo>
                <a:lnTo>
                  <a:pt x="355" y="19"/>
                </a:lnTo>
                <a:lnTo>
                  <a:pt x="355" y="20"/>
                </a:lnTo>
                <a:lnTo>
                  <a:pt x="358" y="20"/>
                </a:lnTo>
                <a:lnTo>
                  <a:pt x="358" y="24"/>
                </a:lnTo>
                <a:lnTo>
                  <a:pt x="360" y="26"/>
                </a:lnTo>
                <a:lnTo>
                  <a:pt x="360" y="27"/>
                </a:lnTo>
                <a:lnTo>
                  <a:pt x="360" y="31"/>
                </a:lnTo>
                <a:lnTo>
                  <a:pt x="361" y="33"/>
                </a:lnTo>
                <a:lnTo>
                  <a:pt x="365" y="33"/>
                </a:lnTo>
                <a:lnTo>
                  <a:pt x="365" y="34"/>
                </a:lnTo>
                <a:lnTo>
                  <a:pt x="367" y="34"/>
                </a:lnTo>
                <a:lnTo>
                  <a:pt x="368" y="34"/>
                </a:lnTo>
                <a:lnTo>
                  <a:pt x="372" y="34"/>
                </a:lnTo>
                <a:lnTo>
                  <a:pt x="374" y="38"/>
                </a:lnTo>
                <a:lnTo>
                  <a:pt x="375" y="38"/>
                </a:lnTo>
                <a:lnTo>
                  <a:pt x="379" y="38"/>
                </a:lnTo>
                <a:lnTo>
                  <a:pt x="379" y="40"/>
                </a:lnTo>
                <a:lnTo>
                  <a:pt x="381" y="40"/>
                </a:lnTo>
                <a:lnTo>
                  <a:pt x="382" y="40"/>
                </a:lnTo>
                <a:lnTo>
                  <a:pt x="386" y="40"/>
                </a:lnTo>
                <a:lnTo>
                  <a:pt x="386" y="41"/>
                </a:lnTo>
                <a:lnTo>
                  <a:pt x="387" y="41"/>
                </a:lnTo>
                <a:lnTo>
                  <a:pt x="389" y="41"/>
                </a:lnTo>
                <a:lnTo>
                  <a:pt x="387" y="41"/>
                </a:lnTo>
                <a:lnTo>
                  <a:pt x="387" y="45"/>
                </a:lnTo>
                <a:lnTo>
                  <a:pt x="389" y="46"/>
                </a:lnTo>
                <a:lnTo>
                  <a:pt x="393" y="46"/>
                </a:lnTo>
                <a:lnTo>
                  <a:pt x="394" y="46"/>
                </a:lnTo>
                <a:lnTo>
                  <a:pt x="396" y="46"/>
                </a:lnTo>
                <a:lnTo>
                  <a:pt x="400" y="46"/>
                </a:lnTo>
                <a:lnTo>
                  <a:pt x="403" y="48"/>
                </a:lnTo>
                <a:lnTo>
                  <a:pt x="406" y="48"/>
                </a:lnTo>
                <a:lnTo>
                  <a:pt x="408" y="52"/>
                </a:lnTo>
                <a:lnTo>
                  <a:pt x="410" y="52"/>
                </a:lnTo>
                <a:lnTo>
                  <a:pt x="413" y="53"/>
                </a:lnTo>
                <a:lnTo>
                  <a:pt x="415" y="53"/>
                </a:lnTo>
                <a:lnTo>
                  <a:pt x="417" y="53"/>
                </a:lnTo>
                <a:lnTo>
                  <a:pt x="420" y="53"/>
                </a:lnTo>
                <a:lnTo>
                  <a:pt x="422" y="55"/>
                </a:lnTo>
                <a:lnTo>
                  <a:pt x="424" y="55"/>
                </a:lnTo>
                <a:lnTo>
                  <a:pt x="427" y="59"/>
                </a:lnTo>
                <a:lnTo>
                  <a:pt x="429" y="59"/>
                </a:lnTo>
                <a:lnTo>
                  <a:pt x="429" y="60"/>
                </a:lnTo>
                <a:lnTo>
                  <a:pt x="431" y="60"/>
                </a:lnTo>
                <a:lnTo>
                  <a:pt x="434" y="60"/>
                </a:lnTo>
                <a:lnTo>
                  <a:pt x="436" y="62"/>
                </a:lnTo>
                <a:lnTo>
                  <a:pt x="438" y="62"/>
                </a:lnTo>
                <a:lnTo>
                  <a:pt x="441" y="62"/>
                </a:lnTo>
                <a:lnTo>
                  <a:pt x="443" y="65"/>
                </a:lnTo>
                <a:lnTo>
                  <a:pt x="445" y="67"/>
                </a:lnTo>
                <a:lnTo>
                  <a:pt x="445" y="69"/>
                </a:lnTo>
                <a:lnTo>
                  <a:pt x="445" y="72"/>
                </a:lnTo>
                <a:lnTo>
                  <a:pt x="443" y="72"/>
                </a:lnTo>
                <a:lnTo>
                  <a:pt x="443" y="74"/>
                </a:lnTo>
                <a:lnTo>
                  <a:pt x="443" y="76"/>
                </a:lnTo>
                <a:lnTo>
                  <a:pt x="445" y="79"/>
                </a:lnTo>
                <a:lnTo>
                  <a:pt x="448" y="79"/>
                </a:lnTo>
                <a:lnTo>
                  <a:pt x="448" y="81"/>
                </a:lnTo>
                <a:lnTo>
                  <a:pt x="450" y="81"/>
                </a:lnTo>
                <a:lnTo>
                  <a:pt x="450" y="83"/>
                </a:lnTo>
                <a:lnTo>
                  <a:pt x="452" y="83"/>
                </a:lnTo>
                <a:lnTo>
                  <a:pt x="452" y="86"/>
                </a:lnTo>
                <a:lnTo>
                  <a:pt x="455" y="86"/>
                </a:lnTo>
                <a:lnTo>
                  <a:pt x="457" y="88"/>
                </a:lnTo>
                <a:lnTo>
                  <a:pt x="458" y="88"/>
                </a:lnTo>
                <a:lnTo>
                  <a:pt x="458" y="90"/>
                </a:lnTo>
                <a:lnTo>
                  <a:pt x="458" y="93"/>
                </a:lnTo>
                <a:lnTo>
                  <a:pt x="458" y="95"/>
                </a:lnTo>
                <a:lnTo>
                  <a:pt x="458" y="97"/>
                </a:lnTo>
                <a:lnTo>
                  <a:pt x="462" y="100"/>
                </a:lnTo>
                <a:lnTo>
                  <a:pt x="462" y="102"/>
                </a:lnTo>
                <a:lnTo>
                  <a:pt x="462" y="104"/>
                </a:lnTo>
                <a:lnTo>
                  <a:pt x="464" y="104"/>
                </a:lnTo>
                <a:lnTo>
                  <a:pt x="464" y="107"/>
                </a:lnTo>
                <a:lnTo>
                  <a:pt x="465" y="107"/>
                </a:lnTo>
                <a:lnTo>
                  <a:pt x="469" y="107"/>
                </a:lnTo>
                <a:lnTo>
                  <a:pt x="469" y="109"/>
                </a:lnTo>
                <a:lnTo>
                  <a:pt x="471" y="109"/>
                </a:lnTo>
                <a:lnTo>
                  <a:pt x="472" y="111"/>
                </a:lnTo>
                <a:lnTo>
                  <a:pt x="472" y="114"/>
                </a:lnTo>
                <a:lnTo>
                  <a:pt x="476" y="114"/>
                </a:lnTo>
                <a:lnTo>
                  <a:pt x="476" y="116"/>
                </a:lnTo>
                <a:lnTo>
                  <a:pt x="477" y="116"/>
                </a:lnTo>
                <a:lnTo>
                  <a:pt x="479" y="117"/>
                </a:lnTo>
                <a:lnTo>
                  <a:pt x="477" y="117"/>
                </a:lnTo>
                <a:lnTo>
                  <a:pt x="477" y="121"/>
                </a:lnTo>
                <a:lnTo>
                  <a:pt x="477" y="123"/>
                </a:lnTo>
                <a:lnTo>
                  <a:pt x="476" y="123"/>
                </a:lnTo>
                <a:lnTo>
                  <a:pt x="472" y="124"/>
                </a:lnTo>
                <a:lnTo>
                  <a:pt x="472" y="128"/>
                </a:lnTo>
                <a:lnTo>
                  <a:pt x="476" y="130"/>
                </a:lnTo>
                <a:lnTo>
                  <a:pt x="476" y="131"/>
                </a:lnTo>
                <a:lnTo>
                  <a:pt x="477" y="131"/>
                </a:lnTo>
                <a:lnTo>
                  <a:pt x="479" y="131"/>
                </a:lnTo>
                <a:lnTo>
                  <a:pt x="479" y="135"/>
                </a:lnTo>
                <a:lnTo>
                  <a:pt x="483" y="135"/>
                </a:lnTo>
                <a:lnTo>
                  <a:pt x="484" y="135"/>
                </a:lnTo>
                <a:lnTo>
                  <a:pt x="484" y="136"/>
                </a:lnTo>
                <a:lnTo>
                  <a:pt x="486" y="136"/>
                </a:lnTo>
                <a:lnTo>
                  <a:pt x="490" y="136"/>
                </a:lnTo>
                <a:lnTo>
                  <a:pt x="490" y="138"/>
                </a:lnTo>
                <a:lnTo>
                  <a:pt x="491" y="138"/>
                </a:lnTo>
                <a:lnTo>
                  <a:pt x="493" y="138"/>
                </a:lnTo>
                <a:lnTo>
                  <a:pt x="493" y="142"/>
                </a:lnTo>
                <a:lnTo>
                  <a:pt x="493" y="143"/>
                </a:lnTo>
                <a:lnTo>
                  <a:pt x="497" y="143"/>
                </a:lnTo>
                <a:lnTo>
                  <a:pt x="497" y="145"/>
                </a:lnTo>
                <a:lnTo>
                  <a:pt x="497" y="149"/>
                </a:lnTo>
                <a:lnTo>
                  <a:pt x="498" y="149"/>
                </a:lnTo>
                <a:lnTo>
                  <a:pt x="500" y="149"/>
                </a:lnTo>
                <a:lnTo>
                  <a:pt x="500" y="145"/>
                </a:lnTo>
                <a:lnTo>
                  <a:pt x="500" y="149"/>
                </a:lnTo>
                <a:lnTo>
                  <a:pt x="503" y="149"/>
                </a:lnTo>
                <a:lnTo>
                  <a:pt x="505" y="149"/>
                </a:lnTo>
                <a:lnTo>
                  <a:pt x="505" y="150"/>
                </a:lnTo>
                <a:lnTo>
                  <a:pt x="507" y="150"/>
                </a:lnTo>
                <a:lnTo>
                  <a:pt x="507" y="152"/>
                </a:lnTo>
                <a:lnTo>
                  <a:pt x="510" y="156"/>
                </a:lnTo>
                <a:lnTo>
                  <a:pt x="510" y="157"/>
                </a:lnTo>
                <a:lnTo>
                  <a:pt x="510" y="159"/>
                </a:lnTo>
                <a:lnTo>
                  <a:pt x="510" y="162"/>
                </a:lnTo>
                <a:lnTo>
                  <a:pt x="512" y="162"/>
                </a:lnTo>
                <a:lnTo>
                  <a:pt x="512" y="164"/>
                </a:lnTo>
                <a:lnTo>
                  <a:pt x="514" y="164"/>
                </a:lnTo>
                <a:lnTo>
                  <a:pt x="514" y="166"/>
                </a:lnTo>
                <a:lnTo>
                  <a:pt x="514" y="169"/>
                </a:lnTo>
                <a:lnTo>
                  <a:pt x="517" y="169"/>
                </a:lnTo>
                <a:lnTo>
                  <a:pt x="517" y="171"/>
                </a:lnTo>
                <a:lnTo>
                  <a:pt x="514" y="171"/>
                </a:lnTo>
                <a:lnTo>
                  <a:pt x="514" y="173"/>
                </a:lnTo>
                <a:lnTo>
                  <a:pt x="514" y="176"/>
                </a:lnTo>
                <a:lnTo>
                  <a:pt x="512" y="176"/>
                </a:lnTo>
                <a:lnTo>
                  <a:pt x="510" y="176"/>
                </a:lnTo>
                <a:lnTo>
                  <a:pt x="510" y="178"/>
                </a:lnTo>
                <a:lnTo>
                  <a:pt x="507" y="178"/>
                </a:lnTo>
                <a:lnTo>
                  <a:pt x="505" y="178"/>
                </a:lnTo>
                <a:lnTo>
                  <a:pt x="503" y="180"/>
                </a:lnTo>
                <a:lnTo>
                  <a:pt x="500" y="180"/>
                </a:lnTo>
                <a:lnTo>
                  <a:pt x="498" y="180"/>
                </a:lnTo>
                <a:lnTo>
                  <a:pt x="498" y="183"/>
                </a:lnTo>
                <a:lnTo>
                  <a:pt x="497" y="185"/>
                </a:lnTo>
                <a:lnTo>
                  <a:pt x="497" y="187"/>
                </a:lnTo>
                <a:lnTo>
                  <a:pt x="497" y="190"/>
                </a:lnTo>
                <a:lnTo>
                  <a:pt x="493" y="190"/>
                </a:lnTo>
                <a:lnTo>
                  <a:pt x="491" y="190"/>
                </a:lnTo>
                <a:lnTo>
                  <a:pt x="491" y="192"/>
                </a:lnTo>
                <a:lnTo>
                  <a:pt x="493" y="192"/>
                </a:lnTo>
                <a:lnTo>
                  <a:pt x="493" y="194"/>
                </a:lnTo>
                <a:lnTo>
                  <a:pt x="497" y="194"/>
                </a:lnTo>
                <a:lnTo>
                  <a:pt x="498" y="194"/>
                </a:lnTo>
                <a:lnTo>
                  <a:pt x="500" y="197"/>
                </a:lnTo>
                <a:lnTo>
                  <a:pt x="500" y="199"/>
                </a:lnTo>
                <a:lnTo>
                  <a:pt x="503" y="199"/>
                </a:lnTo>
                <a:lnTo>
                  <a:pt x="505" y="201"/>
                </a:lnTo>
                <a:lnTo>
                  <a:pt x="507" y="201"/>
                </a:lnTo>
                <a:lnTo>
                  <a:pt x="510" y="201"/>
                </a:lnTo>
                <a:lnTo>
                  <a:pt x="512" y="204"/>
                </a:lnTo>
                <a:lnTo>
                  <a:pt x="514" y="206"/>
                </a:lnTo>
                <a:lnTo>
                  <a:pt x="517" y="207"/>
                </a:lnTo>
                <a:lnTo>
                  <a:pt x="519" y="207"/>
                </a:lnTo>
                <a:lnTo>
                  <a:pt x="521" y="207"/>
                </a:lnTo>
                <a:lnTo>
                  <a:pt x="521" y="211"/>
                </a:lnTo>
                <a:lnTo>
                  <a:pt x="524" y="211"/>
                </a:lnTo>
                <a:lnTo>
                  <a:pt x="526" y="213"/>
                </a:lnTo>
                <a:lnTo>
                  <a:pt x="526" y="214"/>
                </a:lnTo>
                <a:lnTo>
                  <a:pt x="528" y="214"/>
                </a:lnTo>
                <a:lnTo>
                  <a:pt x="531" y="214"/>
                </a:lnTo>
                <a:lnTo>
                  <a:pt x="531" y="218"/>
                </a:lnTo>
                <a:lnTo>
                  <a:pt x="533" y="220"/>
                </a:lnTo>
                <a:lnTo>
                  <a:pt x="533" y="221"/>
                </a:lnTo>
                <a:lnTo>
                  <a:pt x="531" y="225"/>
                </a:lnTo>
                <a:lnTo>
                  <a:pt x="533" y="225"/>
                </a:lnTo>
                <a:lnTo>
                  <a:pt x="535" y="226"/>
                </a:lnTo>
                <a:lnTo>
                  <a:pt x="538" y="228"/>
                </a:lnTo>
                <a:lnTo>
                  <a:pt x="538" y="232"/>
                </a:lnTo>
                <a:lnTo>
                  <a:pt x="540" y="232"/>
                </a:lnTo>
                <a:lnTo>
                  <a:pt x="538" y="232"/>
                </a:lnTo>
                <a:lnTo>
                  <a:pt x="538" y="233"/>
                </a:lnTo>
                <a:lnTo>
                  <a:pt x="538" y="235"/>
                </a:lnTo>
                <a:lnTo>
                  <a:pt x="538" y="239"/>
                </a:lnTo>
                <a:lnTo>
                  <a:pt x="538" y="240"/>
                </a:lnTo>
                <a:lnTo>
                  <a:pt x="538" y="242"/>
                </a:lnTo>
                <a:lnTo>
                  <a:pt x="538" y="246"/>
                </a:lnTo>
                <a:lnTo>
                  <a:pt x="538" y="247"/>
                </a:lnTo>
                <a:lnTo>
                  <a:pt x="538" y="249"/>
                </a:lnTo>
                <a:lnTo>
                  <a:pt x="535" y="249"/>
                </a:lnTo>
                <a:lnTo>
                  <a:pt x="533" y="249"/>
                </a:lnTo>
                <a:lnTo>
                  <a:pt x="531" y="252"/>
                </a:lnTo>
                <a:lnTo>
                  <a:pt x="528" y="254"/>
                </a:lnTo>
                <a:lnTo>
                  <a:pt x="526" y="256"/>
                </a:lnTo>
                <a:lnTo>
                  <a:pt x="528" y="256"/>
                </a:lnTo>
                <a:lnTo>
                  <a:pt x="528" y="259"/>
                </a:lnTo>
                <a:lnTo>
                  <a:pt x="531" y="259"/>
                </a:lnTo>
                <a:lnTo>
                  <a:pt x="533" y="261"/>
                </a:lnTo>
                <a:lnTo>
                  <a:pt x="535" y="263"/>
                </a:lnTo>
                <a:lnTo>
                  <a:pt x="538" y="266"/>
                </a:lnTo>
                <a:lnTo>
                  <a:pt x="538" y="268"/>
                </a:lnTo>
                <a:lnTo>
                  <a:pt x="540" y="270"/>
                </a:lnTo>
                <a:lnTo>
                  <a:pt x="540" y="273"/>
                </a:lnTo>
                <a:lnTo>
                  <a:pt x="540" y="275"/>
                </a:lnTo>
                <a:lnTo>
                  <a:pt x="538" y="275"/>
                </a:lnTo>
                <a:lnTo>
                  <a:pt x="535" y="277"/>
                </a:lnTo>
                <a:lnTo>
                  <a:pt x="533" y="280"/>
                </a:lnTo>
                <a:lnTo>
                  <a:pt x="535" y="282"/>
                </a:lnTo>
                <a:lnTo>
                  <a:pt x="538" y="282"/>
                </a:lnTo>
                <a:lnTo>
                  <a:pt x="538" y="284"/>
                </a:lnTo>
                <a:lnTo>
                  <a:pt x="540" y="284"/>
                </a:lnTo>
                <a:lnTo>
                  <a:pt x="542" y="287"/>
                </a:lnTo>
                <a:lnTo>
                  <a:pt x="545" y="287"/>
                </a:lnTo>
                <a:lnTo>
                  <a:pt x="545" y="284"/>
                </a:lnTo>
                <a:lnTo>
                  <a:pt x="547" y="284"/>
                </a:lnTo>
                <a:lnTo>
                  <a:pt x="548" y="284"/>
                </a:lnTo>
                <a:lnTo>
                  <a:pt x="548" y="287"/>
                </a:lnTo>
                <a:lnTo>
                  <a:pt x="552" y="289"/>
                </a:lnTo>
                <a:lnTo>
                  <a:pt x="552" y="291"/>
                </a:lnTo>
                <a:lnTo>
                  <a:pt x="554" y="291"/>
                </a:lnTo>
                <a:lnTo>
                  <a:pt x="555" y="291"/>
                </a:lnTo>
                <a:lnTo>
                  <a:pt x="559" y="291"/>
                </a:lnTo>
                <a:lnTo>
                  <a:pt x="561" y="289"/>
                </a:lnTo>
                <a:lnTo>
                  <a:pt x="562" y="289"/>
                </a:lnTo>
                <a:lnTo>
                  <a:pt x="566" y="289"/>
                </a:lnTo>
                <a:lnTo>
                  <a:pt x="567" y="289"/>
                </a:lnTo>
                <a:lnTo>
                  <a:pt x="569" y="289"/>
                </a:lnTo>
                <a:lnTo>
                  <a:pt x="573" y="289"/>
                </a:lnTo>
                <a:lnTo>
                  <a:pt x="574" y="289"/>
                </a:lnTo>
                <a:lnTo>
                  <a:pt x="576" y="287"/>
                </a:lnTo>
                <a:lnTo>
                  <a:pt x="580" y="287"/>
                </a:lnTo>
                <a:lnTo>
                  <a:pt x="581" y="287"/>
                </a:lnTo>
                <a:lnTo>
                  <a:pt x="583" y="287"/>
                </a:lnTo>
                <a:lnTo>
                  <a:pt x="587" y="284"/>
                </a:lnTo>
                <a:lnTo>
                  <a:pt x="588" y="284"/>
                </a:lnTo>
                <a:lnTo>
                  <a:pt x="590" y="284"/>
                </a:lnTo>
                <a:lnTo>
                  <a:pt x="593" y="284"/>
                </a:lnTo>
                <a:lnTo>
                  <a:pt x="595" y="284"/>
                </a:lnTo>
                <a:lnTo>
                  <a:pt x="595" y="287"/>
                </a:lnTo>
                <a:lnTo>
                  <a:pt x="595" y="289"/>
                </a:lnTo>
                <a:lnTo>
                  <a:pt x="597" y="289"/>
                </a:lnTo>
                <a:lnTo>
                  <a:pt x="600" y="289"/>
                </a:lnTo>
                <a:lnTo>
                  <a:pt x="602" y="289"/>
                </a:lnTo>
                <a:lnTo>
                  <a:pt x="602" y="291"/>
                </a:lnTo>
                <a:lnTo>
                  <a:pt x="604" y="291"/>
                </a:lnTo>
                <a:lnTo>
                  <a:pt x="607" y="291"/>
                </a:lnTo>
                <a:lnTo>
                  <a:pt x="609" y="294"/>
                </a:lnTo>
                <a:lnTo>
                  <a:pt x="609" y="296"/>
                </a:lnTo>
                <a:lnTo>
                  <a:pt x="611" y="296"/>
                </a:lnTo>
                <a:lnTo>
                  <a:pt x="611" y="294"/>
                </a:lnTo>
                <a:lnTo>
                  <a:pt x="614" y="294"/>
                </a:lnTo>
                <a:lnTo>
                  <a:pt x="616" y="294"/>
                </a:lnTo>
                <a:lnTo>
                  <a:pt x="616" y="291"/>
                </a:lnTo>
                <a:lnTo>
                  <a:pt x="618" y="291"/>
                </a:lnTo>
                <a:lnTo>
                  <a:pt x="618" y="289"/>
                </a:lnTo>
                <a:lnTo>
                  <a:pt x="621" y="289"/>
                </a:lnTo>
                <a:lnTo>
                  <a:pt x="621" y="287"/>
                </a:lnTo>
                <a:lnTo>
                  <a:pt x="623" y="287"/>
                </a:lnTo>
                <a:lnTo>
                  <a:pt x="625" y="287"/>
                </a:lnTo>
                <a:lnTo>
                  <a:pt x="628" y="287"/>
                </a:lnTo>
                <a:lnTo>
                  <a:pt x="630" y="287"/>
                </a:lnTo>
                <a:lnTo>
                  <a:pt x="630" y="284"/>
                </a:lnTo>
                <a:lnTo>
                  <a:pt x="632" y="284"/>
                </a:lnTo>
                <a:lnTo>
                  <a:pt x="632" y="282"/>
                </a:lnTo>
                <a:lnTo>
                  <a:pt x="635" y="282"/>
                </a:lnTo>
                <a:lnTo>
                  <a:pt x="635" y="280"/>
                </a:lnTo>
                <a:lnTo>
                  <a:pt x="637" y="280"/>
                </a:lnTo>
                <a:lnTo>
                  <a:pt x="638" y="280"/>
                </a:lnTo>
                <a:lnTo>
                  <a:pt x="644" y="280"/>
                </a:lnTo>
                <a:lnTo>
                  <a:pt x="645" y="280"/>
                </a:lnTo>
                <a:lnTo>
                  <a:pt x="649" y="280"/>
                </a:lnTo>
                <a:lnTo>
                  <a:pt x="651" y="280"/>
                </a:lnTo>
                <a:lnTo>
                  <a:pt x="651" y="282"/>
                </a:lnTo>
                <a:lnTo>
                  <a:pt x="652" y="282"/>
                </a:lnTo>
                <a:lnTo>
                  <a:pt x="656" y="282"/>
                </a:lnTo>
                <a:lnTo>
                  <a:pt x="658" y="282"/>
                </a:lnTo>
                <a:lnTo>
                  <a:pt x="659" y="284"/>
                </a:lnTo>
                <a:lnTo>
                  <a:pt x="659" y="287"/>
                </a:lnTo>
                <a:lnTo>
                  <a:pt x="663" y="287"/>
                </a:lnTo>
                <a:lnTo>
                  <a:pt x="663" y="289"/>
                </a:lnTo>
                <a:lnTo>
                  <a:pt x="664" y="291"/>
                </a:lnTo>
                <a:lnTo>
                  <a:pt x="666" y="291"/>
                </a:lnTo>
                <a:lnTo>
                  <a:pt x="670" y="294"/>
                </a:lnTo>
                <a:lnTo>
                  <a:pt x="670" y="296"/>
                </a:lnTo>
                <a:lnTo>
                  <a:pt x="670" y="297"/>
                </a:lnTo>
                <a:lnTo>
                  <a:pt x="666" y="301"/>
                </a:lnTo>
                <a:lnTo>
                  <a:pt x="670" y="303"/>
                </a:lnTo>
                <a:lnTo>
                  <a:pt x="671" y="303"/>
                </a:lnTo>
                <a:lnTo>
                  <a:pt x="673" y="303"/>
                </a:lnTo>
                <a:lnTo>
                  <a:pt x="677" y="303"/>
                </a:lnTo>
                <a:lnTo>
                  <a:pt x="678" y="303"/>
                </a:lnTo>
                <a:lnTo>
                  <a:pt x="678" y="304"/>
                </a:lnTo>
                <a:lnTo>
                  <a:pt x="680" y="304"/>
                </a:lnTo>
                <a:lnTo>
                  <a:pt x="683" y="304"/>
                </a:lnTo>
                <a:lnTo>
                  <a:pt x="685" y="304"/>
                </a:lnTo>
                <a:lnTo>
                  <a:pt x="685" y="308"/>
                </a:lnTo>
                <a:lnTo>
                  <a:pt x="687" y="308"/>
                </a:lnTo>
                <a:lnTo>
                  <a:pt x="690" y="304"/>
                </a:lnTo>
                <a:lnTo>
                  <a:pt x="692" y="304"/>
                </a:lnTo>
                <a:lnTo>
                  <a:pt x="694" y="308"/>
                </a:lnTo>
                <a:lnTo>
                  <a:pt x="697" y="308"/>
                </a:lnTo>
                <a:lnTo>
                  <a:pt x="699" y="310"/>
                </a:lnTo>
                <a:lnTo>
                  <a:pt x="701" y="310"/>
                </a:lnTo>
                <a:lnTo>
                  <a:pt x="704" y="311"/>
                </a:lnTo>
                <a:lnTo>
                  <a:pt x="706" y="311"/>
                </a:lnTo>
                <a:lnTo>
                  <a:pt x="708" y="311"/>
                </a:lnTo>
                <a:lnTo>
                  <a:pt x="711" y="315"/>
                </a:lnTo>
                <a:lnTo>
                  <a:pt x="713" y="315"/>
                </a:lnTo>
                <a:lnTo>
                  <a:pt x="715" y="315"/>
                </a:lnTo>
                <a:lnTo>
                  <a:pt x="718" y="315"/>
                </a:lnTo>
                <a:lnTo>
                  <a:pt x="718" y="317"/>
                </a:lnTo>
                <a:lnTo>
                  <a:pt x="720" y="317"/>
                </a:lnTo>
                <a:lnTo>
                  <a:pt x="720" y="318"/>
                </a:lnTo>
                <a:lnTo>
                  <a:pt x="722" y="322"/>
                </a:lnTo>
                <a:lnTo>
                  <a:pt x="722" y="323"/>
                </a:lnTo>
                <a:lnTo>
                  <a:pt x="725" y="325"/>
                </a:lnTo>
                <a:lnTo>
                  <a:pt x="725" y="329"/>
                </a:lnTo>
                <a:lnTo>
                  <a:pt x="727" y="329"/>
                </a:lnTo>
                <a:lnTo>
                  <a:pt x="727" y="330"/>
                </a:lnTo>
                <a:lnTo>
                  <a:pt x="728" y="330"/>
                </a:lnTo>
                <a:lnTo>
                  <a:pt x="732" y="332"/>
                </a:lnTo>
                <a:lnTo>
                  <a:pt x="734" y="332"/>
                </a:lnTo>
                <a:lnTo>
                  <a:pt x="735" y="332"/>
                </a:lnTo>
                <a:lnTo>
                  <a:pt x="739" y="332"/>
                </a:lnTo>
                <a:lnTo>
                  <a:pt x="741" y="332"/>
                </a:lnTo>
                <a:lnTo>
                  <a:pt x="742" y="336"/>
                </a:lnTo>
                <a:lnTo>
                  <a:pt x="746" y="336"/>
                </a:lnTo>
                <a:lnTo>
                  <a:pt x="748" y="336"/>
                </a:lnTo>
                <a:lnTo>
                  <a:pt x="749" y="336"/>
                </a:lnTo>
                <a:lnTo>
                  <a:pt x="753" y="336"/>
                </a:lnTo>
                <a:lnTo>
                  <a:pt x="753" y="337"/>
                </a:lnTo>
                <a:lnTo>
                  <a:pt x="754" y="339"/>
                </a:lnTo>
                <a:lnTo>
                  <a:pt x="756" y="339"/>
                </a:lnTo>
                <a:lnTo>
                  <a:pt x="760" y="339"/>
                </a:lnTo>
                <a:lnTo>
                  <a:pt x="761" y="339"/>
                </a:lnTo>
                <a:lnTo>
                  <a:pt x="763" y="339"/>
                </a:lnTo>
                <a:lnTo>
                  <a:pt x="767" y="339"/>
                </a:lnTo>
                <a:lnTo>
                  <a:pt x="768" y="339"/>
                </a:lnTo>
                <a:lnTo>
                  <a:pt x="770" y="339"/>
                </a:lnTo>
                <a:lnTo>
                  <a:pt x="774" y="339"/>
                </a:lnTo>
                <a:lnTo>
                  <a:pt x="775" y="342"/>
                </a:lnTo>
                <a:lnTo>
                  <a:pt x="777" y="342"/>
                </a:lnTo>
                <a:lnTo>
                  <a:pt x="777" y="344"/>
                </a:lnTo>
                <a:lnTo>
                  <a:pt x="780" y="344"/>
                </a:lnTo>
                <a:lnTo>
                  <a:pt x="782" y="344"/>
                </a:lnTo>
                <a:lnTo>
                  <a:pt x="784" y="344"/>
                </a:lnTo>
                <a:lnTo>
                  <a:pt x="787" y="344"/>
                </a:lnTo>
                <a:lnTo>
                  <a:pt x="789" y="346"/>
                </a:lnTo>
                <a:lnTo>
                  <a:pt x="791" y="346"/>
                </a:lnTo>
                <a:lnTo>
                  <a:pt x="794" y="346"/>
                </a:lnTo>
                <a:lnTo>
                  <a:pt x="794" y="349"/>
                </a:lnTo>
                <a:lnTo>
                  <a:pt x="796" y="349"/>
                </a:lnTo>
                <a:lnTo>
                  <a:pt x="798" y="349"/>
                </a:lnTo>
                <a:lnTo>
                  <a:pt x="798" y="351"/>
                </a:lnTo>
                <a:lnTo>
                  <a:pt x="798" y="353"/>
                </a:lnTo>
                <a:lnTo>
                  <a:pt x="801" y="353"/>
                </a:lnTo>
                <a:lnTo>
                  <a:pt x="803" y="356"/>
                </a:lnTo>
                <a:lnTo>
                  <a:pt x="805" y="358"/>
                </a:lnTo>
                <a:lnTo>
                  <a:pt x="808" y="358"/>
                </a:lnTo>
                <a:lnTo>
                  <a:pt x="810" y="360"/>
                </a:lnTo>
                <a:lnTo>
                  <a:pt x="812" y="360"/>
                </a:lnTo>
                <a:lnTo>
                  <a:pt x="812" y="363"/>
                </a:lnTo>
                <a:lnTo>
                  <a:pt x="815" y="363"/>
                </a:lnTo>
                <a:lnTo>
                  <a:pt x="815" y="365"/>
                </a:lnTo>
                <a:lnTo>
                  <a:pt x="815" y="367"/>
                </a:lnTo>
                <a:lnTo>
                  <a:pt x="817" y="367"/>
                </a:lnTo>
                <a:lnTo>
                  <a:pt x="817" y="370"/>
                </a:lnTo>
                <a:lnTo>
                  <a:pt x="819" y="370"/>
                </a:lnTo>
                <a:lnTo>
                  <a:pt x="822" y="372"/>
                </a:lnTo>
                <a:lnTo>
                  <a:pt x="824" y="374"/>
                </a:lnTo>
                <a:lnTo>
                  <a:pt x="825" y="374"/>
                </a:lnTo>
                <a:lnTo>
                  <a:pt x="829" y="377"/>
                </a:lnTo>
                <a:lnTo>
                  <a:pt x="831" y="377"/>
                </a:lnTo>
                <a:lnTo>
                  <a:pt x="831" y="379"/>
                </a:lnTo>
                <a:lnTo>
                  <a:pt x="832" y="381"/>
                </a:lnTo>
                <a:lnTo>
                  <a:pt x="836" y="381"/>
                </a:lnTo>
                <a:lnTo>
                  <a:pt x="838" y="381"/>
                </a:lnTo>
                <a:lnTo>
                  <a:pt x="839" y="384"/>
                </a:lnTo>
                <a:lnTo>
                  <a:pt x="843" y="386"/>
                </a:lnTo>
                <a:lnTo>
                  <a:pt x="843" y="387"/>
                </a:lnTo>
                <a:lnTo>
                  <a:pt x="844" y="391"/>
                </a:lnTo>
                <a:lnTo>
                  <a:pt x="844" y="394"/>
                </a:lnTo>
                <a:lnTo>
                  <a:pt x="844" y="398"/>
                </a:lnTo>
                <a:lnTo>
                  <a:pt x="846" y="400"/>
                </a:lnTo>
                <a:lnTo>
                  <a:pt x="850" y="401"/>
                </a:lnTo>
                <a:lnTo>
                  <a:pt x="851" y="401"/>
                </a:lnTo>
                <a:lnTo>
                  <a:pt x="853" y="405"/>
                </a:lnTo>
                <a:lnTo>
                  <a:pt x="857" y="405"/>
                </a:lnTo>
                <a:lnTo>
                  <a:pt x="858" y="405"/>
                </a:lnTo>
                <a:lnTo>
                  <a:pt x="860" y="405"/>
                </a:lnTo>
                <a:lnTo>
                  <a:pt x="864" y="407"/>
                </a:lnTo>
                <a:lnTo>
                  <a:pt x="864" y="408"/>
                </a:lnTo>
                <a:lnTo>
                  <a:pt x="865" y="408"/>
                </a:lnTo>
                <a:lnTo>
                  <a:pt x="865" y="412"/>
                </a:lnTo>
                <a:lnTo>
                  <a:pt x="867" y="413"/>
                </a:lnTo>
                <a:lnTo>
                  <a:pt x="870" y="415"/>
                </a:lnTo>
                <a:lnTo>
                  <a:pt x="872" y="419"/>
                </a:lnTo>
                <a:lnTo>
                  <a:pt x="872" y="420"/>
                </a:lnTo>
                <a:lnTo>
                  <a:pt x="874" y="422"/>
                </a:lnTo>
                <a:lnTo>
                  <a:pt x="874" y="426"/>
                </a:lnTo>
                <a:lnTo>
                  <a:pt x="874" y="427"/>
                </a:lnTo>
                <a:lnTo>
                  <a:pt x="877" y="429"/>
                </a:lnTo>
                <a:lnTo>
                  <a:pt x="877" y="432"/>
                </a:lnTo>
                <a:lnTo>
                  <a:pt x="877" y="436"/>
                </a:lnTo>
                <a:lnTo>
                  <a:pt x="879" y="439"/>
                </a:lnTo>
                <a:lnTo>
                  <a:pt x="879" y="443"/>
                </a:lnTo>
                <a:lnTo>
                  <a:pt x="881" y="446"/>
                </a:lnTo>
                <a:lnTo>
                  <a:pt x="881" y="450"/>
                </a:lnTo>
                <a:lnTo>
                  <a:pt x="884" y="455"/>
                </a:lnTo>
                <a:lnTo>
                  <a:pt x="886" y="455"/>
                </a:lnTo>
                <a:lnTo>
                  <a:pt x="886" y="457"/>
                </a:lnTo>
                <a:lnTo>
                  <a:pt x="888" y="460"/>
                </a:lnTo>
                <a:lnTo>
                  <a:pt x="888" y="462"/>
                </a:lnTo>
                <a:lnTo>
                  <a:pt x="891" y="464"/>
                </a:lnTo>
                <a:lnTo>
                  <a:pt x="893" y="467"/>
                </a:lnTo>
                <a:lnTo>
                  <a:pt x="895" y="467"/>
                </a:lnTo>
                <a:lnTo>
                  <a:pt x="895" y="469"/>
                </a:lnTo>
                <a:lnTo>
                  <a:pt x="895" y="471"/>
                </a:lnTo>
                <a:lnTo>
                  <a:pt x="895" y="474"/>
                </a:lnTo>
                <a:lnTo>
                  <a:pt x="898" y="476"/>
                </a:lnTo>
                <a:lnTo>
                  <a:pt x="900" y="476"/>
                </a:lnTo>
                <a:lnTo>
                  <a:pt x="900" y="477"/>
                </a:lnTo>
                <a:lnTo>
                  <a:pt x="895" y="481"/>
                </a:lnTo>
                <a:lnTo>
                  <a:pt x="898" y="481"/>
                </a:lnTo>
                <a:lnTo>
                  <a:pt x="898" y="483"/>
                </a:lnTo>
                <a:lnTo>
                  <a:pt x="900" y="483"/>
                </a:lnTo>
                <a:lnTo>
                  <a:pt x="900" y="484"/>
                </a:lnTo>
                <a:lnTo>
                  <a:pt x="900" y="488"/>
                </a:lnTo>
                <a:lnTo>
                  <a:pt x="902" y="488"/>
                </a:lnTo>
                <a:lnTo>
                  <a:pt x="907" y="491"/>
                </a:lnTo>
                <a:lnTo>
                  <a:pt x="909" y="495"/>
                </a:lnTo>
                <a:lnTo>
                  <a:pt x="912" y="495"/>
                </a:lnTo>
                <a:lnTo>
                  <a:pt x="914" y="497"/>
                </a:lnTo>
                <a:lnTo>
                  <a:pt x="914" y="498"/>
                </a:lnTo>
                <a:lnTo>
                  <a:pt x="912" y="503"/>
                </a:lnTo>
                <a:lnTo>
                  <a:pt x="912" y="505"/>
                </a:lnTo>
                <a:lnTo>
                  <a:pt x="912" y="509"/>
                </a:lnTo>
                <a:lnTo>
                  <a:pt x="914" y="509"/>
                </a:lnTo>
                <a:lnTo>
                  <a:pt x="915" y="510"/>
                </a:lnTo>
                <a:lnTo>
                  <a:pt x="915" y="512"/>
                </a:lnTo>
                <a:lnTo>
                  <a:pt x="919" y="512"/>
                </a:lnTo>
                <a:lnTo>
                  <a:pt x="919" y="516"/>
                </a:lnTo>
                <a:lnTo>
                  <a:pt x="921" y="517"/>
                </a:lnTo>
                <a:lnTo>
                  <a:pt x="922" y="519"/>
                </a:lnTo>
                <a:lnTo>
                  <a:pt x="922" y="522"/>
                </a:lnTo>
                <a:lnTo>
                  <a:pt x="926" y="522"/>
                </a:lnTo>
                <a:lnTo>
                  <a:pt x="926" y="524"/>
                </a:lnTo>
                <a:lnTo>
                  <a:pt x="922" y="524"/>
                </a:lnTo>
                <a:lnTo>
                  <a:pt x="926" y="526"/>
                </a:lnTo>
                <a:lnTo>
                  <a:pt x="926" y="529"/>
                </a:lnTo>
                <a:lnTo>
                  <a:pt x="926" y="531"/>
                </a:lnTo>
                <a:lnTo>
                  <a:pt x="926" y="533"/>
                </a:lnTo>
                <a:lnTo>
                  <a:pt x="922" y="533"/>
                </a:lnTo>
                <a:lnTo>
                  <a:pt x="921" y="533"/>
                </a:lnTo>
                <a:lnTo>
                  <a:pt x="921" y="536"/>
                </a:lnTo>
                <a:lnTo>
                  <a:pt x="921" y="538"/>
                </a:lnTo>
                <a:lnTo>
                  <a:pt x="919" y="538"/>
                </a:lnTo>
                <a:lnTo>
                  <a:pt x="919" y="540"/>
                </a:lnTo>
                <a:lnTo>
                  <a:pt x="919" y="543"/>
                </a:lnTo>
                <a:lnTo>
                  <a:pt x="919" y="545"/>
                </a:lnTo>
                <a:lnTo>
                  <a:pt x="921" y="547"/>
                </a:lnTo>
                <a:lnTo>
                  <a:pt x="921" y="550"/>
                </a:lnTo>
                <a:lnTo>
                  <a:pt x="922" y="550"/>
                </a:lnTo>
                <a:lnTo>
                  <a:pt x="922" y="552"/>
                </a:lnTo>
                <a:lnTo>
                  <a:pt x="926" y="554"/>
                </a:lnTo>
                <a:lnTo>
                  <a:pt x="926" y="557"/>
                </a:lnTo>
                <a:lnTo>
                  <a:pt x="922" y="557"/>
                </a:lnTo>
                <a:lnTo>
                  <a:pt x="921" y="559"/>
                </a:lnTo>
                <a:lnTo>
                  <a:pt x="919" y="561"/>
                </a:lnTo>
                <a:lnTo>
                  <a:pt x="919" y="564"/>
                </a:lnTo>
                <a:lnTo>
                  <a:pt x="915" y="566"/>
                </a:lnTo>
                <a:lnTo>
                  <a:pt x="914" y="568"/>
                </a:lnTo>
                <a:lnTo>
                  <a:pt x="912" y="571"/>
                </a:lnTo>
                <a:lnTo>
                  <a:pt x="909" y="573"/>
                </a:lnTo>
                <a:lnTo>
                  <a:pt x="909" y="574"/>
                </a:lnTo>
                <a:lnTo>
                  <a:pt x="912" y="574"/>
                </a:lnTo>
                <a:lnTo>
                  <a:pt x="912" y="578"/>
                </a:lnTo>
                <a:lnTo>
                  <a:pt x="914" y="578"/>
                </a:lnTo>
                <a:lnTo>
                  <a:pt x="915" y="580"/>
                </a:lnTo>
                <a:lnTo>
                  <a:pt x="914" y="580"/>
                </a:lnTo>
                <a:lnTo>
                  <a:pt x="914" y="581"/>
                </a:lnTo>
                <a:lnTo>
                  <a:pt x="914" y="585"/>
                </a:lnTo>
                <a:lnTo>
                  <a:pt x="915" y="585"/>
                </a:lnTo>
                <a:lnTo>
                  <a:pt x="915" y="587"/>
                </a:lnTo>
                <a:lnTo>
                  <a:pt x="919" y="588"/>
                </a:lnTo>
                <a:lnTo>
                  <a:pt x="921" y="588"/>
                </a:lnTo>
                <a:lnTo>
                  <a:pt x="922" y="593"/>
                </a:lnTo>
                <a:lnTo>
                  <a:pt x="922" y="595"/>
                </a:lnTo>
                <a:lnTo>
                  <a:pt x="926" y="595"/>
                </a:lnTo>
                <a:lnTo>
                  <a:pt x="928" y="600"/>
                </a:lnTo>
                <a:lnTo>
                  <a:pt x="928" y="602"/>
                </a:lnTo>
                <a:lnTo>
                  <a:pt x="929" y="602"/>
                </a:lnTo>
                <a:lnTo>
                  <a:pt x="933" y="602"/>
                </a:lnTo>
                <a:lnTo>
                  <a:pt x="935" y="602"/>
                </a:lnTo>
                <a:lnTo>
                  <a:pt x="935" y="606"/>
                </a:lnTo>
                <a:lnTo>
                  <a:pt x="936" y="606"/>
                </a:lnTo>
                <a:lnTo>
                  <a:pt x="940" y="607"/>
                </a:lnTo>
                <a:lnTo>
                  <a:pt x="941" y="609"/>
                </a:lnTo>
                <a:lnTo>
                  <a:pt x="943" y="613"/>
                </a:lnTo>
                <a:lnTo>
                  <a:pt x="947" y="614"/>
                </a:lnTo>
                <a:lnTo>
                  <a:pt x="948" y="614"/>
                </a:lnTo>
                <a:lnTo>
                  <a:pt x="950" y="616"/>
                </a:lnTo>
                <a:lnTo>
                  <a:pt x="954" y="619"/>
                </a:lnTo>
                <a:lnTo>
                  <a:pt x="955" y="621"/>
                </a:lnTo>
                <a:lnTo>
                  <a:pt x="957" y="621"/>
                </a:lnTo>
                <a:lnTo>
                  <a:pt x="957" y="623"/>
                </a:lnTo>
                <a:lnTo>
                  <a:pt x="957" y="626"/>
                </a:lnTo>
                <a:lnTo>
                  <a:pt x="957" y="628"/>
                </a:lnTo>
                <a:lnTo>
                  <a:pt x="960" y="628"/>
                </a:lnTo>
                <a:lnTo>
                  <a:pt x="960" y="630"/>
                </a:lnTo>
                <a:lnTo>
                  <a:pt x="957" y="630"/>
                </a:lnTo>
                <a:lnTo>
                  <a:pt x="960" y="630"/>
                </a:lnTo>
                <a:lnTo>
                  <a:pt x="960" y="633"/>
                </a:lnTo>
                <a:lnTo>
                  <a:pt x="960" y="635"/>
                </a:lnTo>
                <a:lnTo>
                  <a:pt x="960" y="637"/>
                </a:lnTo>
                <a:lnTo>
                  <a:pt x="960" y="640"/>
                </a:lnTo>
                <a:lnTo>
                  <a:pt x="960" y="642"/>
                </a:lnTo>
                <a:lnTo>
                  <a:pt x="960" y="647"/>
                </a:lnTo>
                <a:lnTo>
                  <a:pt x="962" y="649"/>
                </a:lnTo>
                <a:lnTo>
                  <a:pt x="960" y="651"/>
                </a:lnTo>
                <a:lnTo>
                  <a:pt x="962" y="651"/>
                </a:lnTo>
                <a:lnTo>
                  <a:pt x="964" y="651"/>
                </a:lnTo>
                <a:lnTo>
                  <a:pt x="967" y="654"/>
                </a:lnTo>
                <a:lnTo>
                  <a:pt x="967" y="656"/>
                </a:lnTo>
                <a:lnTo>
                  <a:pt x="969" y="661"/>
                </a:lnTo>
                <a:lnTo>
                  <a:pt x="969" y="663"/>
                </a:lnTo>
                <a:lnTo>
                  <a:pt x="969" y="664"/>
                </a:lnTo>
                <a:lnTo>
                  <a:pt x="971" y="668"/>
                </a:lnTo>
                <a:lnTo>
                  <a:pt x="971" y="671"/>
                </a:lnTo>
                <a:lnTo>
                  <a:pt x="971" y="675"/>
                </a:lnTo>
                <a:lnTo>
                  <a:pt x="974" y="675"/>
                </a:lnTo>
                <a:lnTo>
                  <a:pt x="974" y="677"/>
                </a:lnTo>
                <a:lnTo>
                  <a:pt x="974" y="678"/>
                </a:lnTo>
                <a:lnTo>
                  <a:pt x="976" y="682"/>
                </a:lnTo>
                <a:lnTo>
                  <a:pt x="976" y="683"/>
                </a:lnTo>
                <a:lnTo>
                  <a:pt x="976" y="685"/>
                </a:lnTo>
                <a:lnTo>
                  <a:pt x="978" y="685"/>
                </a:lnTo>
                <a:lnTo>
                  <a:pt x="978" y="689"/>
                </a:lnTo>
                <a:lnTo>
                  <a:pt x="978" y="690"/>
                </a:lnTo>
                <a:lnTo>
                  <a:pt x="978" y="692"/>
                </a:lnTo>
                <a:lnTo>
                  <a:pt x="981" y="692"/>
                </a:lnTo>
                <a:lnTo>
                  <a:pt x="981" y="696"/>
                </a:lnTo>
                <a:lnTo>
                  <a:pt x="983" y="696"/>
                </a:lnTo>
                <a:lnTo>
                  <a:pt x="983" y="697"/>
                </a:lnTo>
                <a:lnTo>
                  <a:pt x="985" y="697"/>
                </a:lnTo>
                <a:lnTo>
                  <a:pt x="988" y="697"/>
                </a:lnTo>
                <a:lnTo>
                  <a:pt x="988" y="699"/>
                </a:lnTo>
                <a:lnTo>
                  <a:pt x="990" y="699"/>
                </a:lnTo>
                <a:lnTo>
                  <a:pt x="992" y="703"/>
                </a:lnTo>
                <a:lnTo>
                  <a:pt x="992" y="704"/>
                </a:lnTo>
                <a:lnTo>
                  <a:pt x="995" y="704"/>
                </a:lnTo>
                <a:lnTo>
                  <a:pt x="995" y="706"/>
                </a:lnTo>
                <a:lnTo>
                  <a:pt x="992" y="706"/>
                </a:lnTo>
                <a:lnTo>
                  <a:pt x="992" y="709"/>
                </a:lnTo>
                <a:lnTo>
                  <a:pt x="992" y="711"/>
                </a:lnTo>
                <a:lnTo>
                  <a:pt x="995" y="711"/>
                </a:lnTo>
                <a:lnTo>
                  <a:pt x="995" y="713"/>
                </a:lnTo>
                <a:lnTo>
                  <a:pt x="995" y="716"/>
                </a:lnTo>
                <a:lnTo>
                  <a:pt x="995" y="718"/>
                </a:lnTo>
                <a:lnTo>
                  <a:pt x="997" y="718"/>
                </a:lnTo>
                <a:lnTo>
                  <a:pt x="997" y="720"/>
                </a:lnTo>
                <a:lnTo>
                  <a:pt x="997" y="723"/>
                </a:lnTo>
                <a:lnTo>
                  <a:pt x="995" y="723"/>
                </a:lnTo>
                <a:lnTo>
                  <a:pt x="995" y="725"/>
                </a:lnTo>
                <a:lnTo>
                  <a:pt x="992" y="727"/>
                </a:lnTo>
                <a:lnTo>
                  <a:pt x="992" y="730"/>
                </a:lnTo>
                <a:lnTo>
                  <a:pt x="992" y="732"/>
                </a:lnTo>
                <a:lnTo>
                  <a:pt x="990" y="734"/>
                </a:lnTo>
                <a:lnTo>
                  <a:pt x="990" y="737"/>
                </a:lnTo>
                <a:lnTo>
                  <a:pt x="990" y="739"/>
                </a:lnTo>
                <a:lnTo>
                  <a:pt x="990" y="741"/>
                </a:lnTo>
                <a:lnTo>
                  <a:pt x="988" y="744"/>
                </a:lnTo>
                <a:lnTo>
                  <a:pt x="988" y="746"/>
                </a:lnTo>
                <a:lnTo>
                  <a:pt x="988" y="748"/>
                </a:lnTo>
                <a:lnTo>
                  <a:pt x="985" y="748"/>
                </a:lnTo>
                <a:lnTo>
                  <a:pt x="983" y="748"/>
                </a:lnTo>
                <a:lnTo>
                  <a:pt x="983" y="751"/>
                </a:lnTo>
                <a:lnTo>
                  <a:pt x="981" y="751"/>
                </a:lnTo>
                <a:lnTo>
                  <a:pt x="978" y="751"/>
                </a:lnTo>
                <a:lnTo>
                  <a:pt x="976" y="753"/>
                </a:lnTo>
                <a:lnTo>
                  <a:pt x="974" y="754"/>
                </a:lnTo>
                <a:lnTo>
                  <a:pt x="971" y="754"/>
                </a:lnTo>
                <a:lnTo>
                  <a:pt x="971" y="758"/>
                </a:lnTo>
                <a:lnTo>
                  <a:pt x="969" y="758"/>
                </a:lnTo>
                <a:lnTo>
                  <a:pt x="967" y="758"/>
                </a:lnTo>
                <a:lnTo>
                  <a:pt x="967" y="760"/>
                </a:lnTo>
                <a:lnTo>
                  <a:pt x="964" y="760"/>
                </a:lnTo>
                <a:lnTo>
                  <a:pt x="962" y="760"/>
                </a:lnTo>
                <a:lnTo>
                  <a:pt x="960" y="760"/>
                </a:lnTo>
                <a:lnTo>
                  <a:pt x="957" y="760"/>
                </a:lnTo>
                <a:lnTo>
                  <a:pt x="955" y="760"/>
                </a:lnTo>
                <a:lnTo>
                  <a:pt x="954" y="761"/>
                </a:lnTo>
                <a:lnTo>
                  <a:pt x="954" y="765"/>
                </a:lnTo>
                <a:lnTo>
                  <a:pt x="950" y="767"/>
                </a:lnTo>
                <a:lnTo>
                  <a:pt x="950" y="768"/>
                </a:lnTo>
                <a:lnTo>
                  <a:pt x="948" y="772"/>
                </a:lnTo>
                <a:lnTo>
                  <a:pt x="947" y="772"/>
                </a:lnTo>
                <a:lnTo>
                  <a:pt x="947" y="774"/>
                </a:lnTo>
                <a:lnTo>
                  <a:pt x="943" y="774"/>
                </a:lnTo>
                <a:lnTo>
                  <a:pt x="941" y="774"/>
                </a:lnTo>
                <a:lnTo>
                  <a:pt x="940" y="774"/>
                </a:lnTo>
                <a:lnTo>
                  <a:pt x="936" y="774"/>
                </a:lnTo>
                <a:lnTo>
                  <a:pt x="935" y="774"/>
                </a:lnTo>
                <a:lnTo>
                  <a:pt x="936" y="774"/>
                </a:lnTo>
                <a:lnTo>
                  <a:pt x="936" y="779"/>
                </a:lnTo>
                <a:lnTo>
                  <a:pt x="941" y="786"/>
                </a:lnTo>
                <a:lnTo>
                  <a:pt x="941" y="787"/>
                </a:lnTo>
                <a:lnTo>
                  <a:pt x="943" y="793"/>
                </a:lnTo>
                <a:lnTo>
                  <a:pt x="947" y="794"/>
                </a:lnTo>
                <a:lnTo>
                  <a:pt x="947" y="796"/>
                </a:lnTo>
                <a:lnTo>
                  <a:pt x="948" y="801"/>
                </a:lnTo>
                <a:lnTo>
                  <a:pt x="948" y="803"/>
                </a:lnTo>
                <a:lnTo>
                  <a:pt x="950" y="806"/>
                </a:lnTo>
                <a:lnTo>
                  <a:pt x="950" y="808"/>
                </a:lnTo>
                <a:lnTo>
                  <a:pt x="954" y="810"/>
                </a:lnTo>
                <a:lnTo>
                  <a:pt x="955" y="813"/>
                </a:lnTo>
                <a:lnTo>
                  <a:pt x="957" y="813"/>
                </a:lnTo>
                <a:lnTo>
                  <a:pt x="957" y="815"/>
                </a:lnTo>
                <a:lnTo>
                  <a:pt x="955" y="817"/>
                </a:lnTo>
                <a:lnTo>
                  <a:pt x="957" y="822"/>
                </a:lnTo>
                <a:lnTo>
                  <a:pt x="955" y="822"/>
                </a:lnTo>
                <a:lnTo>
                  <a:pt x="954" y="822"/>
                </a:lnTo>
                <a:lnTo>
                  <a:pt x="948" y="822"/>
                </a:lnTo>
                <a:lnTo>
                  <a:pt x="947" y="822"/>
                </a:lnTo>
                <a:lnTo>
                  <a:pt x="943" y="822"/>
                </a:lnTo>
                <a:lnTo>
                  <a:pt x="941" y="824"/>
                </a:lnTo>
                <a:lnTo>
                  <a:pt x="940" y="824"/>
                </a:lnTo>
                <a:lnTo>
                  <a:pt x="936" y="824"/>
                </a:lnTo>
                <a:lnTo>
                  <a:pt x="935" y="824"/>
                </a:lnTo>
                <a:lnTo>
                  <a:pt x="933" y="824"/>
                </a:lnTo>
                <a:lnTo>
                  <a:pt x="929" y="824"/>
                </a:lnTo>
                <a:lnTo>
                  <a:pt x="928" y="827"/>
                </a:lnTo>
                <a:lnTo>
                  <a:pt x="928" y="829"/>
                </a:lnTo>
                <a:lnTo>
                  <a:pt x="926" y="829"/>
                </a:lnTo>
                <a:lnTo>
                  <a:pt x="922" y="831"/>
                </a:lnTo>
                <a:lnTo>
                  <a:pt x="921" y="831"/>
                </a:lnTo>
                <a:lnTo>
                  <a:pt x="919" y="831"/>
                </a:lnTo>
                <a:lnTo>
                  <a:pt x="915" y="831"/>
                </a:lnTo>
                <a:lnTo>
                  <a:pt x="919" y="834"/>
                </a:lnTo>
                <a:lnTo>
                  <a:pt x="915" y="836"/>
                </a:lnTo>
                <a:lnTo>
                  <a:pt x="915" y="838"/>
                </a:lnTo>
                <a:lnTo>
                  <a:pt x="914" y="841"/>
                </a:lnTo>
                <a:lnTo>
                  <a:pt x="915" y="843"/>
                </a:lnTo>
                <a:lnTo>
                  <a:pt x="915" y="844"/>
                </a:lnTo>
                <a:lnTo>
                  <a:pt x="915" y="848"/>
                </a:lnTo>
                <a:lnTo>
                  <a:pt x="919" y="850"/>
                </a:lnTo>
                <a:lnTo>
                  <a:pt x="919" y="851"/>
                </a:lnTo>
                <a:lnTo>
                  <a:pt x="919" y="855"/>
                </a:lnTo>
                <a:lnTo>
                  <a:pt x="919" y="857"/>
                </a:lnTo>
                <a:lnTo>
                  <a:pt x="921" y="862"/>
                </a:lnTo>
                <a:lnTo>
                  <a:pt x="921" y="864"/>
                </a:lnTo>
                <a:lnTo>
                  <a:pt x="921" y="865"/>
                </a:lnTo>
                <a:lnTo>
                  <a:pt x="919" y="869"/>
                </a:lnTo>
                <a:lnTo>
                  <a:pt x="919" y="870"/>
                </a:lnTo>
                <a:lnTo>
                  <a:pt x="915" y="872"/>
                </a:lnTo>
                <a:lnTo>
                  <a:pt x="919" y="876"/>
                </a:lnTo>
                <a:lnTo>
                  <a:pt x="915" y="876"/>
                </a:lnTo>
                <a:lnTo>
                  <a:pt x="915" y="877"/>
                </a:lnTo>
                <a:lnTo>
                  <a:pt x="919" y="877"/>
                </a:lnTo>
                <a:lnTo>
                  <a:pt x="919" y="879"/>
                </a:lnTo>
                <a:lnTo>
                  <a:pt x="919" y="883"/>
                </a:lnTo>
                <a:lnTo>
                  <a:pt x="915" y="883"/>
                </a:lnTo>
                <a:lnTo>
                  <a:pt x="915" y="884"/>
                </a:lnTo>
                <a:lnTo>
                  <a:pt x="915" y="886"/>
                </a:lnTo>
                <a:lnTo>
                  <a:pt x="919" y="886"/>
                </a:lnTo>
                <a:lnTo>
                  <a:pt x="921" y="889"/>
                </a:lnTo>
                <a:lnTo>
                  <a:pt x="921" y="891"/>
                </a:lnTo>
                <a:lnTo>
                  <a:pt x="921" y="893"/>
                </a:lnTo>
                <a:lnTo>
                  <a:pt x="921" y="896"/>
                </a:lnTo>
                <a:lnTo>
                  <a:pt x="922" y="896"/>
                </a:lnTo>
                <a:lnTo>
                  <a:pt x="922" y="898"/>
                </a:lnTo>
                <a:lnTo>
                  <a:pt x="922" y="900"/>
                </a:lnTo>
                <a:lnTo>
                  <a:pt x="926" y="905"/>
                </a:lnTo>
                <a:lnTo>
                  <a:pt x="926" y="907"/>
                </a:lnTo>
                <a:lnTo>
                  <a:pt x="926" y="912"/>
                </a:lnTo>
                <a:lnTo>
                  <a:pt x="928" y="912"/>
                </a:lnTo>
                <a:lnTo>
                  <a:pt x="929" y="914"/>
                </a:lnTo>
                <a:lnTo>
                  <a:pt x="933" y="917"/>
                </a:lnTo>
                <a:lnTo>
                  <a:pt x="933" y="919"/>
                </a:lnTo>
                <a:lnTo>
                  <a:pt x="933" y="921"/>
                </a:lnTo>
                <a:lnTo>
                  <a:pt x="933" y="924"/>
                </a:lnTo>
                <a:lnTo>
                  <a:pt x="933" y="926"/>
                </a:lnTo>
                <a:lnTo>
                  <a:pt x="933" y="928"/>
                </a:lnTo>
                <a:lnTo>
                  <a:pt x="929" y="928"/>
                </a:lnTo>
                <a:lnTo>
                  <a:pt x="928" y="931"/>
                </a:lnTo>
                <a:lnTo>
                  <a:pt x="926" y="931"/>
                </a:lnTo>
                <a:lnTo>
                  <a:pt x="922" y="931"/>
                </a:lnTo>
                <a:lnTo>
                  <a:pt x="921" y="931"/>
                </a:lnTo>
                <a:lnTo>
                  <a:pt x="915" y="931"/>
                </a:lnTo>
                <a:lnTo>
                  <a:pt x="914" y="928"/>
                </a:lnTo>
                <a:lnTo>
                  <a:pt x="909" y="928"/>
                </a:lnTo>
                <a:lnTo>
                  <a:pt x="902" y="926"/>
                </a:lnTo>
                <a:lnTo>
                  <a:pt x="900" y="926"/>
                </a:lnTo>
                <a:lnTo>
                  <a:pt x="900" y="928"/>
                </a:lnTo>
                <a:lnTo>
                  <a:pt x="900" y="931"/>
                </a:lnTo>
                <a:lnTo>
                  <a:pt x="902" y="931"/>
                </a:lnTo>
                <a:lnTo>
                  <a:pt x="902" y="933"/>
                </a:lnTo>
                <a:lnTo>
                  <a:pt x="900" y="938"/>
                </a:lnTo>
                <a:lnTo>
                  <a:pt x="900" y="940"/>
                </a:lnTo>
                <a:lnTo>
                  <a:pt x="898" y="940"/>
                </a:lnTo>
                <a:lnTo>
                  <a:pt x="895" y="940"/>
                </a:lnTo>
                <a:lnTo>
                  <a:pt x="893" y="940"/>
                </a:lnTo>
                <a:lnTo>
                  <a:pt x="891" y="940"/>
                </a:lnTo>
                <a:lnTo>
                  <a:pt x="888" y="940"/>
                </a:lnTo>
                <a:lnTo>
                  <a:pt x="886" y="940"/>
                </a:lnTo>
                <a:lnTo>
                  <a:pt x="884" y="941"/>
                </a:lnTo>
                <a:lnTo>
                  <a:pt x="881" y="941"/>
                </a:lnTo>
                <a:lnTo>
                  <a:pt x="881" y="945"/>
                </a:lnTo>
                <a:lnTo>
                  <a:pt x="884" y="947"/>
                </a:lnTo>
                <a:lnTo>
                  <a:pt x="886" y="948"/>
                </a:lnTo>
                <a:lnTo>
                  <a:pt x="886" y="952"/>
                </a:lnTo>
                <a:lnTo>
                  <a:pt x="886" y="954"/>
                </a:lnTo>
                <a:lnTo>
                  <a:pt x="884" y="954"/>
                </a:lnTo>
                <a:lnTo>
                  <a:pt x="884" y="955"/>
                </a:lnTo>
                <a:lnTo>
                  <a:pt x="881" y="959"/>
                </a:lnTo>
                <a:lnTo>
                  <a:pt x="879" y="960"/>
                </a:lnTo>
                <a:lnTo>
                  <a:pt x="877" y="960"/>
                </a:lnTo>
                <a:lnTo>
                  <a:pt x="879" y="962"/>
                </a:lnTo>
                <a:lnTo>
                  <a:pt x="877" y="966"/>
                </a:lnTo>
                <a:lnTo>
                  <a:pt x="877" y="967"/>
                </a:lnTo>
                <a:lnTo>
                  <a:pt x="874" y="967"/>
                </a:lnTo>
                <a:lnTo>
                  <a:pt x="872" y="969"/>
                </a:lnTo>
                <a:lnTo>
                  <a:pt x="872" y="973"/>
                </a:lnTo>
                <a:lnTo>
                  <a:pt x="870" y="973"/>
                </a:lnTo>
                <a:lnTo>
                  <a:pt x="867" y="973"/>
                </a:lnTo>
                <a:lnTo>
                  <a:pt x="867" y="974"/>
                </a:lnTo>
                <a:lnTo>
                  <a:pt x="867" y="976"/>
                </a:lnTo>
                <a:lnTo>
                  <a:pt x="867" y="980"/>
                </a:lnTo>
                <a:lnTo>
                  <a:pt x="867" y="981"/>
                </a:lnTo>
                <a:lnTo>
                  <a:pt x="867" y="983"/>
                </a:lnTo>
                <a:lnTo>
                  <a:pt x="867" y="986"/>
                </a:lnTo>
                <a:lnTo>
                  <a:pt x="867" y="988"/>
                </a:lnTo>
                <a:lnTo>
                  <a:pt x="867" y="990"/>
                </a:lnTo>
                <a:lnTo>
                  <a:pt x="867" y="993"/>
                </a:lnTo>
                <a:lnTo>
                  <a:pt x="865" y="993"/>
                </a:lnTo>
                <a:lnTo>
                  <a:pt x="864" y="995"/>
                </a:lnTo>
                <a:lnTo>
                  <a:pt x="864" y="997"/>
                </a:lnTo>
                <a:lnTo>
                  <a:pt x="860" y="997"/>
                </a:lnTo>
                <a:lnTo>
                  <a:pt x="860" y="1000"/>
                </a:lnTo>
                <a:lnTo>
                  <a:pt x="860" y="1002"/>
                </a:lnTo>
                <a:lnTo>
                  <a:pt x="860" y="1004"/>
                </a:lnTo>
                <a:lnTo>
                  <a:pt x="864" y="1004"/>
                </a:lnTo>
                <a:lnTo>
                  <a:pt x="860" y="1007"/>
                </a:lnTo>
                <a:lnTo>
                  <a:pt x="864" y="1009"/>
                </a:lnTo>
                <a:lnTo>
                  <a:pt x="864" y="1011"/>
                </a:lnTo>
                <a:lnTo>
                  <a:pt x="864" y="1014"/>
                </a:lnTo>
                <a:lnTo>
                  <a:pt x="865" y="1014"/>
                </a:lnTo>
                <a:lnTo>
                  <a:pt x="865" y="1016"/>
                </a:lnTo>
                <a:lnTo>
                  <a:pt x="865" y="1018"/>
                </a:lnTo>
                <a:lnTo>
                  <a:pt x="867" y="1018"/>
                </a:lnTo>
                <a:lnTo>
                  <a:pt x="870" y="1021"/>
                </a:lnTo>
                <a:lnTo>
                  <a:pt x="872" y="1023"/>
                </a:lnTo>
                <a:lnTo>
                  <a:pt x="872" y="1025"/>
                </a:lnTo>
                <a:lnTo>
                  <a:pt x="874" y="1028"/>
                </a:lnTo>
                <a:lnTo>
                  <a:pt x="877" y="1028"/>
                </a:lnTo>
                <a:lnTo>
                  <a:pt x="877" y="1030"/>
                </a:lnTo>
                <a:lnTo>
                  <a:pt x="877" y="1031"/>
                </a:lnTo>
                <a:lnTo>
                  <a:pt x="877" y="1035"/>
                </a:lnTo>
                <a:lnTo>
                  <a:pt x="877" y="1037"/>
                </a:lnTo>
                <a:lnTo>
                  <a:pt x="879" y="1038"/>
                </a:lnTo>
                <a:lnTo>
                  <a:pt x="877" y="1038"/>
                </a:lnTo>
                <a:lnTo>
                  <a:pt x="877" y="1042"/>
                </a:lnTo>
                <a:lnTo>
                  <a:pt x="877" y="1044"/>
                </a:lnTo>
                <a:lnTo>
                  <a:pt x="877" y="1045"/>
                </a:lnTo>
                <a:lnTo>
                  <a:pt x="879" y="1049"/>
                </a:lnTo>
                <a:lnTo>
                  <a:pt x="879" y="1050"/>
                </a:lnTo>
                <a:lnTo>
                  <a:pt x="879" y="1052"/>
                </a:lnTo>
                <a:lnTo>
                  <a:pt x="877" y="1056"/>
                </a:lnTo>
                <a:lnTo>
                  <a:pt x="877" y="1057"/>
                </a:lnTo>
                <a:lnTo>
                  <a:pt x="877" y="1059"/>
                </a:lnTo>
                <a:lnTo>
                  <a:pt x="874" y="1059"/>
                </a:lnTo>
                <a:lnTo>
                  <a:pt x="874" y="1063"/>
                </a:lnTo>
                <a:lnTo>
                  <a:pt x="874" y="1064"/>
                </a:lnTo>
                <a:lnTo>
                  <a:pt x="872" y="1066"/>
                </a:lnTo>
                <a:lnTo>
                  <a:pt x="872" y="1070"/>
                </a:lnTo>
                <a:lnTo>
                  <a:pt x="870" y="1071"/>
                </a:lnTo>
                <a:lnTo>
                  <a:pt x="870" y="1073"/>
                </a:lnTo>
                <a:lnTo>
                  <a:pt x="867" y="1076"/>
                </a:lnTo>
                <a:lnTo>
                  <a:pt x="865" y="1078"/>
                </a:lnTo>
                <a:lnTo>
                  <a:pt x="864" y="1080"/>
                </a:lnTo>
                <a:lnTo>
                  <a:pt x="865" y="1080"/>
                </a:lnTo>
                <a:lnTo>
                  <a:pt x="865" y="1083"/>
                </a:lnTo>
                <a:lnTo>
                  <a:pt x="867" y="1083"/>
                </a:lnTo>
                <a:lnTo>
                  <a:pt x="867" y="1085"/>
                </a:lnTo>
                <a:lnTo>
                  <a:pt x="867" y="1087"/>
                </a:lnTo>
                <a:lnTo>
                  <a:pt x="870" y="1087"/>
                </a:lnTo>
                <a:lnTo>
                  <a:pt x="870" y="1090"/>
                </a:lnTo>
                <a:lnTo>
                  <a:pt x="872" y="1090"/>
                </a:lnTo>
                <a:lnTo>
                  <a:pt x="874" y="1090"/>
                </a:lnTo>
                <a:lnTo>
                  <a:pt x="874" y="1092"/>
                </a:lnTo>
                <a:lnTo>
                  <a:pt x="877" y="1092"/>
                </a:lnTo>
                <a:lnTo>
                  <a:pt x="874" y="1094"/>
                </a:lnTo>
                <a:lnTo>
                  <a:pt x="874" y="1097"/>
                </a:lnTo>
                <a:lnTo>
                  <a:pt x="877" y="1097"/>
                </a:lnTo>
                <a:lnTo>
                  <a:pt x="877" y="1099"/>
                </a:lnTo>
                <a:lnTo>
                  <a:pt x="877" y="1101"/>
                </a:lnTo>
                <a:lnTo>
                  <a:pt x="874" y="1104"/>
                </a:lnTo>
                <a:lnTo>
                  <a:pt x="874" y="1106"/>
                </a:lnTo>
                <a:lnTo>
                  <a:pt x="874" y="1108"/>
                </a:lnTo>
                <a:lnTo>
                  <a:pt x="874" y="1111"/>
                </a:lnTo>
                <a:lnTo>
                  <a:pt x="874" y="1113"/>
                </a:lnTo>
                <a:lnTo>
                  <a:pt x="877" y="1113"/>
                </a:lnTo>
                <a:lnTo>
                  <a:pt x="877" y="1115"/>
                </a:lnTo>
                <a:lnTo>
                  <a:pt x="879" y="1115"/>
                </a:lnTo>
                <a:lnTo>
                  <a:pt x="884" y="1115"/>
                </a:lnTo>
                <a:lnTo>
                  <a:pt x="884" y="1118"/>
                </a:lnTo>
                <a:lnTo>
                  <a:pt x="886" y="1118"/>
                </a:lnTo>
                <a:lnTo>
                  <a:pt x="886" y="1120"/>
                </a:lnTo>
                <a:lnTo>
                  <a:pt x="888" y="1120"/>
                </a:lnTo>
                <a:lnTo>
                  <a:pt x="888" y="1121"/>
                </a:lnTo>
                <a:lnTo>
                  <a:pt x="891" y="1121"/>
                </a:lnTo>
                <a:lnTo>
                  <a:pt x="891" y="1125"/>
                </a:lnTo>
                <a:lnTo>
                  <a:pt x="893" y="1125"/>
                </a:lnTo>
                <a:lnTo>
                  <a:pt x="893" y="1127"/>
                </a:lnTo>
                <a:lnTo>
                  <a:pt x="895" y="1127"/>
                </a:lnTo>
                <a:lnTo>
                  <a:pt x="895" y="1128"/>
                </a:lnTo>
                <a:lnTo>
                  <a:pt x="893" y="1132"/>
                </a:lnTo>
                <a:lnTo>
                  <a:pt x="895" y="1134"/>
                </a:lnTo>
                <a:lnTo>
                  <a:pt x="898" y="1135"/>
                </a:lnTo>
                <a:lnTo>
                  <a:pt x="900" y="1139"/>
                </a:lnTo>
                <a:lnTo>
                  <a:pt x="900" y="1140"/>
                </a:lnTo>
                <a:lnTo>
                  <a:pt x="900" y="1142"/>
                </a:lnTo>
                <a:lnTo>
                  <a:pt x="900" y="1146"/>
                </a:lnTo>
                <a:lnTo>
                  <a:pt x="902" y="1146"/>
                </a:lnTo>
                <a:lnTo>
                  <a:pt x="902" y="1147"/>
                </a:lnTo>
                <a:lnTo>
                  <a:pt x="905" y="1147"/>
                </a:lnTo>
                <a:lnTo>
                  <a:pt x="907" y="1149"/>
                </a:lnTo>
                <a:lnTo>
                  <a:pt x="909" y="1153"/>
                </a:lnTo>
                <a:lnTo>
                  <a:pt x="909" y="1154"/>
                </a:lnTo>
                <a:lnTo>
                  <a:pt x="909" y="1156"/>
                </a:lnTo>
                <a:lnTo>
                  <a:pt x="907" y="1156"/>
                </a:lnTo>
                <a:lnTo>
                  <a:pt x="907" y="1160"/>
                </a:lnTo>
                <a:lnTo>
                  <a:pt x="907" y="1161"/>
                </a:lnTo>
                <a:lnTo>
                  <a:pt x="909" y="1163"/>
                </a:lnTo>
                <a:lnTo>
                  <a:pt x="909" y="1166"/>
                </a:lnTo>
                <a:lnTo>
                  <a:pt x="912" y="1166"/>
                </a:lnTo>
                <a:lnTo>
                  <a:pt x="912" y="1168"/>
                </a:lnTo>
                <a:lnTo>
                  <a:pt x="912" y="1170"/>
                </a:lnTo>
                <a:lnTo>
                  <a:pt x="912" y="1173"/>
                </a:lnTo>
                <a:lnTo>
                  <a:pt x="912" y="1175"/>
                </a:lnTo>
                <a:lnTo>
                  <a:pt x="914" y="1175"/>
                </a:lnTo>
                <a:lnTo>
                  <a:pt x="914" y="1177"/>
                </a:lnTo>
                <a:lnTo>
                  <a:pt x="912" y="1177"/>
                </a:lnTo>
                <a:lnTo>
                  <a:pt x="909" y="1177"/>
                </a:lnTo>
                <a:lnTo>
                  <a:pt x="907" y="1177"/>
                </a:lnTo>
                <a:lnTo>
                  <a:pt x="905" y="1177"/>
                </a:lnTo>
                <a:lnTo>
                  <a:pt x="905" y="1180"/>
                </a:lnTo>
                <a:lnTo>
                  <a:pt x="902" y="1180"/>
                </a:lnTo>
                <a:lnTo>
                  <a:pt x="902" y="1182"/>
                </a:lnTo>
                <a:lnTo>
                  <a:pt x="900" y="1182"/>
                </a:lnTo>
                <a:lnTo>
                  <a:pt x="898" y="1182"/>
                </a:lnTo>
                <a:lnTo>
                  <a:pt x="895" y="1182"/>
                </a:lnTo>
                <a:lnTo>
                  <a:pt x="893" y="1182"/>
                </a:lnTo>
                <a:lnTo>
                  <a:pt x="893" y="1184"/>
                </a:lnTo>
                <a:lnTo>
                  <a:pt x="891" y="1184"/>
                </a:lnTo>
                <a:lnTo>
                  <a:pt x="888" y="1187"/>
                </a:lnTo>
                <a:lnTo>
                  <a:pt x="886" y="1189"/>
                </a:lnTo>
                <a:lnTo>
                  <a:pt x="884" y="1189"/>
                </a:lnTo>
                <a:lnTo>
                  <a:pt x="881" y="1189"/>
                </a:lnTo>
                <a:lnTo>
                  <a:pt x="881" y="1191"/>
                </a:lnTo>
                <a:lnTo>
                  <a:pt x="879" y="1191"/>
                </a:lnTo>
                <a:lnTo>
                  <a:pt x="877" y="1191"/>
                </a:lnTo>
                <a:lnTo>
                  <a:pt x="877" y="1194"/>
                </a:lnTo>
                <a:lnTo>
                  <a:pt x="874" y="1194"/>
                </a:lnTo>
                <a:lnTo>
                  <a:pt x="874" y="1196"/>
                </a:lnTo>
                <a:lnTo>
                  <a:pt x="872" y="1196"/>
                </a:lnTo>
                <a:lnTo>
                  <a:pt x="870" y="1196"/>
                </a:lnTo>
                <a:lnTo>
                  <a:pt x="867" y="1198"/>
                </a:lnTo>
                <a:lnTo>
                  <a:pt x="865" y="1198"/>
                </a:lnTo>
                <a:lnTo>
                  <a:pt x="864" y="1198"/>
                </a:lnTo>
                <a:lnTo>
                  <a:pt x="860" y="1198"/>
                </a:lnTo>
                <a:lnTo>
                  <a:pt x="858" y="1198"/>
                </a:lnTo>
                <a:lnTo>
                  <a:pt x="857" y="1198"/>
                </a:lnTo>
                <a:lnTo>
                  <a:pt x="853" y="1198"/>
                </a:lnTo>
                <a:lnTo>
                  <a:pt x="851" y="1198"/>
                </a:lnTo>
                <a:lnTo>
                  <a:pt x="850" y="1198"/>
                </a:lnTo>
                <a:lnTo>
                  <a:pt x="846" y="1201"/>
                </a:lnTo>
                <a:lnTo>
                  <a:pt x="844" y="1201"/>
                </a:lnTo>
                <a:lnTo>
                  <a:pt x="843" y="1201"/>
                </a:lnTo>
                <a:lnTo>
                  <a:pt x="839" y="1201"/>
                </a:lnTo>
                <a:lnTo>
                  <a:pt x="838" y="1201"/>
                </a:lnTo>
                <a:lnTo>
                  <a:pt x="838" y="1203"/>
                </a:lnTo>
                <a:lnTo>
                  <a:pt x="836" y="1203"/>
                </a:lnTo>
                <a:lnTo>
                  <a:pt x="832" y="1203"/>
                </a:lnTo>
                <a:lnTo>
                  <a:pt x="831" y="1203"/>
                </a:lnTo>
                <a:lnTo>
                  <a:pt x="829" y="1203"/>
                </a:lnTo>
                <a:lnTo>
                  <a:pt x="825" y="1205"/>
                </a:lnTo>
                <a:lnTo>
                  <a:pt x="824" y="1205"/>
                </a:lnTo>
                <a:lnTo>
                  <a:pt x="822" y="1205"/>
                </a:lnTo>
                <a:lnTo>
                  <a:pt x="817" y="1205"/>
                </a:lnTo>
                <a:lnTo>
                  <a:pt x="815" y="1205"/>
                </a:lnTo>
                <a:lnTo>
                  <a:pt x="812" y="1205"/>
                </a:lnTo>
                <a:lnTo>
                  <a:pt x="808" y="1205"/>
                </a:lnTo>
                <a:lnTo>
                  <a:pt x="805" y="1205"/>
                </a:lnTo>
                <a:lnTo>
                  <a:pt x="803" y="1205"/>
                </a:lnTo>
                <a:lnTo>
                  <a:pt x="801" y="1205"/>
                </a:lnTo>
                <a:lnTo>
                  <a:pt x="798" y="1208"/>
                </a:lnTo>
                <a:lnTo>
                  <a:pt x="796" y="1208"/>
                </a:lnTo>
                <a:lnTo>
                  <a:pt x="794" y="1210"/>
                </a:lnTo>
                <a:lnTo>
                  <a:pt x="794" y="1211"/>
                </a:lnTo>
                <a:lnTo>
                  <a:pt x="791" y="1215"/>
                </a:lnTo>
                <a:lnTo>
                  <a:pt x="794" y="1217"/>
                </a:lnTo>
                <a:lnTo>
                  <a:pt x="796" y="1217"/>
                </a:lnTo>
                <a:lnTo>
                  <a:pt x="798" y="1217"/>
                </a:lnTo>
                <a:lnTo>
                  <a:pt x="801" y="1218"/>
                </a:lnTo>
                <a:lnTo>
                  <a:pt x="801" y="1222"/>
                </a:lnTo>
                <a:lnTo>
                  <a:pt x="803" y="1222"/>
                </a:lnTo>
                <a:lnTo>
                  <a:pt x="805" y="1222"/>
                </a:lnTo>
                <a:lnTo>
                  <a:pt x="808" y="1224"/>
                </a:lnTo>
                <a:lnTo>
                  <a:pt x="805" y="1224"/>
                </a:lnTo>
                <a:lnTo>
                  <a:pt x="805" y="1225"/>
                </a:lnTo>
                <a:lnTo>
                  <a:pt x="808" y="1225"/>
                </a:lnTo>
                <a:lnTo>
                  <a:pt x="808" y="1229"/>
                </a:lnTo>
                <a:lnTo>
                  <a:pt x="805" y="1231"/>
                </a:lnTo>
                <a:lnTo>
                  <a:pt x="808" y="1231"/>
                </a:lnTo>
                <a:lnTo>
                  <a:pt x="810" y="1232"/>
                </a:lnTo>
                <a:lnTo>
                  <a:pt x="812" y="1236"/>
                </a:lnTo>
                <a:lnTo>
                  <a:pt x="812" y="1237"/>
                </a:lnTo>
                <a:lnTo>
                  <a:pt x="810" y="1237"/>
                </a:lnTo>
                <a:lnTo>
                  <a:pt x="808" y="1239"/>
                </a:lnTo>
                <a:lnTo>
                  <a:pt x="808" y="1243"/>
                </a:lnTo>
                <a:lnTo>
                  <a:pt x="805" y="1243"/>
                </a:lnTo>
                <a:lnTo>
                  <a:pt x="803" y="1243"/>
                </a:lnTo>
                <a:lnTo>
                  <a:pt x="801" y="1243"/>
                </a:lnTo>
                <a:lnTo>
                  <a:pt x="798" y="1243"/>
                </a:lnTo>
                <a:lnTo>
                  <a:pt x="796" y="1243"/>
                </a:lnTo>
                <a:lnTo>
                  <a:pt x="794" y="1243"/>
                </a:lnTo>
                <a:lnTo>
                  <a:pt x="791" y="1244"/>
                </a:lnTo>
                <a:lnTo>
                  <a:pt x="789" y="1246"/>
                </a:lnTo>
                <a:lnTo>
                  <a:pt x="789" y="1250"/>
                </a:lnTo>
                <a:lnTo>
                  <a:pt x="787" y="1251"/>
                </a:lnTo>
                <a:lnTo>
                  <a:pt x="787" y="1253"/>
                </a:lnTo>
                <a:lnTo>
                  <a:pt x="789" y="1253"/>
                </a:lnTo>
                <a:lnTo>
                  <a:pt x="789" y="1256"/>
                </a:lnTo>
                <a:lnTo>
                  <a:pt x="789" y="1258"/>
                </a:lnTo>
                <a:lnTo>
                  <a:pt x="791" y="1258"/>
                </a:lnTo>
                <a:lnTo>
                  <a:pt x="794" y="1260"/>
                </a:lnTo>
                <a:lnTo>
                  <a:pt x="794" y="1263"/>
                </a:lnTo>
                <a:lnTo>
                  <a:pt x="796" y="1263"/>
                </a:lnTo>
                <a:lnTo>
                  <a:pt x="798" y="1265"/>
                </a:lnTo>
                <a:lnTo>
                  <a:pt x="801" y="1265"/>
                </a:lnTo>
                <a:lnTo>
                  <a:pt x="803" y="1265"/>
                </a:lnTo>
                <a:lnTo>
                  <a:pt x="805" y="1265"/>
                </a:lnTo>
                <a:lnTo>
                  <a:pt x="805" y="1263"/>
                </a:lnTo>
                <a:lnTo>
                  <a:pt x="808" y="1263"/>
                </a:lnTo>
                <a:lnTo>
                  <a:pt x="810" y="1263"/>
                </a:lnTo>
                <a:lnTo>
                  <a:pt x="810" y="1265"/>
                </a:lnTo>
                <a:lnTo>
                  <a:pt x="812" y="1265"/>
                </a:lnTo>
                <a:lnTo>
                  <a:pt x="815" y="1265"/>
                </a:lnTo>
                <a:lnTo>
                  <a:pt x="815" y="1267"/>
                </a:lnTo>
                <a:lnTo>
                  <a:pt x="815" y="1270"/>
                </a:lnTo>
                <a:lnTo>
                  <a:pt x="812" y="1270"/>
                </a:lnTo>
                <a:lnTo>
                  <a:pt x="810" y="1272"/>
                </a:lnTo>
                <a:lnTo>
                  <a:pt x="808" y="1272"/>
                </a:lnTo>
                <a:lnTo>
                  <a:pt x="808" y="1274"/>
                </a:lnTo>
                <a:lnTo>
                  <a:pt x="805" y="1274"/>
                </a:lnTo>
                <a:lnTo>
                  <a:pt x="805" y="1277"/>
                </a:lnTo>
                <a:lnTo>
                  <a:pt x="805" y="1279"/>
                </a:lnTo>
                <a:lnTo>
                  <a:pt x="808" y="1279"/>
                </a:lnTo>
                <a:lnTo>
                  <a:pt x="810" y="1279"/>
                </a:lnTo>
                <a:lnTo>
                  <a:pt x="812" y="1279"/>
                </a:lnTo>
                <a:lnTo>
                  <a:pt x="815" y="1279"/>
                </a:lnTo>
                <a:lnTo>
                  <a:pt x="815" y="1277"/>
                </a:lnTo>
                <a:lnTo>
                  <a:pt x="817" y="1277"/>
                </a:lnTo>
                <a:lnTo>
                  <a:pt x="819" y="1277"/>
                </a:lnTo>
                <a:lnTo>
                  <a:pt x="822" y="1277"/>
                </a:lnTo>
                <a:lnTo>
                  <a:pt x="822" y="1279"/>
                </a:lnTo>
                <a:lnTo>
                  <a:pt x="822" y="1281"/>
                </a:lnTo>
                <a:lnTo>
                  <a:pt x="824" y="1281"/>
                </a:lnTo>
                <a:lnTo>
                  <a:pt x="824" y="1284"/>
                </a:lnTo>
                <a:lnTo>
                  <a:pt x="825" y="1284"/>
                </a:lnTo>
                <a:lnTo>
                  <a:pt x="829" y="1284"/>
                </a:lnTo>
                <a:lnTo>
                  <a:pt x="831" y="1284"/>
                </a:lnTo>
                <a:lnTo>
                  <a:pt x="832" y="1284"/>
                </a:lnTo>
                <a:lnTo>
                  <a:pt x="832" y="1286"/>
                </a:lnTo>
                <a:lnTo>
                  <a:pt x="836" y="1286"/>
                </a:lnTo>
                <a:lnTo>
                  <a:pt x="838" y="1286"/>
                </a:lnTo>
                <a:lnTo>
                  <a:pt x="838" y="1288"/>
                </a:lnTo>
                <a:lnTo>
                  <a:pt x="839" y="1288"/>
                </a:lnTo>
                <a:lnTo>
                  <a:pt x="839" y="1291"/>
                </a:lnTo>
                <a:lnTo>
                  <a:pt x="839" y="1293"/>
                </a:lnTo>
                <a:lnTo>
                  <a:pt x="839" y="1295"/>
                </a:lnTo>
                <a:lnTo>
                  <a:pt x="843" y="1295"/>
                </a:lnTo>
                <a:lnTo>
                  <a:pt x="843" y="1298"/>
                </a:lnTo>
                <a:lnTo>
                  <a:pt x="843" y="1300"/>
                </a:lnTo>
                <a:lnTo>
                  <a:pt x="844" y="1300"/>
                </a:lnTo>
                <a:lnTo>
                  <a:pt x="844" y="1301"/>
                </a:lnTo>
                <a:lnTo>
                  <a:pt x="846" y="1305"/>
                </a:lnTo>
                <a:lnTo>
                  <a:pt x="846" y="1307"/>
                </a:lnTo>
                <a:lnTo>
                  <a:pt x="846" y="1308"/>
                </a:lnTo>
                <a:lnTo>
                  <a:pt x="846" y="1312"/>
                </a:lnTo>
                <a:lnTo>
                  <a:pt x="846" y="1314"/>
                </a:lnTo>
                <a:lnTo>
                  <a:pt x="844" y="1314"/>
                </a:lnTo>
                <a:lnTo>
                  <a:pt x="846" y="1314"/>
                </a:lnTo>
                <a:lnTo>
                  <a:pt x="846" y="1315"/>
                </a:lnTo>
                <a:lnTo>
                  <a:pt x="846" y="1319"/>
                </a:lnTo>
                <a:lnTo>
                  <a:pt x="850" y="1319"/>
                </a:lnTo>
                <a:lnTo>
                  <a:pt x="850" y="1321"/>
                </a:lnTo>
                <a:lnTo>
                  <a:pt x="850" y="1322"/>
                </a:lnTo>
                <a:lnTo>
                  <a:pt x="851" y="1327"/>
                </a:lnTo>
                <a:lnTo>
                  <a:pt x="853" y="1327"/>
                </a:lnTo>
                <a:lnTo>
                  <a:pt x="853" y="1329"/>
                </a:lnTo>
                <a:lnTo>
                  <a:pt x="857" y="1329"/>
                </a:lnTo>
                <a:lnTo>
                  <a:pt x="857" y="1333"/>
                </a:lnTo>
                <a:lnTo>
                  <a:pt x="858" y="1334"/>
                </a:lnTo>
                <a:lnTo>
                  <a:pt x="858" y="1336"/>
                </a:lnTo>
                <a:lnTo>
                  <a:pt x="857" y="1336"/>
                </a:lnTo>
                <a:lnTo>
                  <a:pt x="853" y="1340"/>
                </a:lnTo>
                <a:lnTo>
                  <a:pt x="853" y="1341"/>
                </a:lnTo>
                <a:lnTo>
                  <a:pt x="853" y="1343"/>
                </a:lnTo>
                <a:lnTo>
                  <a:pt x="857" y="1346"/>
                </a:lnTo>
                <a:lnTo>
                  <a:pt x="858" y="1348"/>
                </a:lnTo>
                <a:lnTo>
                  <a:pt x="860" y="1350"/>
                </a:lnTo>
                <a:lnTo>
                  <a:pt x="864" y="1350"/>
                </a:lnTo>
                <a:lnTo>
                  <a:pt x="865" y="1350"/>
                </a:lnTo>
                <a:lnTo>
                  <a:pt x="867" y="1350"/>
                </a:lnTo>
                <a:lnTo>
                  <a:pt x="870" y="1348"/>
                </a:lnTo>
                <a:lnTo>
                  <a:pt x="872" y="1348"/>
                </a:lnTo>
                <a:lnTo>
                  <a:pt x="872" y="1350"/>
                </a:lnTo>
                <a:lnTo>
                  <a:pt x="874" y="1350"/>
                </a:lnTo>
                <a:lnTo>
                  <a:pt x="877" y="1353"/>
                </a:lnTo>
                <a:lnTo>
                  <a:pt x="879" y="1353"/>
                </a:lnTo>
                <a:lnTo>
                  <a:pt x="881" y="1353"/>
                </a:lnTo>
                <a:lnTo>
                  <a:pt x="884" y="1353"/>
                </a:lnTo>
                <a:lnTo>
                  <a:pt x="886" y="1353"/>
                </a:lnTo>
                <a:lnTo>
                  <a:pt x="888" y="1353"/>
                </a:lnTo>
                <a:lnTo>
                  <a:pt x="888" y="1350"/>
                </a:lnTo>
                <a:lnTo>
                  <a:pt x="891" y="1353"/>
                </a:lnTo>
                <a:lnTo>
                  <a:pt x="893" y="1353"/>
                </a:lnTo>
                <a:lnTo>
                  <a:pt x="893" y="1355"/>
                </a:lnTo>
                <a:lnTo>
                  <a:pt x="893" y="1357"/>
                </a:lnTo>
                <a:lnTo>
                  <a:pt x="891" y="1360"/>
                </a:lnTo>
                <a:lnTo>
                  <a:pt x="891" y="1362"/>
                </a:lnTo>
                <a:lnTo>
                  <a:pt x="891" y="1364"/>
                </a:lnTo>
                <a:lnTo>
                  <a:pt x="893" y="1364"/>
                </a:lnTo>
                <a:lnTo>
                  <a:pt x="895" y="1367"/>
                </a:lnTo>
                <a:lnTo>
                  <a:pt x="898" y="1367"/>
                </a:lnTo>
                <a:lnTo>
                  <a:pt x="905" y="1371"/>
                </a:lnTo>
                <a:lnTo>
                  <a:pt x="912" y="1376"/>
                </a:lnTo>
                <a:lnTo>
                  <a:pt x="914" y="1376"/>
                </a:lnTo>
                <a:lnTo>
                  <a:pt x="914" y="1378"/>
                </a:lnTo>
                <a:lnTo>
                  <a:pt x="914" y="1381"/>
                </a:lnTo>
                <a:lnTo>
                  <a:pt x="915" y="1383"/>
                </a:lnTo>
                <a:lnTo>
                  <a:pt x="915" y="1385"/>
                </a:lnTo>
                <a:lnTo>
                  <a:pt x="915" y="1388"/>
                </a:lnTo>
                <a:lnTo>
                  <a:pt x="915" y="1390"/>
                </a:lnTo>
                <a:lnTo>
                  <a:pt x="915" y="1392"/>
                </a:lnTo>
                <a:lnTo>
                  <a:pt x="915" y="1395"/>
                </a:lnTo>
                <a:lnTo>
                  <a:pt x="914" y="1395"/>
                </a:lnTo>
                <a:lnTo>
                  <a:pt x="912" y="1395"/>
                </a:lnTo>
                <a:lnTo>
                  <a:pt x="909" y="1395"/>
                </a:lnTo>
                <a:lnTo>
                  <a:pt x="909" y="1397"/>
                </a:lnTo>
                <a:lnTo>
                  <a:pt x="907" y="1397"/>
                </a:lnTo>
                <a:lnTo>
                  <a:pt x="907" y="1398"/>
                </a:lnTo>
                <a:lnTo>
                  <a:pt x="907" y="1402"/>
                </a:lnTo>
                <a:lnTo>
                  <a:pt x="907" y="1404"/>
                </a:lnTo>
                <a:lnTo>
                  <a:pt x="905" y="1405"/>
                </a:lnTo>
                <a:lnTo>
                  <a:pt x="905" y="1409"/>
                </a:lnTo>
                <a:lnTo>
                  <a:pt x="905" y="1411"/>
                </a:lnTo>
                <a:lnTo>
                  <a:pt x="902" y="1411"/>
                </a:lnTo>
                <a:lnTo>
                  <a:pt x="902" y="1412"/>
                </a:lnTo>
                <a:lnTo>
                  <a:pt x="900" y="1412"/>
                </a:lnTo>
                <a:lnTo>
                  <a:pt x="900" y="1416"/>
                </a:lnTo>
                <a:lnTo>
                  <a:pt x="902" y="1417"/>
                </a:lnTo>
                <a:lnTo>
                  <a:pt x="905" y="1417"/>
                </a:lnTo>
                <a:lnTo>
                  <a:pt x="905" y="1419"/>
                </a:lnTo>
                <a:lnTo>
                  <a:pt x="907" y="1419"/>
                </a:lnTo>
                <a:lnTo>
                  <a:pt x="907" y="1423"/>
                </a:lnTo>
                <a:lnTo>
                  <a:pt x="907" y="1424"/>
                </a:lnTo>
                <a:lnTo>
                  <a:pt x="905" y="1424"/>
                </a:lnTo>
                <a:lnTo>
                  <a:pt x="902" y="1426"/>
                </a:lnTo>
                <a:lnTo>
                  <a:pt x="902" y="1430"/>
                </a:lnTo>
                <a:lnTo>
                  <a:pt x="900" y="1430"/>
                </a:lnTo>
                <a:lnTo>
                  <a:pt x="898" y="1430"/>
                </a:lnTo>
                <a:lnTo>
                  <a:pt x="898" y="1431"/>
                </a:lnTo>
                <a:lnTo>
                  <a:pt x="898" y="1433"/>
                </a:lnTo>
                <a:lnTo>
                  <a:pt x="895" y="1433"/>
                </a:lnTo>
                <a:lnTo>
                  <a:pt x="893" y="1433"/>
                </a:lnTo>
                <a:lnTo>
                  <a:pt x="893" y="1437"/>
                </a:lnTo>
                <a:lnTo>
                  <a:pt x="891" y="1437"/>
                </a:lnTo>
                <a:lnTo>
                  <a:pt x="891" y="1438"/>
                </a:lnTo>
                <a:lnTo>
                  <a:pt x="888" y="1438"/>
                </a:lnTo>
                <a:lnTo>
                  <a:pt x="888" y="1440"/>
                </a:lnTo>
                <a:lnTo>
                  <a:pt x="888" y="1443"/>
                </a:lnTo>
                <a:lnTo>
                  <a:pt x="888" y="1445"/>
                </a:lnTo>
                <a:lnTo>
                  <a:pt x="888" y="1447"/>
                </a:lnTo>
                <a:lnTo>
                  <a:pt x="886" y="1447"/>
                </a:lnTo>
                <a:lnTo>
                  <a:pt x="884" y="1447"/>
                </a:lnTo>
                <a:lnTo>
                  <a:pt x="881" y="1447"/>
                </a:lnTo>
                <a:lnTo>
                  <a:pt x="879" y="1450"/>
                </a:lnTo>
                <a:lnTo>
                  <a:pt x="877" y="1450"/>
                </a:lnTo>
                <a:lnTo>
                  <a:pt x="877" y="1452"/>
                </a:lnTo>
                <a:lnTo>
                  <a:pt x="877" y="1454"/>
                </a:lnTo>
                <a:lnTo>
                  <a:pt x="877" y="1457"/>
                </a:lnTo>
                <a:lnTo>
                  <a:pt x="874" y="1459"/>
                </a:lnTo>
                <a:lnTo>
                  <a:pt x="874" y="1461"/>
                </a:lnTo>
                <a:lnTo>
                  <a:pt x="877" y="1461"/>
                </a:lnTo>
                <a:lnTo>
                  <a:pt x="874" y="1464"/>
                </a:lnTo>
                <a:lnTo>
                  <a:pt x="872" y="1464"/>
                </a:lnTo>
                <a:lnTo>
                  <a:pt x="872" y="1466"/>
                </a:lnTo>
                <a:lnTo>
                  <a:pt x="870" y="1466"/>
                </a:lnTo>
                <a:lnTo>
                  <a:pt x="870" y="1468"/>
                </a:lnTo>
                <a:lnTo>
                  <a:pt x="867" y="1471"/>
                </a:lnTo>
                <a:lnTo>
                  <a:pt x="865" y="1471"/>
                </a:lnTo>
                <a:lnTo>
                  <a:pt x="864" y="1471"/>
                </a:lnTo>
                <a:lnTo>
                  <a:pt x="860" y="1471"/>
                </a:lnTo>
                <a:lnTo>
                  <a:pt x="858" y="1468"/>
                </a:lnTo>
                <a:lnTo>
                  <a:pt x="858" y="1466"/>
                </a:lnTo>
                <a:lnTo>
                  <a:pt x="857" y="1466"/>
                </a:lnTo>
                <a:lnTo>
                  <a:pt x="853" y="1464"/>
                </a:lnTo>
                <a:lnTo>
                  <a:pt x="851" y="1464"/>
                </a:lnTo>
                <a:lnTo>
                  <a:pt x="850" y="1461"/>
                </a:lnTo>
                <a:lnTo>
                  <a:pt x="846" y="1461"/>
                </a:lnTo>
                <a:lnTo>
                  <a:pt x="846" y="1459"/>
                </a:lnTo>
                <a:lnTo>
                  <a:pt x="844" y="1459"/>
                </a:lnTo>
                <a:lnTo>
                  <a:pt x="843" y="1459"/>
                </a:lnTo>
                <a:lnTo>
                  <a:pt x="839" y="1459"/>
                </a:lnTo>
                <a:lnTo>
                  <a:pt x="839" y="1464"/>
                </a:lnTo>
                <a:lnTo>
                  <a:pt x="839" y="1466"/>
                </a:lnTo>
                <a:lnTo>
                  <a:pt x="839" y="1468"/>
                </a:lnTo>
                <a:lnTo>
                  <a:pt x="843" y="1471"/>
                </a:lnTo>
                <a:lnTo>
                  <a:pt x="839" y="1471"/>
                </a:lnTo>
                <a:lnTo>
                  <a:pt x="839" y="1473"/>
                </a:lnTo>
                <a:lnTo>
                  <a:pt x="838" y="1473"/>
                </a:lnTo>
                <a:lnTo>
                  <a:pt x="836" y="1475"/>
                </a:lnTo>
                <a:lnTo>
                  <a:pt x="832" y="1475"/>
                </a:lnTo>
                <a:lnTo>
                  <a:pt x="832" y="1478"/>
                </a:lnTo>
                <a:lnTo>
                  <a:pt x="836" y="1478"/>
                </a:lnTo>
                <a:lnTo>
                  <a:pt x="838" y="1480"/>
                </a:lnTo>
                <a:lnTo>
                  <a:pt x="839" y="1482"/>
                </a:lnTo>
                <a:lnTo>
                  <a:pt x="843" y="1482"/>
                </a:lnTo>
                <a:lnTo>
                  <a:pt x="843" y="1485"/>
                </a:lnTo>
                <a:lnTo>
                  <a:pt x="844" y="1485"/>
                </a:lnTo>
                <a:lnTo>
                  <a:pt x="844" y="1487"/>
                </a:lnTo>
                <a:lnTo>
                  <a:pt x="843" y="1487"/>
                </a:lnTo>
                <a:lnTo>
                  <a:pt x="843" y="1488"/>
                </a:lnTo>
                <a:lnTo>
                  <a:pt x="843" y="1492"/>
                </a:lnTo>
                <a:lnTo>
                  <a:pt x="844" y="1492"/>
                </a:lnTo>
                <a:lnTo>
                  <a:pt x="844" y="1494"/>
                </a:lnTo>
                <a:lnTo>
                  <a:pt x="846" y="1495"/>
                </a:lnTo>
                <a:lnTo>
                  <a:pt x="850" y="1499"/>
                </a:lnTo>
                <a:lnTo>
                  <a:pt x="850" y="1501"/>
                </a:lnTo>
                <a:lnTo>
                  <a:pt x="851" y="1501"/>
                </a:lnTo>
                <a:lnTo>
                  <a:pt x="851" y="1502"/>
                </a:lnTo>
                <a:lnTo>
                  <a:pt x="851" y="1506"/>
                </a:lnTo>
                <a:lnTo>
                  <a:pt x="851" y="1507"/>
                </a:lnTo>
                <a:lnTo>
                  <a:pt x="851" y="1509"/>
                </a:lnTo>
                <a:lnTo>
                  <a:pt x="853" y="1513"/>
                </a:lnTo>
                <a:lnTo>
                  <a:pt x="857" y="1513"/>
                </a:lnTo>
                <a:lnTo>
                  <a:pt x="857" y="1514"/>
                </a:lnTo>
                <a:lnTo>
                  <a:pt x="857" y="1516"/>
                </a:lnTo>
                <a:lnTo>
                  <a:pt x="853" y="1516"/>
                </a:lnTo>
                <a:lnTo>
                  <a:pt x="853" y="1520"/>
                </a:lnTo>
                <a:lnTo>
                  <a:pt x="853" y="1521"/>
                </a:lnTo>
                <a:lnTo>
                  <a:pt x="853" y="1523"/>
                </a:lnTo>
                <a:lnTo>
                  <a:pt x="853" y="1527"/>
                </a:lnTo>
                <a:lnTo>
                  <a:pt x="857" y="1528"/>
                </a:lnTo>
                <a:lnTo>
                  <a:pt x="857" y="1530"/>
                </a:lnTo>
                <a:lnTo>
                  <a:pt x="858" y="1530"/>
                </a:lnTo>
                <a:lnTo>
                  <a:pt x="860" y="1530"/>
                </a:lnTo>
                <a:lnTo>
                  <a:pt x="860" y="1533"/>
                </a:lnTo>
                <a:lnTo>
                  <a:pt x="860" y="1535"/>
                </a:lnTo>
                <a:lnTo>
                  <a:pt x="860" y="1537"/>
                </a:lnTo>
                <a:lnTo>
                  <a:pt x="858" y="1540"/>
                </a:lnTo>
                <a:lnTo>
                  <a:pt x="858" y="1542"/>
                </a:lnTo>
                <a:lnTo>
                  <a:pt x="858" y="1544"/>
                </a:lnTo>
                <a:lnTo>
                  <a:pt x="857" y="1544"/>
                </a:lnTo>
                <a:lnTo>
                  <a:pt x="858" y="1547"/>
                </a:lnTo>
                <a:lnTo>
                  <a:pt x="858" y="1549"/>
                </a:lnTo>
                <a:lnTo>
                  <a:pt x="858" y="1551"/>
                </a:lnTo>
                <a:lnTo>
                  <a:pt x="858" y="1554"/>
                </a:lnTo>
                <a:lnTo>
                  <a:pt x="858" y="1556"/>
                </a:lnTo>
                <a:lnTo>
                  <a:pt x="858" y="1558"/>
                </a:lnTo>
                <a:lnTo>
                  <a:pt x="858" y="1561"/>
                </a:lnTo>
                <a:lnTo>
                  <a:pt x="860" y="1563"/>
                </a:lnTo>
                <a:lnTo>
                  <a:pt x="864" y="1563"/>
                </a:lnTo>
                <a:lnTo>
                  <a:pt x="860" y="1565"/>
                </a:lnTo>
                <a:lnTo>
                  <a:pt x="860" y="1568"/>
                </a:lnTo>
                <a:lnTo>
                  <a:pt x="860" y="1570"/>
                </a:lnTo>
                <a:lnTo>
                  <a:pt x="864" y="1570"/>
                </a:lnTo>
                <a:lnTo>
                  <a:pt x="864" y="1572"/>
                </a:lnTo>
                <a:lnTo>
                  <a:pt x="865" y="1575"/>
                </a:lnTo>
                <a:lnTo>
                  <a:pt x="865" y="1577"/>
                </a:lnTo>
                <a:lnTo>
                  <a:pt x="867" y="1577"/>
                </a:lnTo>
                <a:lnTo>
                  <a:pt x="867" y="1578"/>
                </a:lnTo>
                <a:lnTo>
                  <a:pt x="870" y="1582"/>
                </a:lnTo>
                <a:lnTo>
                  <a:pt x="870" y="1584"/>
                </a:lnTo>
                <a:lnTo>
                  <a:pt x="867" y="1584"/>
                </a:lnTo>
                <a:lnTo>
                  <a:pt x="867" y="1585"/>
                </a:lnTo>
                <a:lnTo>
                  <a:pt x="865" y="1585"/>
                </a:lnTo>
                <a:lnTo>
                  <a:pt x="864" y="1589"/>
                </a:lnTo>
                <a:lnTo>
                  <a:pt x="865" y="1589"/>
                </a:lnTo>
                <a:lnTo>
                  <a:pt x="865" y="1591"/>
                </a:lnTo>
                <a:lnTo>
                  <a:pt x="864" y="1591"/>
                </a:lnTo>
                <a:lnTo>
                  <a:pt x="864" y="1592"/>
                </a:lnTo>
                <a:lnTo>
                  <a:pt x="865" y="1592"/>
                </a:lnTo>
                <a:lnTo>
                  <a:pt x="865" y="1596"/>
                </a:lnTo>
                <a:lnTo>
                  <a:pt x="864" y="1596"/>
                </a:lnTo>
                <a:lnTo>
                  <a:pt x="864" y="1598"/>
                </a:lnTo>
                <a:lnTo>
                  <a:pt x="864" y="1599"/>
                </a:lnTo>
                <a:lnTo>
                  <a:pt x="865" y="1599"/>
                </a:lnTo>
                <a:lnTo>
                  <a:pt x="865" y="1603"/>
                </a:lnTo>
                <a:lnTo>
                  <a:pt x="867" y="1603"/>
                </a:lnTo>
                <a:lnTo>
                  <a:pt x="870" y="1604"/>
                </a:lnTo>
                <a:lnTo>
                  <a:pt x="870" y="1606"/>
                </a:lnTo>
                <a:lnTo>
                  <a:pt x="872" y="1610"/>
                </a:lnTo>
                <a:lnTo>
                  <a:pt x="872" y="1611"/>
                </a:lnTo>
                <a:lnTo>
                  <a:pt x="872" y="1613"/>
                </a:lnTo>
                <a:lnTo>
                  <a:pt x="874" y="1617"/>
                </a:lnTo>
                <a:lnTo>
                  <a:pt x="877" y="1617"/>
                </a:lnTo>
                <a:lnTo>
                  <a:pt x="879" y="1617"/>
                </a:lnTo>
                <a:lnTo>
                  <a:pt x="879" y="1618"/>
                </a:lnTo>
                <a:lnTo>
                  <a:pt x="879" y="1620"/>
                </a:lnTo>
                <a:lnTo>
                  <a:pt x="881" y="1623"/>
                </a:lnTo>
                <a:lnTo>
                  <a:pt x="881" y="1625"/>
                </a:lnTo>
                <a:lnTo>
                  <a:pt x="881" y="1627"/>
                </a:lnTo>
                <a:lnTo>
                  <a:pt x="881" y="1630"/>
                </a:lnTo>
                <a:lnTo>
                  <a:pt x="881" y="1632"/>
                </a:lnTo>
                <a:lnTo>
                  <a:pt x="881" y="1634"/>
                </a:lnTo>
                <a:lnTo>
                  <a:pt x="884" y="1637"/>
                </a:lnTo>
                <a:lnTo>
                  <a:pt x="886" y="1637"/>
                </a:lnTo>
                <a:lnTo>
                  <a:pt x="886" y="1639"/>
                </a:lnTo>
                <a:lnTo>
                  <a:pt x="888" y="1639"/>
                </a:lnTo>
                <a:lnTo>
                  <a:pt x="888" y="1641"/>
                </a:lnTo>
                <a:lnTo>
                  <a:pt x="891" y="1641"/>
                </a:lnTo>
                <a:lnTo>
                  <a:pt x="893" y="1641"/>
                </a:lnTo>
                <a:lnTo>
                  <a:pt x="893" y="1644"/>
                </a:lnTo>
                <a:lnTo>
                  <a:pt x="895" y="1641"/>
                </a:lnTo>
                <a:lnTo>
                  <a:pt x="895" y="1639"/>
                </a:lnTo>
                <a:lnTo>
                  <a:pt x="898" y="1639"/>
                </a:lnTo>
                <a:lnTo>
                  <a:pt x="898" y="1641"/>
                </a:lnTo>
                <a:lnTo>
                  <a:pt x="900" y="1641"/>
                </a:lnTo>
                <a:lnTo>
                  <a:pt x="900" y="1644"/>
                </a:lnTo>
                <a:lnTo>
                  <a:pt x="902" y="1644"/>
                </a:lnTo>
                <a:lnTo>
                  <a:pt x="905" y="1644"/>
                </a:lnTo>
                <a:lnTo>
                  <a:pt x="905" y="1646"/>
                </a:lnTo>
                <a:lnTo>
                  <a:pt x="907" y="1646"/>
                </a:lnTo>
                <a:lnTo>
                  <a:pt x="912" y="1648"/>
                </a:lnTo>
                <a:lnTo>
                  <a:pt x="912" y="1646"/>
                </a:lnTo>
                <a:lnTo>
                  <a:pt x="912" y="1644"/>
                </a:lnTo>
                <a:lnTo>
                  <a:pt x="914" y="1644"/>
                </a:lnTo>
                <a:lnTo>
                  <a:pt x="914" y="1646"/>
                </a:lnTo>
                <a:lnTo>
                  <a:pt x="915" y="1648"/>
                </a:lnTo>
                <a:lnTo>
                  <a:pt x="915" y="1651"/>
                </a:lnTo>
                <a:lnTo>
                  <a:pt x="915" y="1653"/>
                </a:lnTo>
                <a:lnTo>
                  <a:pt x="915" y="1655"/>
                </a:lnTo>
                <a:lnTo>
                  <a:pt x="915" y="1658"/>
                </a:lnTo>
                <a:lnTo>
                  <a:pt x="914" y="1658"/>
                </a:lnTo>
                <a:lnTo>
                  <a:pt x="915" y="1658"/>
                </a:lnTo>
                <a:lnTo>
                  <a:pt x="915" y="1660"/>
                </a:lnTo>
                <a:lnTo>
                  <a:pt x="919" y="1660"/>
                </a:lnTo>
                <a:lnTo>
                  <a:pt x="921" y="1662"/>
                </a:lnTo>
                <a:lnTo>
                  <a:pt x="922" y="1665"/>
                </a:lnTo>
                <a:lnTo>
                  <a:pt x="922" y="1667"/>
                </a:lnTo>
                <a:lnTo>
                  <a:pt x="926" y="1667"/>
                </a:lnTo>
                <a:lnTo>
                  <a:pt x="926" y="1668"/>
                </a:lnTo>
                <a:lnTo>
                  <a:pt x="928" y="1672"/>
                </a:lnTo>
                <a:lnTo>
                  <a:pt x="928" y="1674"/>
                </a:lnTo>
                <a:lnTo>
                  <a:pt x="929" y="1674"/>
                </a:lnTo>
                <a:lnTo>
                  <a:pt x="929" y="1675"/>
                </a:lnTo>
                <a:lnTo>
                  <a:pt x="933" y="1675"/>
                </a:lnTo>
                <a:lnTo>
                  <a:pt x="935" y="1679"/>
                </a:lnTo>
                <a:lnTo>
                  <a:pt x="935" y="1681"/>
                </a:lnTo>
                <a:lnTo>
                  <a:pt x="935" y="1682"/>
                </a:lnTo>
                <a:lnTo>
                  <a:pt x="936" y="1682"/>
                </a:lnTo>
                <a:lnTo>
                  <a:pt x="940" y="1682"/>
                </a:lnTo>
                <a:lnTo>
                  <a:pt x="940" y="1686"/>
                </a:lnTo>
                <a:lnTo>
                  <a:pt x="941" y="1686"/>
                </a:lnTo>
                <a:lnTo>
                  <a:pt x="941" y="1688"/>
                </a:lnTo>
                <a:lnTo>
                  <a:pt x="943" y="1688"/>
                </a:lnTo>
                <a:lnTo>
                  <a:pt x="943" y="1689"/>
                </a:lnTo>
                <a:lnTo>
                  <a:pt x="941" y="1693"/>
                </a:lnTo>
                <a:lnTo>
                  <a:pt x="943" y="1694"/>
                </a:lnTo>
                <a:lnTo>
                  <a:pt x="943" y="1696"/>
                </a:lnTo>
                <a:lnTo>
                  <a:pt x="947" y="1700"/>
                </a:lnTo>
                <a:lnTo>
                  <a:pt x="948" y="1700"/>
                </a:lnTo>
                <a:lnTo>
                  <a:pt x="948" y="1701"/>
                </a:lnTo>
                <a:lnTo>
                  <a:pt x="954" y="1703"/>
                </a:lnTo>
                <a:lnTo>
                  <a:pt x="954" y="1707"/>
                </a:lnTo>
                <a:lnTo>
                  <a:pt x="954" y="1708"/>
                </a:lnTo>
                <a:lnTo>
                  <a:pt x="954" y="1710"/>
                </a:lnTo>
                <a:lnTo>
                  <a:pt x="955" y="1710"/>
                </a:lnTo>
                <a:lnTo>
                  <a:pt x="957" y="1713"/>
                </a:lnTo>
                <a:lnTo>
                  <a:pt x="955" y="1713"/>
                </a:lnTo>
                <a:lnTo>
                  <a:pt x="955" y="1715"/>
                </a:lnTo>
                <a:lnTo>
                  <a:pt x="957" y="1715"/>
                </a:lnTo>
                <a:lnTo>
                  <a:pt x="960" y="1717"/>
                </a:lnTo>
                <a:lnTo>
                  <a:pt x="960" y="1720"/>
                </a:lnTo>
                <a:lnTo>
                  <a:pt x="960" y="1722"/>
                </a:lnTo>
                <a:lnTo>
                  <a:pt x="962" y="1722"/>
                </a:lnTo>
                <a:lnTo>
                  <a:pt x="962" y="1724"/>
                </a:lnTo>
                <a:lnTo>
                  <a:pt x="960" y="1724"/>
                </a:lnTo>
                <a:lnTo>
                  <a:pt x="957" y="1724"/>
                </a:lnTo>
                <a:lnTo>
                  <a:pt x="955" y="1727"/>
                </a:lnTo>
                <a:lnTo>
                  <a:pt x="954" y="1727"/>
                </a:lnTo>
                <a:lnTo>
                  <a:pt x="950" y="1727"/>
                </a:lnTo>
                <a:lnTo>
                  <a:pt x="948" y="1729"/>
                </a:lnTo>
                <a:lnTo>
                  <a:pt x="950" y="1731"/>
                </a:lnTo>
                <a:lnTo>
                  <a:pt x="950" y="1734"/>
                </a:lnTo>
                <a:lnTo>
                  <a:pt x="948" y="1736"/>
                </a:lnTo>
                <a:lnTo>
                  <a:pt x="947" y="1738"/>
                </a:lnTo>
                <a:lnTo>
                  <a:pt x="943" y="1738"/>
                </a:lnTo>
                <a:lnTo>
                  <a:pt x="943" y="1741"/>
                </a:lnTo>
                <a:lnTo>
                  <a:pt x="943" y="1743"/>
                </a:lnTo>
                <a:lnTo>
                  <a:pt x="947" y="1745"/>
                </a:lnTo>
                <a:lnTo>
                  <a:pt x="947" y="1748"/>
                </a:lnTo>
                <a:lnTo>
                  <a:pt x="948" y="1748"/>
                </a:lnTo>
                <a:lnTo>
                  <a:pt x="950" y="1750"/>
                </a:lnTo>
                <a:lnTo>
                  <a:pt x="954" y="1752"/>
                </a:lnTo>
                <a:lnTo>
                  <a:pt x="955" y="1755"/>
                </a:lnTo>
                <a:lnTo>
                  <a:pt x="955" y="1757"/>
                </a:lnTo>
                <a:lnTo>
                  <a:pt x="955" y="1758"/>
                </a:lnTo>
                <a:lnTo>
                  <a:pt x="957" y="1758"/>
                </a:lnTo>
                <a:lnTo>
                  <a:pt x="957" y="1764"/>
                </a:lnTo>
                <a:lnTo>
                  <a:pt x="955" y="1765"/>
                </a:lnTo>
                <a:lnTo>
                  <a:pt x="955" y="1769"/>
                </a:lnTo>
                <a:lnTo>
                  <a:pt x="955" y="1772"/>
                </a:lnTo>
                <a:lnTo>
                  <a:pt x="957" y="1778"/>
                </a:lnTo>
                <a:lnTo>
                  <a:pt x="962" y="1779"/>
                </a:lnTo>
                <a:lnTo>
                  <a:pt x="962" y="1783"/>
                </a:lnTo>
                <a:lnTo>
                  <a:pt x="964" y="1786"/>
                </a:lnTo>
                <a:lnTo>
                  <a:pt x="967" y="1791"/>
                </a:lnTo>
                <a:lnTo>
                  <a:pt x="967" y="1797"/>
                </a:lnTo>
                <a:lnTo>
                  <a:pt x="967" y="1800"/>
                </a:lnTo>
                <a:lnTo>
                  <a:pt x="971" y="1805"/>
                </a:lnTo>
                <a:lnTo>
                  <a:pt x="971" y="1810"/>
                </a:lnTo>
                <a:lnTo>
                  <a:pt x="971" y="1814"/>
                </a:lnTo>
                <a:lnTo>
                  <a:pt x="971" y="1819"/>
                </a:lnTo>
                <a:lnTo>
                  <a:pt x="969" y="1821"/>
                </a:lnTo>
                <a:lnTo>
                  <a:pt x="969" y="1826"/>
                </a:lnTo>
                <a:lnTo>
                  <a:pt x="969" y="1831"/>
                </a:lnTo>
                <a:lnTo>
                  <a:pt x="967" y="1845"/>
                </a:lnTo>
                <a:lnTo>
                  <a:pt x="964" y="1849"/>
                </a:lnTo>
                <a:lnTo>
                  <a:pt x="962" y="1849"/>
                </a:lnTo>
                <a:lnTo>
                  <a:pt x="960" y="1852"/>
                </a:lnTo>
                <a:lnTo>
                  <a:pt x="957" y="1854"/>
                </a:lnTo>
                <a:lnTo>
                  <a:pt x="955" y="1854"/>
                </a:lnTo>
                <a:lnTo>
                  <a:pt x="948" y="1854"/>
                </a:lnTo>
                <a:lnTo>
                  <a:pt x="943" y="1854"/>
                </a:lnTo>
                <a:lnTo>
                  <a:pt x="941" y="1852"/>
                </a:lnTo>
                <a:lnTo>
                  <a:pt x="936" y="1849"/>
                </a:lnTo>
                <a:lnTo>
                  <a:pt x="936" y="1847"/>
                </a:lnTo>
                <a:lnTo>
                  <a:pt x="935" y="1847"/>
                </a:lnTo>
                <a:lnTo>
                  <a:pt x="933" y="1845"/>
                </a:lnTo>
                <a:lnTo>
                  <a:pt x="929" y="1842"/>
                </a:lnTo>
                <a:lnTo>
                  <a:pt x="926" y="1842"/>
                </a:lnTo>
                <a:lnTo>
                  <a:pt x="926" y="1840"/>
                </a:lnTo>
                <a:lnTo>
                  <a:pt x="922" y="1840"/>
                </a:lnTo>
                <a:lnTo>
                  <a:pt x="921" y="1840"/>
                </a:lnTo>
                <a:lnTo>
                  <a:pt x="919" y="1840"/>
                </a:lnTo>
                <a:lnTo>
                  <a:pt x="915" y="1840"/>
                </a:lnTo>
                <a:lnTo>
                  <a:pt x="914" y="1840"/>
                </a:lnTo>
                <a:lnTo>
                  <a:pt x="909" y="1840"/>
                </a:lnTo>
                <a:lnTo>
                  <a:pt x="905" y="1840"/>
                </a:lnTo>
                <a:lnTo>
                  <a:pt x="900" y="1838"/>
                </a:lnTo>
                <a:lnTo>
                  <a:pt x="898" y="1838"/>
                </a:lnTo>
                <a:lnTo>
                  <a:pt x="895" y="1838"/>
                </a:lnTo>
                <a:lnTo>
                  <a:pt x="893" y="1838"/>
                </a:lnTo>
                <a:lnTo>
                  <a:pt x="891" y="1840"/>
                </a:lnTo>
                <a:lnTo>
                  <a:pt x="886" y="1840"/>
                </a:lnTo>
                <a:lnTo>
                  <a:pt x="872" y="1838"/>
                </a:lnTo>
                <a:lnTo>
                  <a:pt x="858" y="1840"/>
                </a:lnTo>
                <a:lnTo>
                  <a:pt x="851" y="1842"/>
                </a:lnTo>
                <a:lnTo>
                  <a:pt x="829" y="1854"/>
                </a:lnTo>
                <a:lnTo>
                  <a:pt x="808" y="1873"/>
                </a:lnTo>
                <a:lnTo>
                  <a:pt x="805" y="1873"/>
                </a:lnTo>
                <a:lnTo>
                  <a:pt x="798" y="1874"/>
                </a:lnTo>
                <a:lnTo>
                  <a:pt x="798" y="1876"/>
                </a:lnTo>
                <a:lnTo>
                  <a:pt x="794" y="1876"/>
                </a:lnTo>
                <a:lnTo>
                  <a:pt x="791" y="1876"/>
                </a:lnTo>
                <a:lnTo>
                  <a:pt x="789" y="1880"/>
                </a:lnTo>
                <a:lnTo>
                  <a:pt x="782" y="1876"/>
                </a:lnTo>
                <a:lnTo>
                  <a:pt x="767" y="1880"/>
                </a:lnTo>
                <a:lnTo>
                  <a:pt x="763" y="1881"/>
                </a:lnTo>
                <a:lnTo>
                  <a:pt x="761" y="1881"/>
                </a:lnTo>
                <a:lnTo>
                  <a:pt x="761" y="1883"/>
                </a:lnTo>
                <a:lnTo>
                  <a:pt x="760" y="1883"/>
                </a:lnTo>
                <a:lnTo>
                  <a:pt x="756" y="1883"/>
                </a:lnTo>
                <a:lnTo>
                  <a:pt x="756" y="1887"/>
                </a:lnTo>
                <a:lnTo>
                  <a:pt x="754" y="1887"/>
                </a:lnTo>
                <a:lnTo>
                  <a:pt x="753" y="1887"/>
                </a:lnTo>
                <a:lnTo>
                  <a:pt x="753" y="1888"/>
                </a:lnTo>
                <a:lnTo>
                  <a:pt x="749" y="1888"/>
                </a:lnTo>
                <a:lnTo>
                  <a:pt x="749" y="1890"/>
                </a:lnTo>
                <a:lnTo>
                  <a:pt x="748" y="1890"/>
                </a:lnTo>
                <a:lnTo>
                  <a:pt x="748" y="1894"/>
                </a:lnTo>
                <a:lnTo>
                  <a:pt x="748" y="1895"/>
                </a:lnTo>
                <a:lnTo>
                  <a:pt x="746" y="1895"/>
                </a:lnTo>
                <a:lnTo>
                  <a:pt x="746" y="1897"/>
                </a:lnTo>
                <a:lnTo>
                  <a:pt x="746" y="1900"/>
                </a:lnTo>
                <a:lnTo>
                  <a:pt x="742" y="1900"/>
                </a:lnTo>
                <a:lnTo>
                  <a:pt x="742" y="1902"/>
                </a:lnTo>
                <a:lnTo>
                  <a:pt x="742" y="1904"/>
                </a:lnTo>
                <a:lnTo>
                  <a:pt x="742" y="1907"/>
                </a:lnTo>
                <a:lnTo>
                  <a:pt x="741" y="1907"/>
                </a:lnTo>
                <a:lnTo>
                  <a:pt x="741" y="1909"/>
                </a:lnTo>
                <a:lnTo>
                  <a:pt x="741" y="1911"/>
                </a:lnTo>
                <a:lnTo>
                  <a:pt x="741" y="1914"/>
                </a:lnTo>
                <a:lnTo>
                  <a:pt x="741" y="1916"/>
                </a:lnTo>
                <a:lnTo>
                  <a:pt x="742" y="1916"/>
                </a:lnTo>
                <a:lnTo>
                  <a:pt x="742" y="1918"/>
                </a:lnTo>
                <a:lnTo>
                  <a:pt x="742" y="1921"/>
                </a:lnTo>
                <a:lnTo>
                  <a:pt x="742" y="1923"/>
                </a:lnTo>
                <a:lnTo>
                  <a:pt x="742" y="1925"/>
                </a:lnTo>
                <a:lnTo>
                  <a:pt x="746" y="1925"/>
                </a:lnTo>
                <a:lnTo>
                  <a:pt x="746" y="1928"/>
                </a:lnTo>
                <a:lnTo>
                  <a:pt x="746" y="1930"/>
                </a:lnTo>
                <a:lnTo>
                  <a:pt x="742" y="1930"/>
                </a:lnTo>
                <a:lnTo>
                  <a:pt x="742" y="1932"/>
                </a:lnTo>
                <a:lnTo>
                  <a:pt x="742" y="1935"/>
                </a:lnTo>
                <a:lnTo>
                  <a:pt x="741" y="1937"/>
                </a:lnTo>
                <a:lnTo>
                  <a:pt x="741" y="1939"/>
                </a:lnTo>
                <a:lnTo>
                  <a:pt x="739" y="1939"/>
                </a:lnTo>
                <a:lnTo>
                  <a:pt x="739" y="1942"/>
                </a:lnTo>
                <a:lnTo>
                  <a:pt x="739" y="1944"/>
                </a:lnTo>
                <a:lnTo>
                  <a:pt x="735" y="1944"/>
                </a:lnTo>
                <a:lnTo>
                  <a:pt x="735" y="1947"/>
                </a:lnTo>
                <a:lnTo>
                  <a:pt x="735" y="1949"/>
                </a:lnTo>
                <a:lnTo>
                  <a:pt x="735" y="1951"/>
                </a:lnTo>
                <a:lnTo>
                  <a:pt x="734" y="1951"/>
                </a:lnTo>
                <a:lnTo>
                  <a:pt x="734" y="1954"/>
                </a:lnTo>
                <a:lnTo>
                  <a:pt x="734" y="1956"/>
                </a:lnTo>
                <a:lnTo>
                  <a:pt x="732" y="1956"/>
                </a:lnTo>
                <a:lnTo>
                  <a:pt x="732" y="1958"/>
                </a:lnTo>
                <a:lnTo>
                  <a:pt x="732" y="1961"/>
                </a:lnTo>
                <a:lnTo>
                  <a:pt x="728" y="1961"/>
                </a:lnTo>
                <a:lnTo>
                  <a:pt x="728" y="1963"/>
                </a:lnTo>
                <a:lnTo>
                  <a:pt x="728" y="1964"/>
                </a:lnTo>
                <a:lnTo>
                  <a:pt x="727" y="1964"/>
                </a:lnTo>
                <a:lnTo>
                  <a:pt x="727" y="1968"/>
                </a:lnTo>
                <a:lnTo>
                  <a:pt x="725" y="1968"/>
                </a:lnTo>
                <a:lnTo>
                  <a:pt x="725" y="1970"/>
                </a:lnTo>
                <a:lnTo>
                  <a:pt x="722" y="1970"/>
                </a:lnTo>
                <a:lnTo>
                  <a:pt x="720" y="1970"/>
                </a:lnTo>
                <a:lnTo>
                  <a:pt x="718" y="1971"/>
                </a:lnTo>
                <a:lnTo>
                  <a:pt x="715" y="1971"/>
                </a:lnTo>
                <a:lnTo>
                  <a:pt x="715" y="1975"/>
                </a:lnTo>
                <a:lnTo>
                  <a:pt x="713" y="1975"/>
                </a:lnTo>
                <a:lnTo>
                  <a:pt x="711" y="1975"/>
                </a:lnTo>
                <a:lnTo>
                  <a:pt x="711" y="1977"/>
                </a:lnTo>
                <a:lnTo>
                  <a:pt x="713" y="1977"/>
                </a:lnTo>
                <a:lnTo>
                  <a:pt x="713" y="1978"/>
                </a:lnTo>
                <a:lnTo>
                  <a:pt x="715" y="1978"/>
                </a:lnTo>
                <a:lnTo>
                  <a:pt x="715" y="1982"/>
                </a:lnTo>
                <a:lnTo>
                  <a:pt x="718" y="1982"/>
                </a:lnTo>
                <a:lnTo>
                  <a:pt x="718" y="1984"/>
                </a:lnTo>
                <a:lnTo>
                  <a:pt x="718" y="1985"/>
                </a:lnTo>
                <a:lnTo>
                  <a:pt x="720" y="1985"/>
                </a:lnTo>
                <a:lnTo>
                  <a:pt x="720" y="1989"/>
                </a:lnTo>
                <a:lnTo>
                  <a:pt x="722" y="1989"/>
                </a:lnTo>
                <a:lnTo>
                  <a:pt x="722" y="1990"/>
                </a:lnTo>
                <a:lnTo>
                  <a:pt x="725" y="1992"/>
                </a:lnTo>
                <a:lnTo>
                  <a:pt x="725" y="1996"/>
                </a:lnTo>
                <a:lnTo>
                  <a:pt x="725" y="1997"/>
                </a:lnTo>
                <a:lnTo>
                  <a:pt x="725" y="1999"/>
                </a:lnTo>
                <a:lnTo>
                  <a:pt x="722" y="1999"/>
                </a:lnTo>
                <a:lnTo>
                  <a:pt x="722" y="2003"/>
                </a:lnTo>
                <a:lnTo>
                  <a:pt x="722" y="2004"/>
                </a:lnTo>
                <a:lnTo>
                  <a:pt x="722" y="2006"/>
                </a:lnTo>
                <a:lnTo>
                  <a:pt x="722" y="2009"/>
                </a:lnTo>
                <a:lnTo>
                  <a:pt x="725" y="2009"/>
                </a:lnTo>
                <a:lnTo>
                  <a:pt x="725" y="2011"/>
                </a:lnTo>
                <a:lnTo>
                  <a:pt x="727" y="2011"/>
                </a:lnTo>
                <a:lnTo>
                  <a:pt x="727" y="2013"/>
                </a:lnTo>
                <a:lnTo>
                  <a:pt x="728" y="2013"/>
                </a:lnTo>
                <a:lnTo>
                  <a:pt x="728" y="2016"/>
                </a:lnTo>
                <a:lnTo>
                  <a:pt x="732" y="2016"/>
                </a:lnTo>
                <a:lnTo>
                  <a:pt x="732" y="2018"/>
                </a:lnTo>
                <a:lnTo>
                  <a:pt x="734" y="2018"/>
                </a:lnTo>
                <a:lnTo>
                  <a:pt x="734" y="2020"/>
                </a:lnTo>
                <a:lnTo>
                  <a:pt x="735" y="2020"/>
                </a:lnTo>
                <a:lnTo>
                  <a:pt x="739" y="2020"/>
                </a:lnTo>
                <a:lnTo>
                  <a:pt x="739" y="2023"/>
                </a:lnTo>
                <a:lnTo>
                  <a:pt x="741" y="2023"/>
                </a:lnTo>
                <a:lnTo>
                  <a:pt x="742" y="2023"/>
                </a:lnTo>
                <a:lnTo>
                  <a:pt x="742" y="2025"/>
                </a:lnTo>
                <a:lnTo>
                  <a:pt x="746" y="2025"/>
                </a:lnTo>
                <a:lnTo>
                  <a:pt x="748" y="2025"/>
                </a:lnTo>
                <a:lnTo>
                  <a:pt x="748" y="2027"/>
                </a:lnTo>
                <a:lnTo>
                  <a:pt x="749" y="2027"/>
                </a:lnTo>
                <a:lnTo>
                  <a:pt x="749" y="2030"/>
                </a:lnTo>
                <a:lnTo>
                  <a:pt x="749" y="2032"/>
                </a:lnTo>
                <a:lnTo>
                  <a:pt x="749" y="2034"/>
                </a:lnTo>
                <a:lnTo>
                  <a:pt x="749" y="2037"/>
                </a:lnTo>
                <a:lnTo>
                  <a:pt x="748" y="2037"/>
                </a:lnTo>
                <a:lnTo>
                  <a:pt x="748" y="2039"/>
                </a:lnTo>
                <a:lnTo>
                  <a:pt x="749" y="2039"/>
                </a:lnTo>
                <a:lnTo>
                  <a:pt x="749" y="2041"/>
                </a:lnTo>
                <a:lnTo>
                  <a:pt x="749" y="2044"/>
                </a:lnTo>
                <a:lnTo>
                  <a:pt x="753" y="2044"/>
                </a:lnTo>
                <a:lnTo>
                  <a:pt x="753" y="2046"/>
                </a:lnTo>
                <a:lnTo>
                  <a:pt x="753" y="2048"/>
                </a:lnTo>
                <a:lnTo>
                  <a:pt x="754" y="2048"/>
                </a:lnTo>
                <a:lnTo>
                  <a:pt x="754" y="2051"/>
                </a:lnTo>
                <a:lnTo>
                  <a:pt x="756" y="2051"/>
                </a:lnTo>
                <a:lnTo>
                  <a:pt x="756" y="2053"/>
                </a:lnTo>
                <a:lnTo>
                  <a:pt x="760" y="2053"/>
                </a:lnTo>
                <a:lnTo>
                  <a:pt x="761" y="2053"/>
                </a:lnTo>
                <a:lnTo>
                  <a:pt x="761" y="2055"/>
                </a:lnTo>
                <a:lnTo>
                  <a:pt x="763" y="2055"/>
                </a:lnTo>
                <a:lnTo>
                  <a:pt x="767" y="2055"/>
                </a:lnTo>
                <a:lnTo>
                  <a:pt x="768" y="2058"/>
                </a:lnTo>
                <a:lnTo>
                  <a:pt x="770" y="2058"/>
                </a:lnTo>
                <a:lnTo>
                  <a:pt x="774" y="2058"/>
                </a:lnTo>
                <a:lnTo>
                  <a:pt x="775" y="2058"/>
                </a:lnTo>
                <a:lnTo>
                  <a:pt x="777" y="2058"/>
                </a:lnTo>
                <a:lnTo>
                  <a:pt x="777" y="2060"/>
                </a:lnTo>
                <a:lnTo>
                  <a:pt x="780" y="2060"/>
                </a:lnTo>
                <a:lnTo>
                  <a:pt x="782" y="2060"/>
                </a:lnTo>
                <a:lnTo>
                  <a:pt x="784" y="2060"/>
                </a:lnTo>
                <a:lnTo>
                  <a:pt x="784" y="2058"/>
                </a:lnTo>
                <a:lnTo>
                  <a:pt x="787" y="2058"/>
                </a:lnTo>
                <a:lnTo>
                  <a:pt x="789" y="2058"/>
                </a:lnTo>
                <a:lnTo>
                  <a:pt x="789" y="2060"/>
                </a:lnTo>
                <a:lnTo>
                  <a:pt x="789" y="2061"/>
                </a:lnTo>
                <a:lnTo>
                  <a:pt x="787" y="2061"/>
                </a:lnTo>
                <a:lnTo>
                  <a:pt x="787" y="2065"/>
                </a:lnTo>
                <a:lnTo>
                  <a:pt x="787" y="2067"/>
                </a:lnTo>
                <a:lnTo>
                  <a:pt x="787" y="2068"/>
                </a:lnTo>
                <a:lnTo>
                  <a:pt x="784" y="2068"/>
                </a:lnTo>
                <a:lnTo>
                  <a:pt x="787" y="2072"/>
                </a:lnTo>
                <a:lnTo>
                  <a:pt x="787" y="2074"/>
                </a:lnTo>
                <a:lnTo>
                  <a:pt x="787" y="2075"/>
                </a:lnTo>
                <a:lnTo>
                  <a:pt x="787" y="2079"/>
                </a:lnTo>
                <a:lnTo>
                  <a:pt x="784" y="2080"/>
                </a:lnTo>
                <a:lnTo>
                  <a:pt x="784" y="2082"/>
                </a:lnTo>
                <a:lnTo>
                  <a:pt x="784" y="2086"/>
                </a:lnTo>
                <a:lnTo>
                  <a:pt x="782" y="2086"/>
                </a:lnTo>
                <a:lnTo>
                  <a:pt x="782" y="2087"/>
                </a:lnTo>
                <a:lnTo>
                  <a:pt x="780" y="2087"/>
                </a:lnTo>
                <a:lnTo>
                  <a:pt x="780" y="2089"/>
                </a:lnTo>
                <a:lnTo>
                  <a:pt x="782" y="2089"/>
                </a:lnTo>
                <a:lnTo>
                  <a:pt x="782" y="2093"/>
                </a:lnTo>
                <a:lnTo>
                  <a:pt x="784" y="2093"/>
                </a:lnTo>
                <a:lnTo>
                  <a:pt x="784" y="2094"/>
                </a:lnTo>
                <a:lnTo>
                  <a:pt x="787" y="2094"/>
                </a:lnTo>
                <a:lnTo>
                  <a:pt x="789" y="2094"/>
                </a:lnTo>
                <a:lnTo>
                  <a:pt x="791" y="2094"/>
                </a:lnTo>
                <a:lnTo>
                  <a:pt x="791" y="2096"/>
                </a:lnTo>
                <a:lnTo>
                  <a:pt x="794" y="2096"/>
                </a:lnTo>
                <a:lnTo>
                  <a:pt x="796" y="2096"/>
                </a:lnTo>
                <a:lnTo>
                  <a:pt x="798" y="2096"/>
                </a:lnTo>
                <a:lnTo>
                  <a:pt x="798" y="2100"/>
                </a:lnTo>
                <a:lnTo>
                  <a:pt x="801" y="2100"/>
                </a:lnTo>
                <a:lnTo>
                  <a:pt x="803" y="2100"/>
                </a:lnTo>
                <a:lnTo>
                  <a:pt x="803" y="2101"/>
                </a:lnTo>
                <a:lnTo>
                  <a:pt x="803" y="2103"/>
                </a:lnTo>
                <a:lnTo>
                  <a:pt x="803" y="2106"/>
                </a:lnTo>
                <a:lnTo>
                  <a:pt x="805" y="2106"/>
                </a:lnTo>
                <a:lnTo>
                  <a:pt x="805" y="2108"/>
                </a:lnTo>
                <a:lnTo>
                  <a:pt x="805" y="2110"/>
                </a:lnTo>
                <a:lnTo>
                  <a:pt x="803" y="2113"/>
                </a:lnTo>
                <a:lnTo>
                  <a:pt x="803" y="2115"/>
                </a:lnTo>
                <a:lnTo>
                  <a:pt x="801" y="2115"/>
                </a:lnTo>
                <a:lnTo>
                  <a:pt x="801" y="2117"/>
                </a:lnTo>
                <a:lnTo>
                  <a:pt x="801" y="2120"/>
                </a:lnTo>
                <a:lnTo>
                  <a:pt x="801" y="2122"/>
                </a:lnTo>
                <a:lnTo>
                  <a:pt x="803" y="2122"/>
                </a:lnTo>
                <a:lnTo>
                  <a:pt x="803" y="2124"/>
                </a:lnTo>
                <a:lnTo>
                  <a:pt x="803" y="2127"/>
                </a:lnTo>
                <a:lnTo>
                  <a:pt x="805" y="2127"/>
                </a:lnTo>
                <a:lnTo>
                  <a:pt x="805" y="2129"/>
                </a:lnTo>
                <a:lnTo>
                  <a:pt x="805" y="2131"/>
                </a:lnTo>
                <a:lnTo>
                  <a:pt x="805" y="2134"/>
                </a:lnTo>
                <a:lnTo>
                  <a:pt x="805" y="2136"/>
                </a:lnTo>
                <a:lnTo>
                  <a:pt x="803" y="2136"/>
                </a:lnTo>
                <a:lnTo>
                  <a:pt x="803" y="2138"/>
                </a:lnTo>
                <a:lnTo>
                  <a:pt x="801" y="2141"/>
                </a:lnTo>
                <a:lnTo>
                  <a:pt x="798" y="2143"/>
                </a:lnTo>
                <a:lnTo>
                  <a:pt x="796" y="2143"/>
                </a:lnTo>
                <a:lnTo>
                  <a:pt x="796" y="2145"/>
                </a:lnTo>
                <a:lnTo>
                  <a:pt x="794" y="2145"/>
                </a:lnTo>
                <a:lnTo>
                  <a:pt x="791" y="2148"/>
                </a:lnTo>
                <a:lnTo>
                  <a:pt x="789" y="2148"/>
                </a:lnTo>
                <a:lnTo>
                  <a:pt x="787" y="2148"/>
                </a:lnTo>
                <a:lnTo>
                  <a:pt x="787" y="2150"/>
                </a:lnTo>
                <a:lnTo>
                  <a:pt x="784" y="2150"/>
                </a:lnTo>
                <a:lnTo>
                  <a:pt x="782" y="2150"/>
                </a:lnTo>
                <a:lnTo>
                  <a:pt x="782" y="2151"/>
                </a:lnTo>
                <a:lnTo>
                  <a:pt x="780" y="2151"/>
                </a:lnTo>
                <a:lnTo>
                  <a:pt x="780" y="2155"/>
                </a:lnTo>
                <a:lnTo>
                  <a:pt x="777" y="2157"/>
                </a:lnTo>
                <a:lnTo>
                  <a:pt x="775" y="2157"/>
                </a:lnTo>
                <a:lnTo>
                  <a:pt x="775" y="2158"/>
                </a:lnTo>
                <a:lnTo>
                  <a:pt x="774" y="2158"/>
                </a:lnTo>
                <a:lnTo>
                  <a:pt x="774" y="2162"/>
                </a:lnTo>
                <a:lnTo>
                  <a:pt x="774" y="2164"/>
                </a:lnTo>
                <a:lnTo>
                  <a:pt x="770" y="2164"/>
                </a:lnTo>
                <a:lnTo>
                  <a:pt x="770" y="2165"/>
                </a:lnTo>
                <a:lnTo>
                  <a:pt x="768" y="2165"/>
                </a:lnTo>
                <a:lnTo>
                  <a:pt x="768" y="2169"/>
                </a:lnTo>
                <a:lnTo>
                  <a:pt x="767" y="2169"/>
                </a:lnTo>
                <a:lnTo>
                  <a:pt x="767" y="2170"/>
                </a:lnTo>
                <a:lnTo>
                  <a:pt x="763" y="2170"/>
                </a:lnTo>
                <a:lnTo>
                  <a:pt x="763" y="2172"/>
                </a:lnTo>
                <a:lnTo>
                  <a:pt x="763" y="2176"/>
                </a:lnTo>
                <a:lnTo>
                  <a:pt x="761" y="2176"/>
                </a:lnTo>
                <a:lnTo>
                  <a:pt x="761" y="2177"/>
                </a:lnTo>
                <a:lnTo>
                  <a:pt x="761" y="2179"/>
                </a:lnTo>
                <a:lnTo>
                  <a:pt x="760" y="2183"/>
                </a:lnTo>
                <a:lnTo>
                  <a:pt x="760" y="2184"/>
                </a:lnTo>
                <a:lnTo>
                  <a:pt x="761" y="2184"/>
                </a:lnTo>
                <a:lnTo>
                  <a:pt x="761" y="2186"/>
                </a:lnTo>
                <a:lnTo>
                  <a:pt x="761" y="2190"/>
                </a:lnTo>
                <a:lnTo>
                  <a:pt x="763" y="2191"/>
                </a:lnTo>
                <a:lnTo>
                  <a:pt x="761" y="2191"/>
                </a:lnTo>
                <a:lnTo>
                  <a:pt x="760" y="2191"/>
                </a:lnTo>
                <a:lnTo>
                  <a:pt x="756" y="2191"/>
                </a:lnTo>
                <a:lnTo>
                  <a:pt x="754" y="2191"/>
                </a:lnTo>
                <a:lnTo>
                  <a:pt x="753" y="2191"/>
                </a:lnTo>
                <a:lnTo>
                  <a:pt x="749" y="2191"/>
                </a:lnTo>
                <a:lnTo>
                  <a:pt x="748" y="2191"/>
                </a:lnTo>
                <a:lnTo>
                  <a:pt x="746" y="2191"/>
                </a:lnTo>
                <a:lnTo>
                  <a:pt x="742" y="2191"/>
                </a:lnTo>
                <a:lnTo>
                  <a:pt x="741" y="2191"/>
                </a:lnTo>
                <a:lnTo>
                  <a:pt x="739" y="2191"/>
                </a:lnTo>
                <a:lnTo>
                  <a:pt x="735" y="2191"/>
                </a:lnTo>
                <a:lnTo>
                  <a:pt x="734" y="2191"/>
                </a:lnTo>
                <a:lnTo>
                  <a:pt x="732" y="2191"/>
                </a:lnTo>
                <a:lnTo>
                  <a:pt x="728" y="2191"/>
                </a:lnTo>
                <a:lnTo>
                  <a:pt x="727" y="2191"/>
                </a:lnTo>
                <a:lnTo>
                  <a:pt x="725" y="2191"/>
                </a:lnTo>
                <a:lnTo>
                  <a:pt x="722" y="2191"/>
                </a:lnTo>
                <a:lnTo>
                  <a:pt x="720" y="2190"/>
                </a:lnTo>
                <a:lnTo>
                  <a:pt x="718" y="2190"/>
                </a:lnTo>
                <a:lnTo>
                  <a:pt x="715" y="2190"/>
                </a:lnTo>
                <a:lnTo>
                  <a:pt x="713" y="2190"/>
                </a:lnTo>
                <a:lnTo>
                  <a:pt x="711" y="2190"/>
                </a:lnTo>
                <a:lnTo>
                  <a:pt x="708" y="2190"/>
                </a:lnTo>
                <a:lnTo>
                  <a:pt x="706" y="2190"/>
                </a:lnTo>
                <a:lnTo>
                  <a:pt x="704" y="2190"/>
                </a:lnTo>
                <a:lnTo>
                  <a:pt x="704" y="2186"/>
                </a:lnTo>
                <a:lnTo>
                  <a:pt x="701" y="2186"/>
                </a:lnTo>
                <a:lnTo>
                  <a:pt x="699" y="2186"/>
                </a:lnTo>
                <a:lnTo>
                  <a:pt x="697" y="2186"/>
                </a:lnTo>
                <a:lnTo>
                  <a:pt x="694" y="2186"/>
                </a:lnTo>
                <a:lnTo>
                  <a:pt x="692" y="2186"/>
                </a:lnTo>
                <a:lnTo>
                  <a:pt x="690" y="2186"/>
                </a:lnTo>
                <a:lnTo>
                  <a:pt x="687" y="2186"/>
                </a:lnTo>
                <a:lnTo>
                  <a:pt x="685" y="2186"/>
                </a:lnTo>
                <a:lnTo>
                  <a:pt x="683" y="2186"/>
                </a:lnTo>
                <a:lnTo>
                  <a:pt x="680" y="2186"/>
                </a:lnTo>
                <a:lnTo>
                  <a:pt x="678" y="2186"/>
                </a:lnTo>
                <a:lnTo>
                  <a:pt x="677" y="2184"/>
                </a:lnTo>
                <a:lnTo>
                  <a:pt x="673" y="2184"/>
                </a:lnTo>
                <a:lnTo>
                  <a:pt x="671" y="2183"/>
                </a:lnTo>
                <a:lnTo>
                  <a:pt x="670" y="2183"/>
                </a:lnTo>
                <a:lnTo>
                  <a:pt x="666" y="2183"/>
                </a:lnTo>
                <a:lnTo>
                  <a:pt x="664" y="2183"/>
                </a:lnTo>
                <a:lnTo>
                  <a:pt x="663" y="2183"/>
                </a:lnTo>
                <a:lnTo>
                  <a:pt x="659" y="2183"/>
                </a:lnTo>
                <a:lnTo>
                  <a:pt x="658" y="2179"/>
                </a:lnTo>
                <a:lnTo>
                  <a:pt x="656" y="2179"/>
                </a:lnTo>
                <a:lnTo>
                  <a:pt x="652" y="2179"/>
                </a:lnTo>
                <a:lnTo>
                  <a:pt x="651" y="2179"/>
                </a:lnTo>
                <a:lnTo>
                  <a:pt x="649" y="2179"/>
                </a:lnTo>
                <a:lnTo>
                  <a:pt x="645" y="2179"/>
                </a:lnTo>
                <a:lnTo>
                  <a:pt x="644" y="2179"/>
                </a:lnTo>
                <a:lnTo>
                  <a:pt x="642" y="2179"/>
                </a:lnTo>
                <a:lnTo>
                  <a:pt x="638" y="2179"/>
                </a:lnTo>
                <a:lnTo>
                  <a:pt x="638" y="2183"/>
                </a:lnTo>
                <a:lnTo>
                  <a:pt x="637" y="2183"/>
                </a:lnTo>
                <a:lnTo>
                  <a:pt x="635" y="2184"/>
                </a:lnTo>
                <a:lnTo>
                  <a:pt x="632" y="2184"/>
                </a:lnTo>
                <a:lnTo>
                  <a:pt x="632" y="2186"/>
                </a:lnTo>
                <a:lnTo>
                  <a:pt x="630" y="2186"/>
                </a:lnTo>
                <a:lnTo>
                  <a:pt x="628" y="2186"/>
                </a:lnTo>
                <a:lnTo>
                  <a:pt x="625" y="2190"/>
                </a:lnTo>
                <a:lnTo>
                  <a:pt x="623" y="2190"/>
                </a:lnTo>
                <a:lnTo>
                  <a:pt x="623" y="2191"/>
                </a:lnTo>
                <a:lnTo>
                  <a:pt x="621" y="2191"/>
                </a:lnTo>
                <a:lnTo>
                  <a:pt x="621" y="2193"/>
                </a:lnTo>
                <a:lnTo>
                  <a:pt x="618" y="2193"/>
                </a:lnTo>
                <a:lnTo>
                  <a:pt x="616" y="2193"/>
                </a:lnTo>
                <a:lnTo>
                  <a:pt x="616" y="2196"/>
                </a:lnTo>
                <a:lnTo>
                  <a:pt x="614" y="2196"/>
                </a:lnTo>
                <a:lnTo>
                  <a:pt x="611" y="2196"/>
                </a:lnTo>
                <a:lnTo>
                  <a:pt x="609" y="2196"/>
                </a:lnTo>
                <a:lnTo>
                  <a:pt x="607" y="2196"/>
                </a:lnTo>
                <a:lnTo>
                  <a:pt x="607" y="2198"/>
                </a:lnTo>
                <a:lnTo>
                  <a:pt x="604" y="2198"/>
                </a:lnTo>
                <a:lnTo>
                  <a:pt x="602" y="2198"/>
                </a:lnTo>
                <a:lnTo>
                  <a:pt x="600" y="2198"/>
                </a:lnTo>
                <a:lnTo>
                  <a:pt x="600" y="2200"/>
                </a:lnTo>
                <a:lnTo>
                  <a:pt x="597" y="2200"/>
                </a:lnTo>
                <a:lnTo>
                  <a:pt x="595" y="2200"/>
                </a:lnTo>
                <a:lnTo>
                  <a:pt x="595" y="2203"/>
                </a:lnTo>
                <a:lnTo>
                  <a:pt x="593" y="2203"/>
                </a:lnTo>
                <a:lnTo>
                  <a:pt x="593" y="2205"/>
                </a:lnTo>
                <a:lnTo>
                  <a:pt x="590" y="2205"/>
                </a:lnTo>
                <a:lnTo>
                  <a:pt x="588" y="2205"/>
                </a:lnTo>
                <a:lnTo>
                  <a:pt x="587" y="2205"/>
                </a:lnTo>
                <a:lnTo>
                  <a:pt x="583" y="2205"/>
                </a:lnTo>
                <a:lnTo>
                  <a:pt x="583" y="2207"/>
                </a:lnTo>
                <a:lnTo>
                  <a:pt x="581" y="2207"/>
                </a:lnTo>
                <a:lnTo>
                  <a:pt x="581" y="2210"/>
                </a:lnTo>
                <a:lnTo>
                  <a:pt x="581" y="2212"/>
                </a:lnTo>
                <a:lnTo>
                  <a:pt x="583" y="2214"/>
                </a:lnTo>
                <a:lnTo>
                  <a:pt x="583" y="2217"/>
                </a:lnTo>
                <a:lnTo>
                  <a:pt x="587" y="2217"/>
                </a:lnTo>
                <a:lnTo>
                  <a:pt x="587" y="2219"/>
                </a:lnTo>
                <a:lnTo>
                  <a:pt x="587" y="2221"/>
                </a:lnTo>
                <a:lnTo>
                  <a:pt x="583" y="2221"/>
                </a:lnTo>
                <a:lnTo>
                  <a:pt x="583" y="2224"/>
                </a:lnTo>
                <a:lnTo>
                  <a:pt x="581" y="2224"/>
                </a:lnTo>
                <a:lnTo>
                  <a:pt x="580" y="2224"/>
                </a:lnTo>
                <a:lnTo>
                  <a:pt x="580" y="2226"/>
                </a:lnTo>
                <a:lnTo>
                  <a:pt x="576" y="2226"/>
                </a:lnTo>
                <a:lnTo>
                  <a:pt x="574" y="2226"/>
                </a:lnTo>
                <a:lnTo>
                  <a:pt x="573" y="2226"/>
                </a:lnTo>
                <a:lnTo>
                  <a:pt x="569" y="2226"/>
                </a:lnTo>
                <a:lnTo>
                  <a:pt x="567" y="2226"/>
                </a:lnTo>
                <a:lnTo>
                  <a:pt x="566" y="2226"/>
                </a:lnTo>
                <a:lnTo>
                  <a:pt x="562" y="2228"/>
                </a:lnTo>
                <a:lnTo>
                  <a:pt x="562" y="2226"/>
                </a:lnTo>
                <a:lnTo>
                  <a:pt x="561" y="2226"/>
                </a:lnTo>
                <a:lnTo>
                  <a:pt x="559" y="2226"/>
                </a:lnTo>
                <a:lnTo>
                  <a:pt x="559" y="2228"/>
                </a:lnTo>
                <a:lnTo>
                  <a:pt x="555" y="2228"/>
                </a:lnTo>
                <a:lnTo>
                  <a:pt x="554" y="2228"/>
                </a:lnTo>
                <a:lnTo>
                  <a:pt x="552" y="2228"/>
                </a:lnTo>
                <a:lnTo>
                  <a:pt x="548" y="2228"/>
                </a:lnTo>
                <a:lnTo>
                  <a:pt x="547" y="2228"/>
                </a:lnTo>
                <a:lnTo>
                  <a:pt x="545" y="2228"/>
                </a:lnTo>
                <a:lnTo>
                  <a:pt x="545" y="2231"/>
                </a:lnTo>
                <a:lnTo>
                  <a:pt x="542" y="2231"/>
                </a:lnTo>
                <a:lnTo>
                  <a:pt x="540" y="2231"/>
                </a:lnTo>
                <a:lnTo>
                  <a:pt x="538" y="2231"/>
                </a:lnTo>
                <a:lnTo>
                  <a:pt x="535" y="2231"/>
                </a:lnTo>
                <a:lnTo>
                  <a:pt x="533" y="2231"/>
                </a:lnTo>
                <a:lnTo>
                  <a:pt x="531" y="2228"/>
                </a:lnTo>
                <a:lnTo>
                  <a:pt x="528" y="2228"/>
                </a:lnTo>
                <a:lnTo>
                  <a:pt x="528" y="2231"/>
                </a:lnTo>
                <a:lnTo>
                  <a:pt x="526" y="2231"/>
                </a:lnTo>
                <a:lnTo>
                  <a:pt x="524" y="2231"/>
                </a:lnTo>
                <a:lnTo>
                  <a:pt x="521" y="2231"/>
                </a:lnTo>
                <a:lnTo>
                  <a:pt x="519" y="2231"/>
                </a:lnTo>
                <a:lnTo>
                  <a:pt x="517" y="2231"/>
                </a:lnTo>
                <a:lnTo>
                  <a:pt x="514" y="2231"/>
                </a:lnTo>
                <a:lnTo>
                  <a:pt x="512" y="2231"/>
                </a:lnTo>
                <a:lnTo>
                  <a:pt x="512" y="2228"/>
                </a:lnTo>
                <a:lnTo>
                  <a:pt x="510" y="2228"/>
                </a:lnTo>
                <a:lnTo>
                  <a:pt x="507" y="2228"/>
                </a:lnTo>
                <a:lnTo>
                  <a:pt x="505" y="2226"/>
                </a:lnTo>
                <a:lnTo>
                  <a:pt x="503" y="2226"/>
                </a:lnTo>
                <a:lnTo>
                  <a:pt x="503" y="2224"/>
                </a:lnTo>
                <a:lnTo>
                  <a:pt x="500" y="2224"/>
                </a:lnTo>
                <a:lnTo>
                  <a:pt x="500" y="2221"/>
                </a:lnTo>
                <a:lnTo>
                  <a:pt x="498" y="2221"/>
                </a:lnTo>
                <a:lnTo>
                  <a:pt x="498" y="2219"/>
                </a:lnTo>
                <a:lnTo>
                  <a:pt x="497" y="2219"/>
                </a:lnTo>
                <a:lnTo>
                  <a:pt x="497" y="2217"/>
                </a:lnTo>
                <a:lnTo>
                  <a:pt x="497" y="2214"/>
                </a:lnTo>
                <a:lnTo>
                  <a:pt x="493" y="2214"/>
                </a:lnTo>
                <a:lnTo>
                  <a:pt x="493" y="2212"/>
                </a:lnTo>
                <a:lnTo>
                  <a:pt x="493" y="2210"/>
                </a:lnTo>
                <a:lnTo>
                  <a:pt x="491" y="2210"/>
                </a:lnTo>
                <a:lnTo>
                  <a:pt x="491" y="2207"/>
                </a:lnTo>
                <a:lnTo>
                  <a:pt x="490" y="2207"/>
                </a:lnTo>
                <a:lnTo>
                  <a:pt x="486" y="2207"/>
                </a:lnTo>
                <a:lnTo>
                  <a:pt x="486" y="2205"/>
                </a:lnTo>
                <a:lnTo>
                  <a:pt x="484" y="2205"/>
                </a:lnTo>
                <a:lnTo>
                  <a:pt x="484" y="2203"/>
                </a:lnTo>
                <a:lnTo>
                  <a:pt x="483" y="2203"/>
                </a:lnTo>
                <a:lnTo>
                  <a:pt x="479" y="2203"/>
                </a:lnTo>
                <a:lnTo>
                  <a:pt x="479" y="2200"/>
                </a:lnTo>
                <a:lnTo>
                  <a:pt x="477" y="2200"/>
                </a:lnTo>
                <a:lnTo>
                  <a:pt x="476" y="2200"/>
                </a:lnTo>
                <a:lnTo>
                  <a:pt x="472" y="2200"/>
                </a:lnTo>
                <a:lnTo>
                  <a:pt x="472" y="2198"/>
                </a:lnTo>
                <a:lnTo>
                  <a:pt x="471" y="2198"/>
                </a:lnTo>
                <a:lnTo>
                  <a:pt x="469" y="2198"/>
                </a:lnTo>
                <a:lnTo>
                  <a:pt x="465" y="2198"/>
                </a:lnTo>
                <a:lnTo>
                  <a:pt x="464" y="2198"/>
                </a:lnTo>
                <a:lnTo>
                  <a:pt x="462" y="2198"/>
                </a:lnTo>
                <a:lnTo>
                  <a:pt x="458" y="2198"/>
                </a:lnTo>
                <a:lnTo>
                  <a:pt x="458" y="2196"/>
                </a:lnTo>
                <a:lnTo>
                  <a:pt x="457" y="2196"/>
                </a:lnTo>
                <a:lnTo>
                  <a:pt x="455" y="2196"/>
                </a:lnTo>
                <a:lnTo>
                  <a:pt x="455" y="2193"/>
                </a:lnTo>
                <a:lnTo>
                  <a:pt x="452" y="2193"/>
                </a:lnTo>
                <a:lnTo>
                  <a:pt x="452" y="2191"/>
                </a:lnTo>
                <a:lnTo>
                  <a:pt x="450" y="2191"/>
                </a:lnTo>
                <a:lnTo>
                  <a:pt x="450" y="2190"/>
                </a:lnTo>
                <a:lnTo>
                  <a:pt x="448" y="2190"/>
                </a:lnTo>
                <a:lnTo>
                  <a:pt x="448" y="2186"/>
                </a:lnTo>
                <a:lnTo>
                  <a:pt x="445" y="2186"/>
                </a:lnTo>
                <a:lnTo>
                  <a:pt x="445" y="2184"/>
                </a:lnTo>
                <a:lnTo>
                  <a:pt x="445" y="2183"/>
                </a:lnTo>
                <a:lnTo>
                  <a:pt x="445" y="2179"/>
                </a:lnTo>
                <a:lnTo>
                  <a:pt x="448" y="2177"/>
                </a:lnTo>
                <a:lnTo>
                  <a:pt x="450" y="2176"/>
                </a:lnTo>
                <a:lnTo>
                  <a:pt x="452" y="2176"/>
                </a:lnTo>
                <a:lnTo>
                  <a:pt x="452" y="2172"/>
                </a:lnTo>
                <a:lnTo>
                  <a:pt x="455" y="2172"/>
                </a:lnTo>
                <a:lnTo>
                  <a:pt x="457" y="2170"/>
                </a:lnTo>
                <a:lnTo>
                  <a:pt x="457" y="2169"/>
                </a:lnTo>
                <a:lnTo>
                  <a:pt x="457" y="2165"/>
                </a:lnTo>
                <a:lnTo>
                  <a:pt x="455" y="2165"/>
                </a:lnTo>
                <a:lnTo>
                  <a:pt x="455" y="2164"/>
                </a:lnTo>
                <a:lnTo>
                  <a:pt x="452" y="2164"/>
                </a:lnTo>
                <a:lnTo>
                  <a:pt x="452" y="2162"/>
                </a:lnTo>
                <a:lnTo>
                  <a:pt x="450" y="2162"/>
                </a:lnTo>
                <a:lnTo>
                  <a:pt x="448" y="2162"/>
                </a:lnTo>
                <a:lnTo>
                  <a:pt x="445" y="2162"/>
                </a:lnTo>
                <a:lnTo>
                  <a:pt x="443" y="2162"/>
                </a:lnTo>
                <a:lnTo>
                  <a:pt x="441" y="2162"/>
                </a:lnTo>
                <a:lnTo>
                  <a:pt x="438" y="2162"/>
                </a:lnTo>
                <a:lnTo>
                  <a:pt x="436" y="2162"/>
                </a:lnTo>
                <a:lnTo>
                  <a:pt x="434" y="2162"/>
                </a:lnTo>
                <a:lnTo>
                  <a:pt x="431" y="2164"/>
                </a:lnTo>
                <a:lnTo>
                  <a:pt x="429" y="2164"/>
                </a:lnTo>
                <a:lnTo>
                  <a:pt x="427" y="2164"/>
                </a:lnTo>
                <a:lnTo>
                  <a:pt x="424" y="2164"/>
                </a:lnTo>
                <a:lnTo>
                  <a:pt x="422" y="2164"/>
                </a:lnTo>
                <a:lnTo>
                  <a:pt x="420" y="2164"/>
                </a:lnTo>
                <a:lnTo>
                  <a:pt x="417" y="2164"/>
                </a:lnTo>
                <a:lnTo>
                  <a:pt x="415" y="2164"/>
                </a:lnTo>
                <a:lnTo>
                  <a:pt x="413" y="2164"/>
                </a:lnTo>
                <a:lnTo>
                  <a:pt x="413" y="2162"/>
                </a:lnTo>
                <a:lnTo>
                  <a:pt x="410" y="2162"/>
                </a:lnTo>
                <a:lnTo>
                  <a:pt x="408" y="2162"/>
                </a:lnTo>
                <a:lnTo>
                  <a:pt x="406" y="2158"/>
                </a:lnTo>
                <a:lnTo>
                  <a:pt x="403" y="2158"/>
                </a:lnTo>
                <a:lnTo>
                  <a:pt x="403" y="2157"/>
                </a:lnTo>
                <a:lnTo>
                  <a:pt x="401" y="2157"/>
                </a:lnTo>
                <a:lnTo>
                  <a:pt x="400" y="2157"/>
                </a:lnTo>
                <a:lnTo>
                  <a:pt x="396" y="2155"/>
                </a:lnTo>
                <a:lnTo>
                  <a:pt x="394" y="2155"/>
                </a:lnTo>
                <a:lnTo>
                  <a:pt x="393" y="2155"/>
                </a:lnTo>
                <a:lnTo>
                  <a:pt x="389" y="2155"/>
                </a:lnTo>
                <a:lnTo>
                  <a:pt x="387" y="2155"/>
                </a:lnTo>
                <a:lnTo>
                  <a:pt x="387" y="2151"/>
                </a:lnTo>
                <a:lnTo>
                  <a:pt x="386" y="2151"/>
                </a:lnTo>
                <a:lnTo>
                  <a:pt x="382" y="2150"/>
                </a:lnTo>
                <a:lnTo>
                  <a:pt x="381" y="2150"/>
                </a:lnTo>
                <a:lnTo>
                  <a:pt x="379" y="2150"/>
                </a:lnTo>
                <a:lnTo>
                  <a:pt x="375" y="2150"/>
                </a:lnTo>
                <a:lnTo>
                  <a:pt x="374" y="2150"/>
                </a:lnTo>
                <a:lnTo>
                  <a:pt x="372" y="2150"/>
                </a:lnTo>
                <a:lnTo>
                  <a:pt x="368" y="2150"/>
                </a:lnTo>
                <a:lnTo>
                  <a:pt x="367" y="2150"/>
                </a:lnTo>
                <a:lnTo>
                  <a:pt x="365" y="2150"/>
                </a:lnTo>
                <a:lnTo>
                  <a:pt x="361" y="2150"/>
                </a:lnTo>
                <a:lnTo>
                  <a:pt x="360" y="2150"/>
                </a:lnTo>
                <a:lnTo>
                  <a:pt x="358" y="2150"/>
                </a:lnTo>
                <a:lnTo>
                  <a:pt x="355" y="2150"/>
                </a:lnTo>
                <a:lnTo>
                  <a:pt x="353" y="2150"/>
                </a:lnTo>
                <a:lnTo>
                  <a:pt x="351" y="2150"/>
                </a:lnTo>
                <a:lnTo>
                  <a:pt x="348" y="2150"/>
                </a:lnTo>
                <a:lnTo>
                  <a:pt x="348" y="2148"/>
                </a:lnTo>
                <a:lnTo>
                  <a:pt x="346" y="2148"/>
                </a:lnTo>
                <a:lnTo>
                  <a:pt x="344" y="2148"/>
                </a:lnTo>
                <a:lnTo>
                  <a:pt x="341" y="2148"/>
                </a:lnTo>
                <a:lnTo>
                  <a:pt x="341" y="2145"/>
                </a:lnTo>
                <a:lnTo>
                  <a:pt x="339" y="2145"/>
                </a:lnTo>
                <a:lnTo>
                  <a:pt x="337" y="2145"/>
                </a:lnTo>
                <a:lnTo>
                  <a:pt x="334" y="2143"/>
                </a:lnTo>
                <a:lnTo>
                  <a:pt x="332" y="2143"/>
                </a:lnTo>
                <a:lnTo>
                  <a:pt x="332" y="2141"/>
                </a:lnTo>
                <a:lnTo>
                  <a:pt x="332" y="2138"/>
                </a:lnTo>
                <a:lnTo>
                  <a:pt x="332" y="2136"/>
                </a:lnTo>
                <a:lnTo>
                  <a:pt x="334" y="2136"/>
                </a:lnTo>
                <a:lnTo>
                  <a:pt x="334" y="2134"/>
                </a:lnTo>
                <a:lnTo>
                  <a:pt x="337" y="2134"/>
                </a:lnTo>
                <a:lnTo>
                  <a:pt x="339" y="2134"/>
                </a:lnTo>
                <a:lnTo>
                  <a:pt x="339" y="2131"/>
                </a:lnTo>
                <a:lnTo>
                  <a:pt x="339" y="2129"/>
                </a:lnTo>
                <a:lnTo>
                  <a:pt x="341" y="2129"/>
                </a:lnTo>
                <a:lnTo>
                  <a:pt x="341" y="2127"/>
                </a:lnTo>
                <a:lnTo>
                  <a:pt x="344" y="2127"/>
                </a:lnTo>
                <a:lnTo>
                  <a:pt x="346" y="2127"/>
                </a:lnTo>
                <a:lnTo>
                  <a:pt x="346" y="2124"/>
                </a:lnTo>
                <a:lnTo>
                  <a:pt x="348" y="2124"/>
                </a:lnTo>
                <a:lnTo>
                  <a:pt x="348" y="2122"/>
                </a:lnTo>
                <a:lnTo>
                  <a:pt x="351" y="2122"/>
                </a:lnTo>
                <a:lnTo>
                  <a:pt x="353" y="2120"/>
                </a:lnTo>
                <a:lnTo>
                  <a:pt x="355" y="2120"/>
                </a:lnTo>
                <a:lnTo>
                  <a:pt x="355" y="2117"/>
                </a:lnTo>
                <a:lnTo>
                  <a:pt x="358" y="2117"/>
                </a:lnTo>
                <a:lnTo>
                  <a:pt x="358" y="2115"/>
                </a:lnTo>
                <a:lnTo>
                  <a:pt x="358" y="2113"/>
                </a:lnTo>
                <a:lnTo>
                  <a:pt x="358" y="2110"/>
                </a:lnTo>
                <a:lnTo>
                  <a:pt x="358" y="2108"/>
                </a:lnTo>
                <a:lnTo>
                  <a:pt x="355" y="2108"/>
                </a:lnTo>
                <a:lnTo>
                  <a:pt x="355" y="2106"/>
                </a:lnTo>
                <a:lnTo>
                  <a:pt x="353" y="2106"/>
                </a:lnTo>
                <a:lnTo>
                  <a:pt x="353" y="2103"/>
                </a:lnTo>
                <a:lnTo>
                  <a:pt x="351" y="2103"/>
                </a:lnTo>
                <a:lnTo>
                  <a:pt x="351" y="2101"/>
                </a:lnTo>
                <a:lnTo>
                  <a:pt x="351" y="2100"/>
                </a:lnTo>
                <a:lnTo>
                  <a:pt x="348" y="2100"/>
                </a:lnTo>
                <a:lnTo>
                  <a:pt x="348" y="2096"/>
                </a:lnTo>
                <a:lnTo>
                  <a:pt x="346" y="2094"/>
                </a:lnTo>
                <a:lnTo>
                  <a:pt x="346" y="2093"/>
                </a:lnTo>
                <a:lnTo>
                  <a:pt x="346" y="2089"/>
                </a:lnTo>
                <a:lnTo>
                  <a:pt x="344" y="2089"/>
                </a:lnTo>
                <a:lnTo>
                  <a:pt x="344" y="2087"/>
                </a:lnTo>
                <a:lnTo>
                  <a:pt x="344" y="2086"/>
                </a:lnTo>
                <a:lnTo>
                  <a:pt x="341" y="2086"/>
                </a:lnTo>
                <a:lnTo>
                  <a:pt x="339" y="2082"/>
                </a:lnTo>
                <a:lnTo>
                  <a:pt x="337" y="2082"/>
                </a:lnTo>
                <a:lnTo>
                  <a:pt x="334" y="2082"/>
                </a:lnTo>
                <a:lnTo>
                  <a:pt x="334" y="2080"/>
                </a:lnTo>
                <a:lnTo>
                  <a:pt x="332" y="2080"/>
                </a:lnTo>
                <a:lnTo>
                  <a:pt x="330" y="2080"/>
                </a:lnTo>
                <a:lnTo>
                  <a:pt x="327" y="2080"/>
                </a:lnTo>
                <a:lnTo>
                  <a:pt x="325" y="2080"/>
                </a:lnTo>
                <a:lnTo>
                  <a:pt x="323" y="2080"/>
                </a:lnTo>
                <a:lnTo>
                  <a:pt x="320" y="2080"/>
                </a:lnTo>
                <a:lnTo>
                  <a:pt x="318" y="2080"/>
                </a:lnTo>
                <a:lnTo>
                  <a:pt x="318" y="2082"/>
                </a:lnTo>
                <a:lnTo>
                  <a:pt x="316" y="2082"/>
                </a:lnTo>
                <a:lnTo>
                  <a:pt x="313" y="2082"/>
                </a:lnTo>
                <a:lnTo>
                  <a:pt x="311" y="2082"/>
                </a:lnTo>
                <a:lnTo>
                  <a:pt x="310" y="2082"/>
                </a:lnTo>
                <a:lnTo>
                  <a:pt x="306" y="2082"/>
                </a:lnTo>
                <a:lnTo>
                  <a:pt x="306" y="2086"/>
                </a:lnTo>
                <a:lnTo>
                  <a:pt x="304" y="2086"/>
                </a:lnTo>
                <a:lnTo>
                  <a:pt x="303" y="2087"/>
                </a:lnTo>
                <a:lnTo>
                  <a:pt x="299" y="2087"/>
                </a:lnTo>
                <a:lnTo>
                  <a:pt x="299" y="2089"/>
                </a:lnTo>
                <a:lnTo>
                  <a:pt x="297" y="2089"/>
                </a:lnTo>
                <a:lnTo>
                  <a:pt x="296" y="2093"/>
                </a:lnTo>
                <a:lnTo>
                  <a:pt x="292" y="2093"/>
                </a:lnTo>
                <a:lnTo>
                  <a:pt x="291" y="2093"/>
                </a:lnTo>
                <a:lnTo>
                  <a:pt x="289" y="2093"/>
                </a:lnTo>
                <a:lnTo>
                  <a:pt x="285" y="2093"/>
                </a:lnTo>
                <a:lnTo>
                  <a:pt x="284" y="2093"/>
                </a:lnTo>
                <a:lnTo>
                  <a:pt x="282" y="2093"/>
                </a:lnTo>
                <a:lnTo>
                  <a:pt x="278" y="2093"/>
                </a:lnTo>
                <a:lnTo>
                  <a:pt x="277" y="2093"/>
                </a:lnTo>
                <a:lnTo>
                  <a:pt x="275" y="2093"/>
                </a:lnTo>
                <a:lnTo>
                  <a:pt x="271" y="2093"/>
                </a:lnTo>
                <a:lnTo>
                  <a:pt x="271" y="2089"/>
                </a:lnTo>
                <a:lnTo>
                  <a:pt x="271" y="2087"/>
                </a:lnTo>
                <a:lnTo>
                  <a:pt x="271" y="2086"/>
                </a:lnTo>
                <a:lnTo>
                  <a:pt x="275" y="2086"/>
                </a:lnTo>
                <a:lnTo>
                  <a:pt x="277" y="2082"/>
                </a:lnTo>
                <a:lnTo>
                  <a:pt x="278" y="2082"/>
                </a:lnTo>
                <a:lnTo>
                  <a:pt x="278" y="2080"/>
                </a:lnTo>
                <a:lnTo>
                  <a:pt x="282" y="2079"/>
                </a:lnTo>
                <a:lnTo>
                  <a:pt x="282" y="2075"/>
                </a:lnTo>
                <a:lnTo>
                  <a:pt x="282" y="2074"/>
                </a:lnTo>
                <a:lnTo>
                  <a:pt x="282" y="2072"/>
                </a:lnTo>
                <a:lnTo>
                  <a:pt x="278" y="2072"/>
                </a:lnTo>
                <a:lnTo>
                  <a:pt x="278" y="2068"/>
                </a:lnTo>
                <a:lnTo>
                  <a:pt x="277" y="2068"/>
                </a:lnTo>
                <a:lnTo>
                  <a:pt x="277" y="2067"/>
                </a:lnTo>
                <a:lnTo>
                  <a:pt x="275" y="2065"/>
                </a:lnTo>
                <a:lnTo>
                  <a:pt x="275" y="2061"/>
                </a:lnTo>
                <a:lnTo>
                  <a:pt x="275" y="2060"/>
                </a:lnTo>
                <a:lnTo>
                  <a:pt x="277" y="2060"/>
                </a:lnTo>
                <a:lnTo>
                  <a:pt x="277" y="2058"/>
                </a:lnTo>
                <a:lnTo>
                  <a:pt x="278" y="2055"/>
                </a:lnTo>
                <a:lnTo>
                  <a:pt x="278" y="2053"/>
                </a:lnTo>
                <a:lnTo>
                  <a:pt x="282" y="2053"/>
                </a:lnTo>
                <a:lnTo>
                  <a:pt x="282" y="2051"/>
                </a:lnTo>
                <a:lnTo>
                  <a:pt x="282" y="2048"/>
                </a:lnTo>
                <a:lnTo>
                  <a:pt x="284" y="2048"/>
                </a:lnTo>
                <a:lnTo>
                  <a:pt x="284" y="2046"/>
                </a:lnTo>
                <a:lnTo>
                  <a:pt x="285" y="2046"/>
                </a:lnTo>
                <a:lnTo>
                  <a:pt x="285" y="2044"/>
                </a:lnTo>
                <a:lnTo>
                  <a:pt x="289" y="2044"/>
                </a:lnTo>
                <a:lnTo>
                  <a:pt x="289" y="2041"/>
                </a:lnTo>
                <a:lnTo>
                  <a:pt x="289" y="2039"/>
                </a:lnTo>
                <a:lnTo>
                  <a:pt x="291" y="2037"/>
                </a:lnTo>
                <a:lnTo>
                  <a:pt x="289" y="2037"/>
                </a:lnTo>
                <a:lnTo>
                  <a:pt x="291" y="2034"/>
                </a:lnTo>
                <a:lnTo>
                  <a:pt x="291" y="2032"/>
                </a:lnTo>
                <a:lnTo>
                  <a:pt x="291" y="2030"/>
                </a:lnTo>
                <a:lnTo>
                  <a:pt x="292" y="2030"/>
                </a:lnTo>
                <a:lnTo>
                  <a:pt x="296" y="2027"/>
                </a:lnTo>
                <a:lnTo>
                  <a:pt x="297" y="2027"/>
                </a:lnTo>
                <a:lnTo>
                  <a:pt x="299" y="2027"/>
                </a:lnTo>
                <a:lnTo>
                  <a:pt x="303" y="2027"/>
                </a:lnTo>
                <a:lnTo>
                  <a:pt x="304" y="2027"/>
                </a:lnTo>
                <a:lnTo>
                  <a:pt x="304" y="2025"/>
                </a:lnTo>
                <a:lnTo>
                  <a:pt x="306" y="2025"/>
                </a:lnTo>
                <a:lnTo>
                  <a:pt x="310" y="2025"/>
                </a:lnTo>
                <a:lnTo>
                  <a:pt x="311" y="2025"/>
                </a:lnTo>
                <a:lnTo>
                  <a:pt x="313" y="2025"/>
                </a:lnTo>
                <a:lnTo>
                  <a:pt x="316" y="2025"/>
                </a:lnTo>
                <a:lnTo>
                  <a:pt x="318" y="2025"/>
                </a:lnTo>
                <a:lnTo>
                  <a:pt x="320" y="2025"/>
                </a:lnTo>
                <a:lnTo>
                  <a:pt x="320" y="2023"/>
                </a:lnTo>
                <a:lnTo>
                  <a:pt x="323" y="2023"/>
                </a:lnTo>
                <a:lnTo>
                  <a:pt x="325" y="2023"/>
                </a:lnTo>
                <a:lnTo>
                  <a:pt x="327" y="2023"/>
                </a:lnTo>
                <a:lnTo>
                  <a:pt x="330" y="2020"/>
                </a:lnTo>
                <a:lnTo>
                  <a:pt x="332" y="2020"/>
                </a:lnTo>
                <a:lnTo>
                  <a:pt x="334" y="2020"/>
                </a:lnTo>
                <a:lnTo>
                  <a:pt x="334" y="2018"/>
                </a:lnTo>
                <a:lnTo>
                  <a:pt x="337" y="2018"/>
                </a:lnTo>
                <a:lnTo>
                  <a:pt x="337" y="2016"/>
                </a:lnTo>
                <a:lnTo>
                  <a:pt x="337" y="2013"/>
                </a:lnTo>
                <a:lnTo>
                  <a:pt x="339" y="2013"/>
                </a:lnTo>
                <a:lnTo>
                  <a:pt x="339" y="2011"/>
                </a:lnTo>
                <a:lnTo>
                  <a:pt x="339" y="2009"/>
                </a:lnTo>
                <a:lnTo>
                  <a:pt x="339" y="2006"/>
                </a:lnTo>
                <a:lnTo>
                  <a:pt x="339" y="2004"/>
                </a:lnTo>
                <a:lnTo>
                  <a:pt x="339" y="2003"/>
                </a:lnTo>
                <a:lnTo>
                  <a:pt x="339" y="1999"/>
                </a:lnTo>
                <a:lnTo>
                  <a:pt x="339" y="1997"/>
                </a:lnTo>
                <a:lnTo>
                  <a:pt x="339" y="1996"/>
                </a:lnTo>
                <a:lnTo>
                  <a:pt x="339" y="1992"/>
                </a:lnTo>
                <a:lnTo>
                  <a:pt x="339" y="1990"/>
                </a:lnTo>
                <a:lnTo>
                  <a:pt x="337" y="1990"/>
                </a:lnTo>
                <a:lnTo>
                  <a:pt x="337" y="1989"/>
                </a:lnTo>
                <a:lnTo>
                  <a:pt x="337" y="1985"/>
                </a:lnTo>
                <a:lnTo>
                  <a:pt x="337" y="1984"/>
                </a:lnTo>
                <a:lnTo>
                  <a:pt x="334" y="1984"/>
                </a:lnTo>
                <a:lnTo>
                  <a:pt x="334" y="1982"/>
                </a:lnTo>
                <a:lnTo>
                  <a:pt x="332" y="1982"/>
                </a:lnTo>
                <a:lnTo>
                  <a:pt x="332" y="1978"/>
                </a:lnTo>
                <a:lnTo>
                  <a:pt x="330" y="1978"/>
                </a:lnTo>
                <a:lnTo>
                  <a:pt x="330" y="1977"/>
                </a:lnTo>
                <a:lnTo>
                  <a:pt x="327" y="1977"/>
                </a:lnTo>
                <a:lnTo>
                  <a:pt x="327" y="1975"/>
                </a:lnTo>
                <a:lnTo>
                  <a:pt x="325" y="1975"/>
                </a:lnTo>
                <a:lnTo>
                  <a:pt x="325" y="1971"/>
                </a:lnTo>
                <a:lnTo>
                  <a:pt x="323" y="1971"/>
                </a:lnTo>
                <a:lnTo>
                  <a:pt x="320" y="1970"/>
                </a:lnTo>
                <a:lnTo>
                  <a:pt x="318" y="1970"/>
                </a:lnTo>
                <a:lnTo>
                  <a:pt x="318" y="1968"/>
                </a:lnTo>
                <a:lnTo>
                  <a:pt x="316" y="1968"/>
                </a:lnTo>
                <a:lnTo>
                  <a:pt x="316" y="1964"/>
                </a:lnTo>
                <a:lnTo>
                  <a:pt x="316" y="1963"/>
                </a:lnTo>
                <a:lnTo>
                  <a:pt x="316" y="1961"/>
                </a:lnTo>
                <a:lnTo>
                  <a:pt x="316" y="1958"/>
                </a:lnTo>
                <a:lnTo>
                  <a:pt x="313" y="1958"/>
                </a:lnTo>
                <a:lnTo>
                  <a:pt x="313" y="1956"/>
                </a:lnTo>
                <a:lnTo>
                  <a:pt x="313" y="1954"/>
                </a:lnTo>
                <a:lnTo>
                  <a:pt x="313" y="1951"/>
                </a:lnTo>
                <a:lnTo>
                  <a:pt x="313" y="1949"/>
                </a:lnTo>
                <a:lnTo>
                  <a:pt x="313" y="1944"/>
                </a:lnTo>
                <a:lnTo>
                  <a:pt x="313" y="1942"/>
                </a:lnTo>
                <a:lnTo>
                  <a:pt x="313" y="1939"/>
                </a:lnTo>
                <a:lnTo>
                  <a:pt x="313" y="1937"/>
                </a:lnTo>
                <a:lnTo>
                  <a:pt x="316" y="1935"/>
                </a:lnTo>
                <a:lnTo>
                  <a:pt x="316" y="1932"/>
                </a:lnTo>
                <a:lnTo>
                  <a:pt x="318" y="1932"/>
                </a:lnTo>
                <a:lnTo>
                  <a:pt x="320" y="1930"/>
                </a:lnTo>
                <a:lnTo>
                  <a:pt x="325" y="1930"/>
                </a:lnTo>
                <a:lnTo>
                  <a:pt x="327" y="1930"/>
                </a:lnTo>
                <a:lnTo>
                  <a:pt x="330" y="1930"/>
                </a:lnTo>
                <a:lnTo>
                  <a:pt x="332" y="1928"/>
                </a:lnTo>
                <a:lnTo>
                  <a:pt x="337" y="1928"/>
                </a:lnTo>
                <a:lnTo>
                  <a:pt x="339" y="1928"/>
                </a:lnTo>
                <a:lnTo>
                  <a:pt x="341" y="1928"/>
                </a:lnTo>
                <a:lnTo>
                  <a:pt x="344" y="1928"/>
                </a:lnTo>
                <a:lnTo>
                  <a:pt x="346" y="1928"/>
                </a:lnTo>
                <a:lnTo>
                  <a:pt x="348" y="1928"/>
                </a:lnTo>
                <a:lnTo>
                  <a:pt x="351" y="1928"/>
                </a:lnTo>
                <a:lnTo>
                  <a:pt x="353" y="1928"/>
                </a:lnTo>
                <a:lnTo>
                  <a:pt x="355" y="1930"/>
                </a:lnTo>
                <a:lnTo>
                  <a:pt x="358" y="1930"/>
                </a:lnTo>
                <a:lnTo>
                  <a:pt x="360" y="1932"/>
                </a:lnTo>
                <a:lnTo>
                  <a:pt x="361" y="1932"/>
                </a:lnTo>
                <a:lnTo>
                  <a:pt x="365" y="1935"/>
                </a:lnTo>
                <a:lnTo>
                  <a:pt x="365" y="1937"/>
                </a:lnTo>
                <a:lnTo>
                  <a:pt x="367" y="1939"/>
                </a:lnTo>
                <a:lnTo>
                  <a:pt x="368" y="1939"/>
                </a:lnTo>
                <a:lnTo>
                  <a:pt x="372" y="1942"/>
                </a:lnTo>
                <a:lnTo>
                  <a:pt x="374" y="1942"/>
                </a:lnTo>
                <a:lnTo>
                  <a:pt x="375" y="1942"/>
                </a:lnTo>
                <a:lnTo>
                  <a:pt x="379" y="1942"/>
                </a:lnTo>
                <a:lnTo>
                  <a:pt x="381" y="1942"/>
                </a:lnTo>
                <a:lnTo>
                  <a:pt x="386" y="1942"/>
                </a:lnTo>
                <a:lnTo>
                  <a:pt x="387" y="1942"/>
                </a:lnTo>
                <a:lnTo>
                  <a:pt x="389" y="1939"/>
                </a:lnTo>
                <a:lnTo>
                  <a:pt x="393" y="1939"/>
                </a:lnTo>
                <a:lnTo>
                  <a:pt x="394" y="1939"/>
                </a:lnTo>
                <a:lnTo>
                  <a:pt x="396" y="1937"/>
                </a:lnTo>
                <a:lnTo>
                  <a:pt x="400" y="1937"/>
                </a:lnTo>
                <a:lnTo>
                  <a:pt x="400" y="1935"/>
                </a:lnTo>
                <a:lnTo>
                  <a:pt x="401" y="1932"/>
                </a:lnTo>
                <a:lnTo>
                  <a:pt x="406" y="1930"/>
                </a:lnTo>
                <a:lnTo>
                  <a:pt x="408" y="1928"/>
                </a:lnTo>
                <a:lnTo>
                  <a:pt x="410" y="1928"/>
                </a:lnTo>
                <a:lnTo>
                  <a:pt x="413" y="1925"/>
                </a:lnTo>
                <a:lnTo>
                  <a:pt x="415" y="1925"/>
                </a:lnTo>
                <a:lnTo>
                  <a:pt x="417" y="1925"/>
                </a:lnTo>
                <a:lnTo>
                  <a:pt x="420" y="1925"/>
                </a:lnTo>
                <a:lnTo>
                  <a:pt x="422" y="1925"/>
                </a:lnTo>
                <a:lnTo>
                  <a:pt x="424" y="1925"/>
                </a:lnTo>
                <a:lnTo>
                  <a:pt x="429" y="1928"/>
                </a:lnTo>
                <a:lnTo>
                  <a:pt x="431" y="1928"/>
                </a:lnTo>
                <a:lnTo>
                  <a:pt x="434" y="1928"/>
                </a:lnTo>
                <a:lnTo>
                  <a:pt x="436" y="1925"/>
                </a:lnTo>
                <a:lnTo>
                  <a:pt x="438" y="1925"/>
                </a:lnTo>
                <a:lnTo>
                  <a:pt x="441" y="1925"/>
                </a:lnTo>
                <a:lnTo>
                  <a:pt x="443" y="1925"/>
                </a:lnTo>
                <a:lnTo>
                  <a:pt x="445" y="1928"/>
                </a:lnTo>
                <a:lnTo>
                  <a:pt x="448" y="1930"/>
                </a:lnTo>
                <a:lnTo>
                  <a:pt x="448" y="1932"/>
                </a:lnTo>
                <a:lnTo>
                  <a:pt x="448" y="1935"/>
                </a:lnTo>
                <a:lnTo>
                  <a:pt x="450" y="1935"/>
                </a:lnTo>
                <a:lnTo>
                  <a:pt x="450" y="1937"/>
                </a:lnTo>
                <a:lnTo>
                  <a:pt x="450" y="1939"/>
                </a:lnTo>
                <a:lnTo>
                  <a:pt x="450" y="1942"/>
                </a:lnTo>
                <a:lnTo>
                  <a:pt x="452" y="1944"/>
                </a:lnTo>
                <a:lnTo>
                  <a:pt x="455" y="1947"/>
                </a:lnTo>
                <a:lnTo>
                  <a:pt x="457" y="1944"/>
                </a:lnTo>
                <a:lnTo>
                  <a:pt x="458" y="1944"/>
                </a:lnTo>
                <a:lnTo>
                  <a:pt x="462" y="1942"/>
                </a:lnTo>
                <a:lnTo>
                  <a:pt x="462" y="1939"/>
                </a:lnTo>
                <a:lnTo>
                  <a:pt x="462" y="1937"/>
                </a:lnTo>
                <a:lnTo>
                  <a:pt x="462" y="1935"/>
                </a:lnTo>
                <a:lnTo>
                  <a:pt x="464" y="1935"/>
                </a:lnTo>
                <a:lnTo>
                  <a:pt x="464" y="1932"/>
                </a:lnTo>
                <a:lnTo>
                  <a:pt x="465" y="1930"/>
                </a:lnTo>
                <a:lnTo>
                  <a:pt x="469" y="1928"/>
                </a:lnTo>
                <a:lnTo>
                  <a:pt x="471" y="1928"/>
                </a:lnTo>
                <a:lnTo>
                  <a:pt x="472" y="1930"/>
                </a:lnTo>
                <a:lnTo>
                  <a:pt x="476" y="1930"/>
                </a:lnTo>
                <a:lnTo>
                  <a:pt x="476" y="1932"/>
                </a:lnTo>
                <a:lnTo>
                  <a:pt x="477" y="1935"/>
                </a:lnTo>
                <a:lnTo>
                  <a:pt x="477" y="1937"/>
                </a:lnTo>
                <a:lnTo>
                  <a:pt x="479" y="1939"/>
                </a:lnTo>
                <a:lnTo>
                  <a:pt x="479" y="1942"/>
                </a:lnTo>
                <a:lnTo>
                  <a:pt x="477" y="1944"/>
                </a:lnTo>
                <a:lnTo>
                  <a:pt x="477" y="1947"/>
                </a:lnTo>
                <a:lnTo>
                  <a:pt x="477" y="1949"/>
                </a:lnTo>
                <a:lnTo>
                  <a:pt x="476" y="1951"/>
                </a:lnTo>
                <a:lnTo>
                  <a:pt x="476" y="1954"/>
                </a:lnTo>
                <a:lnTo>
                  <a:pt x="477" y="1954"/>
                </a:lnTo>
                <a:lnTo>
                  <a:pt x="477" y="1956"/>
                </a:lnTo>
                <a:lnTo>
                  <a:pt x="477" y="1958"/>
                </a:lnTo>
                <a:lnTo>
                  <a:pt x="477" y="1961"/>
                </a:lnTo>
                <a:lnTo>
                  <a:pt x="477" y="1963"/>
                </a:lnTo>
                <a:lnTo>
                  <a:pt x="477" y="1964"/>
                </a:lnTo>
                <a:lnTo>
                  <a:pt x="479" y="1968"/>
                </a:lnTo>
                <a:lnTo>
                  <a:pt x="483" y="1968"/>
                </a:lnTo>
                <a:lnTo>
                  <a:pt x="484" y="1970"/>
                </a:lnTo>
                <a:lnTo>
                  <a:pt x="490" y="1970"/>
                </a:lnTo>
                <a:lnTo>
                  <a:pt x="491" y="1970"/>
                </a:lnTo>
                <a:lnTo>
                  <a:pt x="493" y="1968"/>
                </a:lnTo>
                <a:lnTo>
                  <a:pt x="498" y="1968"/>
                </a:lnTo>
                <a:lnTo>
                  <a:pt x="500" y="1964"/>
                </a:lnTo>
                <a:lnTo>
                  <a:pt x="500" y="1963"/>
                </a:lnTo>
                <a:lnTo>
                  <a:pt x="503" y="1961"/>
                </a:lnTo>
                <a:lnTo>
                  <a:pt x="503" y="1958"/>
                </a:lnTo>
                <a:lnTo>
                  <a:pt x="505" y="1956"/>
                </a:lnTo>
                <a:lnTo>
                  <a:pt x="507" y="1954"/>
                </a:lnTo>
                <a:lnTo>
                  <a:pt x="510" y="1951"/>
                </a:lnTo>
                <a:lnTo>
                  <a:pt x="512" y="1949"/>
                </a:lnTo>
                <a:lnTo>
                  <a:pt x="514" y="1947"/>
                </a:lnTo>
                <a:lnTo>
                  <a:pt x="517" y="1942"/>
                </a:lnTo>
                <a:lnTo>
                  <a:pt x="519" y="1939"/>
                </a:lnTo>
                <a:lnTo>
                  <a:pt x="521" y="1939"/>
                </a:lnTo>
                <a:lnTo>
                  <a:pt x="526" y="1937"/>
                </a:lnTo>
                <a:lnTo>
                  <a:pt x="528" y="1935"/>
                </a:lnTo>
                <a:lnTo>
                  <a:pt x="533" y="1935"/>
                </a:lnTo>
                <a:lnTo>
                  <a:pt x="538" y="1935"/>
                </a:lnTo>
                <a:lnTo>
                  <a:pt x="540" y="1935"/>
                </a:lnTo>
                <a:lnTo>
                  <a:pt x="542" y="1935"/>
                </a:lnTo>
                <a:lnTo>
                  <a:pt x="547" y="1935"/>
                </a:lnTo>
                <a:lnTo>
                  <a:pt x="548" y="1937"/>
                </a:lnTo>
                <a:lnTo>
                  <a:pt x="552" y="1937"/>
                </a:lnTo>
                <a:lnTo>
                  <a:pt x="555" y="1937"/>
                </a:lnTo>
                <a:lnTo>
                  <a:pt x="561" y="1937"/>
                </a:lnTo>
                <a:lnTo>
                  <a:pt x="562" y="1939"/>
                </a:lnTo>
                <a:lnTo>
                  <a:pt x="566" y="1939"/>
                </a:lnTo>
                <a:lnTo>
                  <a:pt x="569" y="1942"/>
                </a:lnTo>
                <a:lnTo>
                  <a:pt x="573" y="1939"/>
                </a:lnTo>
                <a:lnTo>
                  <a:pt x="573" y="1937"/>
                </a:lnTo>
                <a:lnTo>
                  <a:pt x="574" y="1932"/>
                </a:lnTo>
                <a:lnTo>
                  <a:pt x="576" y="1928"/>
                </a:lnTo>
                <a:lnTo>
                  <a:pt x="580" y="1923"/>
                </a:lnTo>
                <a:lnTo>
                  <a:pt x="581" y="1921"/>
                </a:lnTo>
                <a:lnTo>
                  <a:pt x="583" y="1918"/>
                </a:lnTo>
                <a:lnTo>
                  <a:pt x="587" y="1918"/>
                </a:lnTo>
                <a:lnTo>
                  <a:pt x="588" y="1921"/>
                </a:lnTo>
                <a:lnTo>
                  <a:pt x="590" y="1921"/>
                </a:lnTo>
                <a:lnTo>
                  <a:pt x="593" y="1921"/>
                </a:lnTo>
                <a:lnTo>
                  <a:pt x="597" y="1921"/>
                </a:lnTo>
                <a:lnTo>
                  <a:pt x="602" y="1921"/>
                </a:lnTo>
                <a:lnTo>
                  <a:pt x="607" y="1921"/>
                </a:lnTo>
                <a:lnTo>
                  <a:pt x="609" y="1921"/>
                </a:lnTo>
                <a:lnTo>
                  <a:pt x="611" y="1921"/>
                </a:lnTo>
                <a:lnTo>
                  <a:pt x="614" y="1918"/>
                </a:lnTo>
                <a:lnTo>
                  <a:pt x="618" y="1914"/>
                </a:lnTo>
                <a:lnTo>
                  <a:pt x="621" y="1911"/>
                </a:lnTo>
                <a:lnTo>
                  <a:pt x="623" y="1909"/>
                </a:lnTo>
                <a:lnTo>
                  <a:pt x="625" y="1907"/>
                </a:lnTo>
                <a:lnTo>
                  <a:pt x="630" y="1904"/>
                </a:lnTo>
                <a:lnTo>
                  <a:pt x="632" y="1902"/>
                </a:lnTo>
                <a:lnTo>
                  <a:pt x="637" y="1900"/>
                </a:lnTo>
                <a:lnTo>
                  <a:pt x="638" y="1897"/>
                </a:lnTo>
                <a:lnTo>
                  <a:pt x="642" y="1897"/>
                </a:lnTo>
                <a:lnTo>
                  <a:pt x="644" y="1895"/>
                </a:lnTo>
                <a:lnTo>
                  <a:pt x="644" y="1894"/>
                </a:lnTo>
                <a:lnTo>
                  <a:pt x="644" y="1890"/>
                </a:lnTo>
                <a:lnTo>
                  <a:pt x="645" y="1887"/>
                </a:lnTo>
                <a:lnTo>
                  <a:pt x="645" y="1881"/>
                </a:lnTo>
                <a:lnTo>
                  <a:pt x="645" y="1876"/>
                </a:lnTo>
                <a:lnTo>
                  <a:pt x="649" y="1876"/>
                </a:lnTo>
                <a:lnTo>
                  <a:pt x="651" y="1874"/>
                </a:lnTo>
                <a:lnTo>
                  <a:pt x="645" y="1873"/>
                </a:lnTo>
                <a:lnTo>
                  <a:pt x="645" y="1869"/>
                </a:lnTo>
                <a:lnTo>
                  <a:pt x="645" y="1868"/>
                </a:lnTo>
                <a:lnTo>
                  <a:pt x="644" y="1862"/>
                </a:lnTo>
                <a:lnTo>
                  <a:pt x="638" y="1862"/>
                </a:lnTo>
                <a:lnTo>
                  <a:pt x="635" y="1862"/>
                </a:lnTo>
                <a:lnTo>
                  <a:pt x="630" y="1862"/>
                </a:lnTo>
                <a:lnTo>
                  <a:pt x="625" y="1862"/>
                </a:lnTo>
                <a:lnTo>
                  <a:pt x="621" y="1862"/>
                </a:lnTo>
                <a:lnTo>
                  <a:pt x="616" y="1859"/>
                </a:lnTo>
                <a:lnTo>
                  <a:pt x="614" y="1855"/>
                </a:lnTo>
                <a:lnTo>
                  <a:pt x="611" y="1854"/>
                </a:lnTo>
                <a:lnTo>
                  <a:pt x="609" y="1847"/>
                </a:lnTo>
                <a:lnTo>
                  <a:pt x="607" y="1840"/>
                </a:lnTo>
                <a:lnTo>
                  <a:pt x="604" y="1838"/>
                </a:lnTo>
                <a:lnTo>
                  <a:pt x="600" y="1835"/>
                </a:lnTo>
                <a:lnTo>
                  <a:pt x="597" y="1833"/>
                </a:lnTo>
                <a:lnTo>
                  <a:pt x="593" y="1831"/>
                </a:lnTo>
                <a:lnTo>
                  <a:pt x="587" y="1826"/>
                </a:lnTo>
                <a:lnTo>
                  <a:pt x="583" y="1824"/>
                </a:lnTo>
                <a:lnTo>
                  <a:pt x="580" y="1821"/>
                </a:lnTo>
                <a:lnTo>
                  <a:pt x="573" y="1819"/>
                </a:lnTo>
                <a:lnTo>
                  <a:pt x="567" y="1817"/>
                </a:lnTo>
                <a:lnTo>
                  <a:pt x="562" y="1814"/>
                </a:lnTo>
                <a:lnTo>
                  <a:pt x="555" y="1812"/>
                </a:lnTo>
                <a:lnTo>
                  <a:pt x="554" y="1810"/>
                </a:lnTo>
                <a:lnTo>
                  <a:pt x="552" y="1805"/>
                </a:lnTo>
                <a:lnTo>
                  <a:pt x="552" y="1800"/>
                </a:lnTo>
                <a:lnTo>
                  <a:pt x="552" y="1798"/>
                </a:lnTo>
                <a:lnTo>
                  <a:pt x="548" y="1791"/>
                </a:lnTo>
                <a:lnTo>
                  <a:pt x="548" y="1790"/>
                </a:lnTo>
                <a:lnTo>
                  <a:pt x="547" y="1786"/>
                </a:lnTo>
                <a:lnTo>
                  <a:pt x="547" y="1784"/>
                </a:lnTo>
                <a:lnTo>
                  <a:pt x="545" y="1779"/>
                </a:lnTo>
                <a:lnTo>
                  <a:pt x="542" y="1779"/>
                </a:lnTo>
                <a:lnTo>
                  <a:pt x="540" y="1778"/>
                </a:lnTo>
                <a:lnTo>
                  <a:pt x="540" y="1772"/>
                </a:lnTo>
                <a:lnTo>
                  <a:pt x="538" y="1772"/>
                </a:lnTo>
                <a:lnTo>
                  <a:pt x="535" y="1772"/>
                </a:lnTo>
                <a:lnTo>
                  <a:pt x="531" y="1771"/>
                </a:lnTo>
                <a:lnTo>
                  <a:pt x="526" y="1772"/>
                </a:lnTo>
                <a:lnTo>
                  <a:pt x="519" y="1772"/>
                </a:lnTo>
                <a:lnTo>
                  <a:pt x="514" y="1772"/>
                </a:lnTo>
                <a:lnTo>
                  <a:pt x="510" y="1769"/>
                </a:lnTo>
                <a:lnTo>
                  <a:pt x="507" y="1769"/>
                </a:lnTo>
                <a:lnTo>
                  <a:pt x="505" y="1769"/>
                </a:lnTo>
                <a:lnTo>
                  <a:pt x="500" y="1765"/>
                </a:lnTo>
                <a:lnTo>
                  <a:pt x="500" y="1764"/>
                </a:lnTo>
                <a:lnTo>
                  <a:pt x="500" y="1762"/>
                </a:lnTo>
                <a:lnTo>
                  <a:pt x="497" y="1758"/>
                </a:lnTo>
                <a:lnTo>
                  <a:pt x="493" y="1757"/>
                </a:lnTo>
                <a:lnTo>
                  <a:pt x="490" y="1755"/>
                </a:lnTo>
                <a:lnTo>
                  <a:pt x="486" y="1755"/>
                </a:lnTo>
                <a:lnTo>
                  <a:pt x="484" y="1752"/>
                </a:lnTo>
                <a:lnTo>
                  <a:pt x="479" y="1752"/>
                </a:lnTo>
                <a:lnTo>
                  <a:pt x="477" y="1750"/>
                </a:lnTo>
                <a:lnTo>
                  <a:pt x="476" y="1750"/>
                </a:lnTo>
                <a:lnTo>
                  <a:pt x="472" y="1750"/>
                </a:lnTo>
                <a:lnTo>
                  <a:pt x="472" y="1748"/>
                </a:lnTo>
                <a:lnTo>
                  <a:pt x="471" y="1745"/>
                </a:lnTo>
                <a:lnTo>
                  <a:pt x="472" y="1743"/>
                </a:lnTo>
                <a:lnTo>
                  <a:pt x="476" y="1741"/>
                </a:lnTo>
                <a:lnTo>
                  <a:pt x="472" y="1738"/>
                </a:lnTo>
                <a:lnTo>
                  <a:pt x="472" y="1736"/>
                </a:lnTo>
                <a:lnTo>
                  <a:pt x="477" y="1734"/>
                </a:lnTo>
                <a:lnTo>
                  <a:pt x="479" y="1731"/>
                </a:lnTo>
                <a:lnTo>
                  <a:pt x="483" y="1731"/>
                </a:lnTo>
                <a:lnTo>
                  <a:pt x="486" y="1729"/>
                </a:lnTo>
                <a:lnTo>
                  <a:pt x="491" y="1727"/>
                </a:lnTo>
                <a:lnTo>
                  <a:pt x="493" y="1724"/>
                </a:lnTo>
                <a:lnTo>
                  <a:pt x="503" y="1722"/>
                </a:lnTo>
                <a:lnTo>
                  <a:pt x="514" y="1720"/>
                </a:lnTo>
                <a:lnTo>
                  <a:pt x="521" y="1717"/>
                </a:lnTo>
                <a:lnTo>
                  <a:pt x="524" y="1715"/>
                </a:lnTo>
                <a:lnTo>
                  <a:pt x="521" y="1707"/>
                </a:lnTo>
                <a:lnTo>
                  <a:pt x="521" y="1701"/>
                </a:lnTo>
                <a:lnTo>
                  <a:pt x="524" y="1700"/>
                </a:lnTo>
                <a:lnTo>
                  <a:pt x="524" y="1696"/>
                </a:lnTo>
                <a:lnTo>
                  <a:pt x="521" y="1694"/>
                </a:lnTo>
                <a:lnTo>
                  <a:pt x="519" y="1693"/>
                </a:lnTo>
                <a:lnTo>
                  <a:pt x="519" y="1689"/>
                </a:lnTo>
                <a:lnTo>
                  <a:pt x="517" y="1689"/>
                </a:lnTo>
                <a:lnTo>
                  <a:pt x="517" y="1688"/>
                </a:lnTo>
                <a:lnTo>
                  <a:pt x="517" y="1686"/>
                </a:lnTo>
                <a:lnTo>
                  <a:pt x="517" y="1682"/>
                </a:lnTo>
                <a:lnTo>
                  <a:pt x="517" y="1679"/>
                </a:lnTo>
                <a:lnTo>
                  <a:pt x="514" y="1674"/>
                </a:lnTo>
                <a:lnTo>
                  <a:pt x="514" y="1672"/>
                </a:lnTo>
                <a:lnTo>
                  <a:pt x="517" y="1667"/>
                </a:lnTo>
                <a:lnTo>
                  <a:pt x="517" y="1665"/>
                </a:lnTo>
                <a:lnTo>
                  <a:pt x="514" y="1662"/>
                </a:lnTo>
                <a:lnTo>
                  <a:pt x="512" y="1658"/>
                </a:lnTo>
                <a:lnTo>
                  <a:pt x="512" y="1653"/>
                </a:lnTo>
                <a:lnTo>
                  <a:pt x="512" y="1651"/>
                </a:lnTo>
                <a:lnTo>
                  <a:pt x="512" y="1646"/>
                </a:lnTo>
                <a:lnTo>
                  <a:pt x="510" y="1644"/>
                </a:lnTo>
                <a:lnTo>
                  <a:pt x="510" y="1639"/>
                </a:lnTo>
                <a:lnTo>
                  <a:pt x="510" y="1637"/>
                </a:lnTo>
                <a:lnTo>
                  <a:pt x="510" y="1632"/>
                </a:lnTo>
                <a:lnTo>
                  <a:pt x="510" y="1627"/>
                </a:lnTo>
                <a:lnTo>
                  <a:pt x="507" y="1620"/>
                </a:lnTo>
                <a:lnTo>
                  <a:pt x="505" y="1617"/>
                </a:lnTo>
                <a:lnTo>
                  <a:pt x="505" y="1613"/>
                </a:lnTo>
                <a:lnTo>
                  <a:pt x="510" y="1610"/>
                </a:lnTo>
                <a:lnTo>
                  <a:pt x="512" y="1606"/>
                </a:lnTo>
                <a:lnTo>
                  <a:pt x="514" y="1606"/>
                </a:lnTo>
                <a:lnTo>
                  <a:pt x="519" y="1604"/>
                </a:lnTo>
                <a:lnTo>
                  <a:pt x="521" y="1604"/>
                </a:lnTo>
                <a:lnTo>
                  <a:pt x="521" y="1599"/>
                </a:lnTo>
                <a:lnTo>
                  <a:pt x="521" y="1598"/>
                </a:lnTo>
                <a:lnTo>
                  <a:pt x="519" y="1592"/>
                </a:lnTo>
                <a:lnTo>
                  <a:pt x="517" y="1591"/>
                </a:lnTo>
                <a:lnTo>
                  <a:pt x="517" y="1589"/>
                </a:lnTo>
                <a:lnTo>
                  <a:pt x="519" y="1585"/>
                </a:lnTo>
                <a:lnTo>
                  <a:pt x="519" y="1582"/>
                </a:lnTo>
                <a:lnTo>
                  <a:pt x="519" y="1577"/>
                </a:lnTo>
                <a:lnTo>
                  <a:pt x="519" y="1575"/>
                </a:lnTo>
                <a:lnTo>
                  <a:pt x="517" y="1570"/>
                </a:lnTo>
                <a:lnTo>
                  <a:pt x="512" y="1570"/>
                </a:lnTo>
                <a:lnTo>
                  <a:pt x="507" y="1570"/>
                </a:lnTo>
                <a:lnTo>
                  <a:pt x="503" y="1570"/>
                </a:lnTo>
                <a:lnTo>
                  <a:pt x="498" y="1568"/>
                </a:lnTo>
                <a:lnTo>
                  <a:pt x="493" y="1568"/>
                </a:lnTo>
                <a:lnTo>
                  <a:pt x="491" y="1565"/>
                </a:lnTo>
                <a:lnTo>
                  <a:pt x="484" y="1565"/>
                </a:lnTo>
                <a:lnTo>
                  <a:pt x="483" y="1563"/>
                </a:lnTo>
                <a:lnTo>
                  <a:pt x="476" y="1561"/>
                </a:lnTo>
                <a:lnTo>
                  <a:pt x="471" y="1561"/>
                </a:lnTo>
                <a:lnTo>
                  <a:pt x="465" y="1558"/>
                </a:lnTo>
                <a:lnTo>
                  <a:pt x="465" y="1556"/>
                </a:lnTo>
                <a:lnTo>
                  <a:pt x="464" y="1554"/>
                </a:lnTo>
                <a:lnTo>
                  <a:pt x="458" y="1554"/>
                </a:lnTo>
                <a:lnTo>
                  <a:pt x="457" y="1551"/>
                </a:lnTo>
                <a:lnTo>
                  <a:pt x="455" y="1549"/>
                </a:lnTo>
                <a:lnTo>
                  <a:pt x="450" y="1549"/>
                </a:lnTo>
                <a:lnTo>
                  <a:pt x="445" y="1549"/>
                </a:lnTo>
                <a:lnTo>
                  <a:pt x="441" y="1549"/>
                </a:lnTo>
                <a:lnTo>
                  <a:pt x="436" y="1549"/>
                </a:lnTo>
                <a:lnTo>
                  <a:pt x="427" y="1551"/>
                </a:lnTo>
                <a:lnTo>
                  <a:pt x="420" y="1551"/>
                </a:lnTo>
                <a:lnTo>
                  <a:pt x="413" y="1554"/>
                </a:lnTo>
                <a:lnTo>
                  <a:pt x="400" y="1556"/>
                </a:lnTo>
                <a:lnTo>
                  <a:pt x="381" y="1556"/>
                </a:lnTo>
                <a:lnTo>
                  <a:pt x="365" y="1558"/>
                </a:lnTo>
                <a:lnTo>
                  <a:pt x="351" y="1561"/>
                </a:lnTo>
                <a:lnTo>
                  <a:pt x="346" y="1558"/>
                </a:lnTo>
                <a:lnTo>
                  <a:pt x="341" y="1558"/>
                </a:lnTo>
                <a:lnTo>
                  <a:pt x="339" y="1558"/>
                </a:lnTo>
                <a:lnTo>
                  <a:pt x="337" y="1556"/>
                </a:lnTo>
                <a:lnTo>
                  <a:pt x="337" y="1554"/>
                </a:lnTo>
                <a:lnTo>
                  <a:pt x="339" y="1554"/>
                </a:lnTo>
                <a:lnTo>
                  <a:pt x="341" y="1554"/>
                </a:lnTo>
                <a:lnTo>
                  <a:pt x="341" y="1551"/>
                </a:lnTo>
                <a:lnTo>
                  <a:pt x="341" y="1549"/>
                </a:lnTo>
                <a:lnTo>
                  <a:pt x="344" y="1547"/>
                </a:lnTo>
                <a:lnTo>
                  <a:pt x="344" y="1544"/>
                </a:lnTo>
                <a:lnTo>
                  <a:pt x="344" y="1542"/>
                </a:lnTo>
                <a:lnTo>
                  <a:pt x="344" y="1540"/>
                </a:lnTo>
                <a:lnTo>
                  <a:pt x="346" y="1540"/>
                </a:lnTo>
                <a:lnTo>
                  <a:pt x="348" y="1540"/>
                </a:lnTo>
                <a:lnTo>
                  <a:pt x="351" y="1540"/>
                </a:lnTo>
                <a:lnTo>
                  <a:pt x="351" y="1537"/>
                </a:lnTo>
                <a:lnTo>
                  <a:pt x="351" y="1535"/>
                </a:lnTo>
                <a:lnTo>
                  <a:pt x="351" y="1533"/>
                </a:lnTo>
                <a:lnTo>
                  <a:pt x="351" y="1530"/>
                </a:lnTo>
                <a:lnTo>
                  <a:pt x="348" y="1528"/>
                </a:lnTo>
                <a:lnTo>
                  <a:pt x="346" y="1528"/>
                </a:lnTo>
                <a:lnTo>
                  <a:pt x="346" y="1527"/>
                </a:lnTo>
                <a:lnTo>
                  <a:pt x="348" y="1527"/>
                </a:lnTo>
                <a:lnTo>
                  <a:pt x="348" y="1523"/>
                </a:lnTo>
                <a:lnTo>
                  <a:pt x="351" y="1523"/>
                </a:lnTo>
                <a:lnTo>
                  <a:pt x="351" y="1521"/>
                </a:lnTo>
                <a:lnTo>
                  <a:pt x="353" y="1523"/>
                </a:lnTo>
                <a:lnTo>
                  <a:pt x="355" y="1523"/>
                </a:lnTo>
                <a:lnTo>
                  <a:pt x="358" y="1527"/>
                </a:lnTo>
                <a:lnTo>
                  <a:pt x="360" y="1527"/>
                </a:lnTo>
                <a:lnTo>
                  <a:pt x="360" y="1523"/>
                </a:lnTo>
                <a:lnTo>
                  <a:pt x="361" y="1523"/>
                </a:lnTo>
                <a:lnTo>
                  <a:pt x="365" y="1523"/>
                </a:lnTo>
                <a:lnTo>
                  <a:pt x="365" y="1521"/>
                </a:lnTo>
                <a:lnTo>
                  <a:pt x="367" y="1521"/>
                </a:lnTo>
                <a:lnTo>
                  <a:pt x="368" y="1521"/>
                </a:lnTo>
                <a:lnTo>
                  <a:pt x="372" y="1521"/>
                </a:lnTo>
                <a:lnTo>
                  <a:pt x="374" y="1521"/>
                </a:lnTo>
                <a:lnTo>
                  <a:pt x="375" y="1521"/>
                </a:lnTo>
                <a:lnTo>
                  <a:pt x="375" y="1523"/>
                </a:lnTo>
                <a:lnTo>
                  <a:pt x="379" y="1523"/>
                </a:lnTo>
                <a:lnTo>
                  <a:pt x="381" y="1527"/>
                </a:lnTo>
                <a:lnTo>
                  <a:pt x="382" y="1527"/>
                </a:lnTo>
                <a:lnTo>
                  <a:pt x="382" y="1528"/>
                </a:lnTo>
                <a:lnTo>
                  <a:pt x="386" y="1528"/>
                </a:lnTo>
                <a:lnTo>
                  <a:pt x="387" y="1528"/>
                </a:lnTo>
                <a:lnTo>
                  <a:pt x="387" y="1527"/>
                </a:lnTo>
                <a:lnTo>
                  <a:pt x="389" y="1527"/>
                </a:lnTo>
                <a:lnTo>
                  <a:pt x="389" y="1523"/>
                </a:lnTo>
                <a:lnTo>
                  <a:pt x="389" y="1521"/>
                </a:lnTo>
                <a:lnTo>
                  <a:pt x="389" y="1520"/>
                </a:lnTo>
                <a:lnTo>
                  <a:pt x="389" y="1516"/>
                </a:lnTo>
                <a:lnTo>
                  <a:pt x="389" y="1514"/>
                </a:lnTo>
                <a:lnTo>
                  <a:pt x="393" y="1514"/>
                </a:lnTo>
                <a:lnTo>
                  <a:pt x="394" y="1514"/>
                </a:lnTo>
                <a:lnTo>
                  <a:pt x="396" y="1513"/>
                </a:lnTo>
                <a:lnTo>
                  <a:pt x="400" y="1513"/>
                </a:lnTo>
                <a:lnTo>
                  <a:pt x="401" y="1509"/>
                </a:lnTo>
                <a:lnTo>
                  <a:pt x="403" y="1509"/>
                </a:lnTo>
                <a:lnTo>
                  <a:pt x="406" y="1509"/>
                </a:lnTo>
                <a:lnTo>
                  <a:pt x="408" y="1509"/>
                </a:lnTo>
                <a:lnTo>
                  <a:pt x="410" y="1509"/>
                </a:lnTo>
                <a:lnTo>
                  <a:pt x="410" y="1507"/>
                </a:lnTo>
                <a:lnTo>
                  <a:pt x="413" y="1506"/>
                </a:lnTo>
                <a:lnTo>
                  <a:pt x="415" y="1506"/>
                </a:lnTo>
                <a:lnTo>
                  <a:pt x="417" y="1506"/>
                </a:lnTo>
                <a:lnTo>
                  <a:pt x="420" y="1506"/>
                </a:lnTo>
                <a:lnTo>
                  <a:pt x="420" y="1507"/>
                </a:lnTo>
                <a:lnTo>
                  <a:pt x="422" y="1507"/>
                </a:lnTo>
                <a:lnTo>
                  <a:pt x="422" y="1506"/>
                </a:lnTo>
                <a:lnTo>
                  <a:pt x="424" y="1506"/>
                </a:lnTo>
                <a:lnTo>
                  <a:pt x="424" y="1502"/>
                </a:lnTo>
                <a:lnTo>
                  <a:pt x="424" y="1501"/>
                </a:lnTo>
                <a:lnTo>
                  <a:pt x="424" y="1499"/>
                </a:lnTo>
                <a:lnTo>
                  <a:pt x="427" y="1499"/>
                </a:lnTo>
                <a:lnTo>
                  <a:pt x="429" y="1499"/>
                </a:lnTo>
                <a:lnTo>
                  <a:pt x="431" y="1495"/>
                </a:lnTo>
                <a:lnTo>
                  <a:pt x="434" y="1495"/>
                </a:lnTo>
                <a:lnTo>
                  <a:pt x="436" y="1495"/>
                </a:lnTo>
                <a:lnTo>
                  <a:pt x="438" y="1495"/>
                </a:lnTo>
                <a:lnTo>
                  <a:pt x="441" y="1494"/>
                </a:lnTo>
                <a:lnTo>
                  <a:pt x="443" y="1494"/>
                </a:lnTo>
                <a:lnTo>
                  <a:pt x="445" y="1494"/>
                </a:lnTo>
                <a:lnTo>
                  <a:pt x="448" y="1492"/>
                </a:lnTo>
                <a:lnTo>
                  <a:pt x="450" y="1492"/>
                </a:lnTo>
                <a:lnTo>
                  <a:pt x="452" y="1488"/>
                </a:lnTo>
                <a:lnTo>
                  <a:pt x="457" y="1488"/>
                </a:lnTo>
                <a:lnTo>
                  <a:pt x="458" y="1488"/>
                </a:lnTo>
                <a:lnTo>
                  <a:pt x="462" y="1488"/>
                </a:lnTo>
                <a:lnTo>
                  <a:pt x="465" y="1488"/>
                </a:lnTo>
                <a:lnTo>
                  <a:pt x="465" y="1492"/>
                </a:lnTo>
                <a:lnTo>
                  <a:pt x="469" y="1492"/>
                </a:lnTo>
                <a:lnTo>
                  <a:pt x="471" y="1492"/>
                </a:lnTo>
                <a:lnTo>
                  <a:pt x="471" y="1488"/>
                </a:lnTo>
                <a:lnTo>
                  <a:pt x="472" y="1488"/>
                </a:lnTo>
                <a:lnTo>
                  <a:pt x="476" y="1488"/>
                </a:lnTo>
                <a:lnTo>
                  <a:pt x="477" y="1488"/>
                </a:lnTo>
                <a:lnTo>
                  <a:pt x="479" y="1488"/>
                </a:lnTo>
                <a:lnTo>
                  <a:pt x="483" y="1488"/>
                </a:lnTo>
                <a:lnTo>
                  <a:pt x="483" y="1487"/>
                </a:lnTo>
                <a:lnTo>
                  <a:pt x="484" y="1487"/>
                </a:lnTo>
                <a:lnTo>
                  <a:pt x="484" y="1485"/>
                </a:lnTo>
                <a:lnTo>
                  <a:pt x="486" y="1485"/>
                </a:lnTo>
                <a:lnTo>
                  <a:pt x="490" y="1482"/>
                </a:lnTo>
                <a:lnTo>
                  <a:pt x="491" y="1482"/>
                </a:lnTo>
                <a:lnTo>
                  <a:pt x="493" y="1482"/>
                </a:lnTo>
                <a:lnTo>
                  <a:pt x="497" y="1482"/>
                </a:lnTo>
                <a:lnTo>
                  <a:pt x="498" y="1482"/>
                </a:lnTo>
                <a:lnTo>
                  <a:pt x="500" y="1482"/>
                </a:lnTo>
                <a:lnTo>
                  <a:pt x="503" y="1482"/>
                </a:lnTo>
                <a:lnTo>
                  <a:pt x="505" y="1482"/>
                </a:lnTo>
                <a:lnTo>
                  <a:pt x="505" y="1485"/>
                </a:lnTo>
                <a:lnTo>
                  <a:pt x="507" y="1485"/>
                </a:lnTo>
                <a:lnTo>
                  <a:pt x="510" y="1487"/>
                </a:lnTo>
                <a:lnTo>
                  <a:pt x="510" y="1485"/>
                </a:lnTo>
                <a:lnTo>
                  <a:pt x="512" y="1485"/>
                </a:lnTo>
                <a:lnTo>
                  <a:pt x="514" y="1482"/>
                </a:lnTo>
                <a:lnTo>
                  <a:pt x="517" y="1480"/>
                </a:lnTo>
                <a:lnTo>
                  <a:pt x="519" y="1480"/>
                </a:lnTo>
                <a:lnTo>
                  <a:pt x="519" y="1478"/>
                </a:lnTo>
                <a:lnTo>
                  <a:pt x="521" y="1478"/>
                </a:lnTo>
                <a:lnTo>
                  <a:pt x="524" y="1475"/>
                </a:lnTo>
                <a:lnTo>
                  <a:pt x="526" y="1473"/>
                </a:lnTo>
                <a:lnTo>
                  <a:pt x="526" y="1471"/>
                </a:lnTo>
                <a:lnTo>
                  <a:pt x="528" y="1468"/>
                </a:lnTo>
                <a:lnTo>
                  <a:pt x="528" y="1466"/>
                </a:lnTo>
                <a:lnTo>
                  <a:pt x="528" y="1464"/>
                </a:lnTo>
                <a:lnTo>
                  <a:pt x="528" y="1461"/>
                </a:lnTo>
                <a:lnTo>
                  <a:pt x="531" y="1459"/>
                </a:lnTo>
                <a:lnTo>
                  <a:pt x="531" y="1457"/>
                </a:lnTo>
                <a:lnTo>
                  <a:pt x="531" y="1454"/>
                </a:lnTo>
                <a:lnTo>
                  <a:pt x="531" y="1452"/>
                </a:lnTo>
                <a:lnTo>
                  <a:pt x="528" y="1452"/>
                </a:lnTo>
                <a:lnTo>
                  <a:pt x="528" y="1450"/>
                </a:lnTo>
                <a:lnTo>
                  <a:pt x="526" y="1450"/>
                </a:lnTo>
                <a:lnTo>
                  <a:pt x="524" y="1450"/>
                </a:lnTo>
                <a:lnTo>
                  <a:pt x="521" y="1450"/>
                </a:lnTo>
                <a:lnTo>
                  <a:pt x="519" y="1450"/>
                </a:lnTo>
                <a:lnTo>
                  <a:pt x="517" y="1447"/>
                </a:lnTo>
                <a:lnTo>
                  <a:pt x="514" y="1447"/>
                </a:lnTo>
                <a:lnTo>
                  <a:pt x="514" y="1450"/>
                </a:lnTo>
                <a:lnTo>
                  <a:pt x="512" y="1450"/>
                </a:lnTo>
                <a:lnTo>
                  <a:pt x="510" y="1447"/>
                </a:lnTo>
                <a:lnTo>
                  <a:pt x="507" y="1447"/>
                </a:lnTo>
                <a:lnTo>
                  <a:pt x="505" y="1447"/>
                </a:lnTo>
                <a:lnTo>
                  <a:pt x="503" y="1447"/>
                </a:lnTo>
                <a:lnTo>
                  <a:pt x="500" y="1447"/>
                </a:lnTo>
                <a:lnTo>
                  <a:pt x="498" y="1447"/>
                </a:lnTo>
                <a:lnTo>
                  <a:pt x="497" y="1445"/>
                </a:lnTo>
                <a:lnTo>
                  <a:pt x="493" y="1445"/>
                </a:lnTo>
                <a:lnTo>
                  <a:pt x="491" y="1445"/>
                </a:lnTo>
                <a:lnTo>
                  <a:pt x="490" y="1443"/>
                </a:lnTo>
                <a:lnTo>
                  <a:pt x="486" y="1443"/>
                </a:lnTo>
                <a:lnTo>
                  <a:pt x="484" y="1440"/>
                </a:lnTo>
                <a:lnTo>
                  <a:pt x="483" y="1440"/>
                </a:lnTo>
                <a:lnTo>
                  <a:pt x="479" y="1440"/>
                </a:lnTo>
                <a:lnTo>
                  <a:pt x="477" y="1440"/>
                </a:lnTo>
                <a:lnTo>
                  <a:pt x="476" y="1440"/>
                </a:lnTo>
                <a:lnTo>
                  <a:pt x="476" y="1443"/>
                </a:lnTo>
                <a:lnTo>
                  <a:pt x="472" y="1443"/>
                </a:lnTo>
                <a:lnTo>
                  <a:pt x="471" y="1443"/>
                </a:lnTo>
                <a:lnTo>
                  <a:pt x="469" y="1445"/>
                </a:lnTo>
                <a:lnTo>
                  <a:pt x="465" y="1445"/>
                </a:lnTo>
                <a:lnTo>
                  <a:pt x="462" y="1445"/>
                </a:lnTo>
                <a:lnTo>
                  <a:pt x="458" y="1445"/>
                </a:lnTo>
                <a:lnTo>
                  <a:pt x="455" y="1445"/>
                </a:lnTo>
                <a:lnTo>
                  <a:pt x="450" y="1445"/>
                </a:lnTo>
                <a:lnTo>
                  <a:pt x="448" y="1445"/>
                </a:lnTo>
                <a:lnTo>
                  <a:pt x="443" y="1445"/>
                </a:lnTo>
                <a:lnTo>
                  <a:pt x="441" y="1445"/>
                </a:lnTo>
                <a:lnTo>
                  <a:pt x="438" y="1445"/>
                </a:lnTo>
                <a:lnTo>
                  <a:pt x="434" y="1445"/>
                </a:lnTo>
                <a:lnTo>
                  <a:pt x="431" y="1445"/>
                </a:lnTo>
                <a:lnTo>
                  <a:pt x="429" y="1445"/>
                </a:lnTo>
                <a:lnTo>
                  <a:pt x="427" y="1445"/>
                </a:lnTo>
                <a:lnTo>
                  <a:pt x="424" y="1445"/>
                </a:lnTo>
                <a:lnTo>
                  <a:pt x="422" y="1445"/>
                </a:lnTo>
                <a:lnTo>
                  <a:pt x="420" y="1445"/>
                </a:lnTo>
                <a:lnTo>
                  <a:pt x="417" y="1445"/>
                </a:lnTo>
                <a:lnTo>
                  <a:pt x="415" y="1443"/>
                </a:lnTo>
                <a:lnTo>
                  <a:pt x="413" y="1443"/>
                </a:lnTo>
                <a:lnTo>
                  <a:pt x="410" y="1443"/>
                </a:lnTo>
                <a:lnTo>
                  <a:pt x="408" y="1440"/>
                </a:lnTo>
                <a:lnTo>
                  <a:pt x="406" y="1438"/>
                </a:lnTo>
                <a:lnTo>
                  <a:pt x="403" y="1437"/>
                </a:lnTo>
                <a:lnTo>
                  <a:pt x="403" y="1433"/>
                </a:lnTo>
                <a:lnTo>
                  <a:pt x="401" y="1433"/>
                </a:lnTo>
                <a:lnTo>
                  <a:pt x="400" y="1433"/>
                </a:lnTo>
                <a:lnTo>
                  <a:pt x="400" y="1431"/>
                </a:lnTo>
                <a:lnTo>
                  <a:pt x="400" y="1430"/>
                </a:lnTo>
                <a:lnTo>
                  <a:pt x="396" y="1430"/>
                </a:lnTo>
                <a:lnTo>
                  <a:pt x="396" y="1426"/>
                </a:lnTo>
                <a:lnTo>
                  <a:pt x="394" y="1426"/>
                </a:lnTo>
                <a:lnTo>
                  <a:pt x="394" y="1424"/>
                </a:lnTo>
                <a:lnTo>
                  <a:pt x="393" y="1423"/>
                </a:lnTo>
                <a:lnTo>
                  <a:pt x="393" y="1419"/>
                </a:lnTo>
                <a:lnTo>
                  <a:pt x="394" y="1417"/>
                </a:lnTo>
                <a:lnTo>
                  <a:pt x="394" y="1416"/>
                </a:lnTo>
                <a:lnTo>
                  <a:pt x="394" y="1412"/>
                </a:lnTo>
                <a:lnTo>
                  <a:pt x="396" y="1411"/>
                </a:lnTo>
                <a:lnTo>
                  <a:pt x="396" y="1409"/>
                </a:lnTo>
                <a:lnTo>
                  <a:pt x="396" y="1405"/>
                </a:lnTo>
                <a:lnTo>
                  <a:pt x="396" y="1404"/>
                </a:lnTo>
                <a:lnTo>
                  <a:pt x="394" y="1402"/>
                </a:lnTo>
                <a:lnTo>
                  <a:pt x="394" y="1398"/>
                </a:lnTo>
                <a:lnTo>
                  <a:pt x="394" y="1397"/>
                </a:lnTo>
                <a:lnTo>
                  <a:pt x="393" y="1397"/>
                </a:lnTo>
                <a:lnTo>
                  <a:pt x="389" y="1397"/>
                </a:lnTo>
                <a:lnTo>
                  <a:pt x="389" y="1395"/>
                </a:lnTo>
                <a:lnTo>
                  <a:pt x="389" y="1392"/>
                </a:lnTo>
                <a:lnTo>
                  <a:pt x="387" y="1392"/>
                </a:lnTo>
                <a:lnTo>
                  <a:pt x="387" y="1390"/>
                </a:lnTo>
                <a:lnTo>
                  <a:pt x="386" y="1390"/>
                </a:lnTo>
                <a:lnTo>
                  <a:pt x="386" y="1388"/>
                </a:lnTo>
                <a:lnTo>
                  <a:pt x="382" y="1388"/>
                </a:lnTo>
                <a:lnTo>
                  <a:pt x="382" y="1385"/>
                </a:lnTo>
                <a:lnTo>
                  <a:pt x="381" y="1385"/>
                </a:lnTo>
                <a:lnTo>
                  <a:pt x="381" y="1383"/>
                </a:lnTo>
                <a:lnTo>
                  <a:pt x="379" y="1383"/>
                </a:lnTo>
                <a:lnTo>
                  <a:pt x="379" y="1381"/>
                </a:lnTo>
                <a:lnTo>
                  <a:pt x="379" y="1378"/>
                </a:lnTo>
                <a:lnTo>
                  <a:pt x="375" y="1378"/>
                </a:lnTo>
                <a:lnTo>
                  <a:pt x="375" y="1376"/>
                </a:lnTo>
                <a:lnTo>
                  <a:pt x="374" y="1374"/>
                </a:lnTo>
                <a:lnTo>
                  <a:pt x="374" y="1371"/>
                </a:lnTo>
                <a:lnTo>
                  <a:pt x="374" y="1369"/>
                </a:lnTo>
                <a:lnTo>
                  <a:pt x="374" y="1367"/>
                </a:lnTo>
                <a:lnTo>
                  <a:pt x="374" y="1364"/>
                </a:lnTo>
                <a:lnTo>
                  <a:pt x="375" y="1364"/>
                </a:lnTo>
                <a:lnTo>
                  <a:pt x="375" y="1362"/>
                </a:lnTo>
                <a:lnTo>
                  <a:pt x="379" y="1362"/>
                </a:lnTo>
                <a:lnTo>
                  <a:pt x="381" y="1362"/>
                </a:lnTo>
                <a:lnTo>
                  <a:pt x="382" y="1360"/>
                </a:lnTo>
                <a:lnTo>
                  <a:pt x="386" y="1360"/>
                </a:lnTo>
                <a:lnTo>
                  <a:pt x="387" y="1357"/>
                </a:lnTo>
                <a:lnTo>
                  <a:pt x="389" y="1357"/>
                </a:lnTo>
                <a:lnTo>
                  <a:pt x="393" y="1355"/>
                </a:lnTo>
                <a:lnTo>
                  <a:pt x="394" y="1355"/>
                </a:lnTo>
                <a:lnTo>
                  <a:pt x="394" y="1353"/>
                </a:lnTo>
                <a:lnTo>
                  <a:pt x="396" y="1350"/>
                </a:lnTo>
                <a:lnTo>
                  <a:pt x="396" y="1348"/>
                </a:lnTo>
                <a:lnTo>
                  <a:pt x="400" y="1348"/>
                </a:lnTo>
                <a:lnTo>
                  <a:pt x="401" y="1346"/>
                </a:lnTo>
                <a:lnTo>
                  <a:pt x="403" y="1346"/>
                </a:lnTo>
                <a:lnTo>
                  <a:pt x="403" y="1343"/>
                </a:lnTo>
                <a:lnTo>
                  <a:pt x="406" y="1343"/>
                </a:lnTo>
                <a:lnTo>
                  <a:pt x="408" y="1341"/>
                </a:lnTo>
                <a:lnTo>
                  <a:pt x="410" y="1341"/>
                </a:lnTo>
                <a:lnTo>
                  <a:pt x="410" y="1340"/>
                </a:lnTo>
                <a:lnTo>
                  <a:pt x="410" y="1336"/>
                </a:lnTo>
                <a:lnTo>
                  <a:pt x="410" y="1334"/>
                </a:lnTo>
                <a:lnTo>
                  <a:pt x="413" y="1334"/>
                </a:lnTo>
                <a:lnTo>
                  <a:pt x="413" y="1333"/>
                </a:lnTo>
                <a:lnTo>
                  <a:pt x="415" y="1329"/>
                </a:lnTo>
                <a:lnTo>
                  <a:pt x="417" y="1329"/>
                </a:lnTo>
                <a:lnTo>
                  <a:pt x="420" y="1327"/>
                </a:lnTo>
                <a:lnTo>
                  <a:pt x="422" y="1327"/>
                </a:lnTo>
                <a:lnTo>
                  <a:pt x="424" y="1326"/>
                </a:lnTo>
                <a:lnTo>
                  <a:pt x="427" y="1326"/>
                </a:lnTo>
                <a:lnTo>
                  <a:pt x="429" y="1326"/>
                </a:lnTo>
                <a:lnTo>
                  <a:pt x="431" y="1322"/>
                </a:lnTo>
                <a:lnTo>
                  <a:pt x="431" y="1321"/>
                </a:lnTo>
                <a:lnTo>
                  <a:pt x="434" y="1321"/>
                </a:lnTo>
                <a:lnTo>
                  <a:pt x="434" y="1319"/>
                </a:lnTo>
                <a:lnTo>
                  <a:pt x="436" y="1315"/>
                </a:lnTo>
                <a:lnTo>
                  <a:pt x="438" y="1315"/>
                </a:lnTo>
                <a:lnTo>
                  <a:pt x="441" y="1314"/>
                </a:lnTo>
                <a:lnTo>
                  <a:pt x="443" y="1314"/>
                </a:lnTo>
                <a:lnTo>
                  <a:pt x="445" y="1314"/>
                </a:lnTo>
                <a:lnTo>
                  <a:pt x="448" y="1314"/>
                </a:lnTo>
                <a:lnTo>
                  <a:pt x="450" y="1312"/>
                </a:lnTo>
                <a:lnTo>
                  <a:pt x="452" y="1312"/>
                </a:lnTo>
                <a:lnTo>
                  <a:pt x="455" y="1312"/>
                </a:lnTo>
                <a:lnTo>
                  <a:pt x="457" y="1312"/>
                </a:lnTo>
                <a:lnTo>
                  <a:pt x="458" y="1312"/>
                </a:lnTo>
                <a:lnTo>
                  <a:pt x="462" y="1312"/>
                </a:lnTo>
                <a:lnTo>
                  <a:pt x="464" y="1312"/>
                </a:lnTo>
                <a:lnTo>
                  <a:pt x="465" y="1312"/>
                </a:lnTo>
                <a:lnTo>
                  <a:pt x="469" y="1312"/>
                </a:lnTo>
                <a:lnTo>
                  <a:pt x="471" y="1312"/>
                </a:lnTo>
                <a:lnTo>
                  <a:pt x="472" y="1308"/>
                </a:lnTo>
                <a:lnTo>
                  <a:pt x="476" y="1308"/>
                </a:lnTo>
                <a:lnTo>
                  <a:pt x="477" y="1308"/>
                </a:lnTo>
                <a:lnTo>
                  <a:pt x="479" y="1307"/>
                </a:lnTo>
                <a:lnTo>
                  <a:pt x="483" y="1307"/>
                </a:lnTo>
                <a:lnTo>
                  <a:pt x="483" y="1305"/>
                </a:lnTo>
                <a:lnTo>
                  <a:pt x="479" y="1301"/>
                </a:lnTo>
                <a:lnTo>
                  <a:pt x="479" y="1300"/>
                </a:lnTo>
                <a:lnTo>
                  <a:pt x="477" y="1300"/>
                </a:lnTo>
                <a:lnTo>
                  <a:pt x="477" y="1298"/>
                </a:lnTo>
                <a:lnTo>
                  <a:pt x="476" y="1295"/>
                </a:lnTo>
                <a:lnTo>
                  <a:pt x="476" y="1293"/>
                </a:lnTo>
                <a:lnTo>
                  <a:pt x="472" y="1293"/>
                </a:lnTo>
                <a:lnTo>
                  <a:pt x="472" y="1291"/>
                </a:lnTo>
                <a:lnTo>
                  <a:pt x="471" y="1291"/>
                </a:lnTo>
                <a:lnTo>
                  <a:pt x="471" y="1288"/>
                </a:lnTo>
                <a:lnTo>
                  <a:pt x="471" y="1286"/>
                </a:lnTo>
                <a:lnTo>
                  <a:pt x="469" y="1286"/>
                </a:lnTo>
                <a:lnTo>
                  <a:pt x="469" y="1284"/>
                </a:lnTo>
                <a:lnTo>
                  <a:pt x="469" y="1281"/>
                </a:lnTo>
                <a:lnTo>
                  <a:pt x="465" y="1281"/>
                </a:lnTo>
                <a:lnTo>
                  <a:pt x="465" y="1279"/>
                </a:lnTo>
                <a:lnTo>
                  <a:pt x="469" y="1277"/>
                </a:lnTo>
                <a:lnTo>
                  <a:pt x="469" y="1274"/>
                </a:lnTo>
                <a:lnTo>
                  <a:pt x="471" y="1274"/>
                </a:lnTo>
                <a:lnTo>
                  <a:pt x="471" y="1272"/>
                </a:lnTo>
                <a:lnTo>
                  <a:pt x="471" y="1270"/>
                </a:lnTo>
                <a:lnTo>
                  <a:pt x="471" y="1267"/>
                </a:lnTo>
                <a:lnTo>
                  <a:pt x="471" y="1265"/>
                </a:lnTo>
                <a:lnTo>
                  <a:pt x="471" y="1263"/>
                </a:lnTo>
                <a:lnTo>
                  <a:pt x="472" y="1260"/>
                </a:lnTo>
                <a:lnTo>
                  <a:pt x="472" y="1258"/>
                </a:lnTo>
                <a:lnTo>
                  <a:pt x="476" y="1258"/>
                </a:lnTo>
                <a:lnTo>
                  <a:pt x="476" y="1256"/>
                </a:lnTo>
                <a:lnTo>
                  <a:pt x="476" y="1253"/>
                </a:lnTo>
                <a:lnTo>
                  <a:pt x="477" y="1253"/>
                </a:lnTo>
                <a:lnTo>
                  <a:pt x="477" y="1251"/>
                </a:lnTo>
                <a:lnTo>
                  <a:pt x="477" y="1250"/>
                </a:lnTo>
                <a:lnTo>
                  <a:pt x="477" y="1246"/>
                </a:lnTo>
                <a:lnTo>
                  <a:pt x="479" y="1244"/>
                </a:lnTo>
                <a:lnTo>
                  <a:pt x="479" y="1243"/>
                </a:lnTo>
                <a:lnTo>
                  <a:pt x="483" y="1243"/>
                </a:lnTo>
                <a:lnTo>
                  <a:pt x="483" y="1239"/>
                </a:lnTo>
                <a:lnTo>
                  <a:pt x="484" y="1239"/>
                </a:lnTo>
                <a:lnTo>
                  <a:pt x="486" y="1237"/>
                </a:lnTo>
                <a:lnTo>
                  <a:pt x="490" y="1237"/>
                </a:lnTo>
                <a:lnTo>
                  <a:pt x="491" y="1237"/>
                </a:lnTo>
                <a:lnTo>
                  <a:pt x="493" y="1237"/>
                </a:lnTo>
                <a:lnTo>
                  <a:pt x="497" y="1237"/>
                </a:lnTo>
                <a:lnTo>
                  <a:pt x="498" y="1237"/>
                </a:lnTo>
                <a:lnTo>
                  <a:pt x="500" y="1237"/>
                </a:lnTo>
                <a:lnTo>
                  <a:pt x="500" y="1236"/>
                </a:lnTo>
                <a:lnTo>
                  <a:pt x="500" y="1232"/>
                </a:lnTo>
                <a:lnTo>
                  <a:pt x="500" y="1231"/>
                </a:lnTo>
                <a:lnTo>
                  <a:pt x="500" y="1229"/>
                </a:lnTo>
                <a:lnTo>
                  <a:pt x="498" y="1229"/>
                </a:lnTo>
                <a:lnTo>
                  <a:pt x="498" y="1225"/>
                </a:lnTo>
                <a:lnTo>
                  <a:pt x="498" y="1224"/>
                </a:lnTo>
                <a:lnTo>
                  <a:pt x="498" y="1222"/>
                </a:lnTo>
                <a:lnTo>
                  <a:pt x="500" y="1222"/>
                </a:lnTo>
                <a:lnTo>
                  <a:pt x="500" y="1218"/>
                </a:lnTo>
                <a:lnTo>
                  <a:pt x="500" y="1217"/>
                </a:lnTo>
                <a:lnTo>
                  <a:pt x="503" y="1217"/>
                </a:lnTo>
                <a:lnTo>
                  <a:pt x="503" y="1215"/>
                </a:lnTo>
                <a:lnTo>
                  <a:pt x="503" y="1211"/>
                </a:lnTo>
                <a:lnTo>
                  <a:pt x="503" y="1210"/>
                </a:lnTo>
                <a:lnTo>
                  <a:pt x="503" y="1208"/>
                </a:lnTo>
                <a:lnTo>
                  <a:pt x="503" y="1205"/>
                </a:lnTo>
                <a:lnTo>
                  <a:pt x="503" y="1203"/>
                </a:lnTo>
                <a:lnTo>
                  <a:pt x="500" y="1201"/>
                </a:lnTo>
                <a:lnTo>
                  <a:pt x="498" y="1198"/>
                </a:lnTo>
                <a:lnTo>
                  <a:pt x="498" y="1196"/>
                </a:lnTo>
                <a:lnTo>
                  <a:pt x="497" y="1196"/>
                </a:lnTo>
                <a:lnTo>
                  <a:pt x="493" y="1194"/>
                </a:lnTo>
                <a:lnTo>
                  <a:pt x="491" y="1191"/>
                </a:lnTo>
                <a:lnTo>
                  <a:pt x="490" y="1191"/>
                </a:lnTo>
                <a:lnTo>
                  <a:pt x="490" y="1189"/>
                </a:lnTo>
                <a:lnTo>
                  <a:pt x="486" y="1189"/>
                </a:lnTo>
                <a:lnTo>
                  <a:pt x="486" y="1187"/>
                </a:lnTo>
                <a:lnTo>
                  <a:pt x="486" y="1184"/>
                </a:lnTo>
                <a:lnTo>
                  <a:pt x="486" y="1182"/>
                </a:lnTo>
                <a:lnTo>
                  <a:pt x="486" y="1180"/>
                </a:lnTo>
                <a:lnTo>
                  <a:pt x="486" y="1177"/>
                </a:lnTo>
                <a:lnTo>
                  <a:pt x="486" y="1175"/>
                </a:lnTo>
                <a:lnTo>
                  <a:pt x="486" y="1173"/>
                </a:lnTo>
                <a:lnTo>
                  <a:pt x="484" y="1173"/>
                </a:lnTo>
                <a:lnTo>
                  <a:pt x="484" y="1170"/>
                </a:lnTo>
                <a:lnTo>
                  <a:pt x="484" y="1168"/>
                </a:lnTo>
                <a:lnTo>
                  <a:pt x="483" y="1166"/>
                </a:lnTo>
                <a:lnTo>
                  <a:pt x="483" y="1163"/>
                </a:lnTo>
                <a:lnTo>
                  <a:pt x="484" y="1163"/>
                </a:lnTo>
                <a:lnTo>
                  <a:pt x="486" y="1163"/>
                </a:lnTo>
                <a:lnTo>
                  <a:pt x="490" y="1161"/>
                </a:lnTo>
                <a:lnTo>
                  <a:pt x="491" y="1160"/>
                </a:lnTo>
                <a:lnTo>
                  <a:pt x="493" y="1160"/>
                </a:lnTo>
                <a:lnTo>
                  <a:pt x="493" y="1156"/>
                </a:lnTo>
                <a:lnTo>
                  <a:pt x="497" y="1156"/>
                </a:lnTo>
                <a:lnTo>
                  <a:pt x="497" y="1154"/>
                </a:lnTo>
                <a:lnTo>
                  <a:pt x="497" y="1153"/>
                </a:lnTo>
                <a:lnTo>
                  <a:pt x="497" y="1149"/>
                </a:lnTo>
                <a:lnTo>
                  <a:pt x="493" y="1147"/>
                </a:lnTo>
                <a:lnTo>
                  <a:pt x="493" y="1146"/>
                </a:lnTo>
                <a:lnTo>
                  <a:pt x="491" y="1146"/>
                </a:lnTo>
                <a:lnTo>
                  <a:pt x="491" y="1142"/>
                </a:lnTo>
                <a:lnTo>
                  <a:pt x="490" y="1142"/>
                </a:lnTo>
                <a:lnTo>
                  <a:pt x="490" y="1140"/>
                </a:lnTo>
                <a:lnTo>
                  <a:pt x="486" y="1140"/>
                </a:lnTo>
                <a:lnTo>
                  <a:pt x="484" y="1139"/>
                </a:lnTo>
                <a:lnTo>
                  <a:pt x="483" y="1135"/>
                </a:lnTo>
                <a:lnTo>
                  <a:pt x="479" y="1134"/>
                </a:lnTo>
                <a:lnTo>
                  <a:pt x="477" y="1134"/>
                </a:lnTo>
                <a:lnTo>
                  <a:pt x="476" y="1132"/>
                </a:lnTo>
                <a:lnTo>
                  <a:pt x="472" y="1128"/>
                </a:lnTo>
                <a:lnTo>
                  <a:pt x="471" y="1128"/>
                </a:lnTo>
                <a:lnTo>
                  <a:pt x="469" y="1127"/>
                </a:lnTo>
                <a:lnTo>
                  <a:pt x="469" y="1125"/>
                </a:lnTo>
                <a:lnTo>
                  <a:pt x="465" y="1125"/>
                </a:lnTo>
                <a:lnTo>
                  <a:pt x="465" y="1121"/>
                </a:lnTo>
                <a:lnTo>
                  <a:pt x="465" y="1120"/>
                </a:lnTo>
                <a:lnTo>
                  <a:pt x="464" y="1120"/>
                </a:lnTo>
                <a:lnTo>
                  <a:pt x="464" y="1118"/>
                </a:lnTo>
                <a:lnTo>
                  <a:pt x="464" y="1115"/>
                </a:lnTo>
                <a:lnTo>
                  <a:pt x="462" y="1113"/>
                </a:lnTo>
                <a:lnTo>
                  <a:pt x="462" y="1111"/>
                </a:lnTo>
                <a:lnTo>
                  <a:pt x="462" y="1108"/>
                </a:lnTo>
                <a:lnTo>
                  <a:pt x="462" y="1106"/>
                </a:lnTo>
                <a:lnTo>
                  <a:pt x="462" y="1104"/>
                </a:lnTo>
                <a:lnTo>
                  <a:pt x="464" y="1101"/>
                </a:lnTo>
                <a:lnTo>
                  <a:pt x="469" y="1094"/>
                </a:lnTo>
                <a:lnTo>
                  <a:pt x="479" y="1087"/>
                </a:lnTo>
                <a:lnTo>
                  <a:pt x="491" y="1080"/>
                </a:lnTo>
                <a:lnTo>
                  <a:pt x="498" y="1076"/>
                </a:lnTo>
                <a:lnTo>
                  <a:pt x="500" y="1071"/>
                </a:lnTo>
                <a:lnTo>
                  <a:pt x="500" y="1066"/>
                </a:lnTo>
                <a:lnTo>
                  <a:pt x="505" y="1059"/>
                </a:lnTo>
                <a:lnTo>
                  <a:pt x="505" y="1057"/>
                </a:lnTo>
                <a:lnTo>
                  <a:pt x="505" y="1050"/>
                </a:lnTo>
                <a:lnTo>
                  <a:pt x="505" y="1049"/>
                </a:lnTo>
                <a:lnTo>
                  <a:pt x="503" y="1042"/>
                </a:lnTo>
                <a:lnTo>
                  <a:pt x="500" y="1038"/>
                </a:lnTo>
                <a:lnTo>
                  <a:pt x="490" y="1031"/>
                </a:lnTo>
                <a:lnTo>
                  <a:pt x="479" y="1028"/>
                </a:lnTo>
                <a:lnTo>
                  <a:pt x="472" y="1018"/>
                </a:lnTo>
                <a:lnTo>
                  <a:pt x="471" y="1016"/>
                </a:lnTo>
                <a:lnTo>
                  <a:pt x="465" y="1007"/>
                </a:lnTo>
                <a:lnTo>
                  <a:pt x="471" y="995"/>
                </a:lnTo>
                <a:lnTo>
                  <a:pt x="472" y="990"/>
                </a:lnTo>
                <a:lnTo>
                  <a:pt x="472" y="988"/>
                </a:lnTo>
                <a:lnTo>
                  <a:pt x="469" y="986"/>
                </a:lnTo>
                <a:lnTo>
                  <a:pt x="462" y="981"/>
                </a:lnTo>
                <a:lnTo>
                  <a:pt x="455" y="974"/>
                </a:lnTo>
                <a:lnTo>
                  <a:pt x="455" y="973"/>
                </a:lnTo>
                <a:lnTo>
                  <a:pt x="457" y="966"/>
                </a:lnTo>
                <a:lnTo>
                  <a:pt x="458" y="959"/>
                </a:lnTo>
                <a:lnTo>
                  <a:pt x="458" y="948"/>
                </a:lnTo>
                <a:lnTo>
                  <a:pt x="458" y="938"/>
                </a:lnTo>
                <a:lnTo>
                  <a:pt x="458" y="931"/>
                </a:lnTo>
                <a:lnTo>
                  <a:pt x="455" y="924"/>
                </a:lnTo>
                <a:lnTo>
                  <a:pt x="448" y="917"/>
                </a:lnTo>
                <a:lnTo>
                  <a:pt x="443" y="910"/>
                </a:lnTo>
                <a:lnTo>
                  <a:pt x="441" y="903"/>
                </a:lnTo>
                <a:lnTo>
                  <a:pt x="436" y="898"/>
                </a:lnTo>
                <a:lnTo>
                  <a:pt x="431" y="893"/>
                </a:lnTo>
                <a:lnTo>
                  <a:pt x="422" y="889"/>
                </a:lnTo>
                <a:lnTo>
                  <a:pt x="420" y="886"/>
                </a:lnTo>
                <a:lnTo>
                  <a:pt x="417" y="883"/>
                </a:lnTo>
                <a:lnTo>
                  <a:pt x="420" y="877"/>
                </a:lnTo>
                <a:lnTo>
                  <a:pt x="424" y="872"/>
                </a:lnTo>
                <a:lnTo>
                  <a:pt x="434" y="864"/>
                </a:lnTo>
                <a:lnTo>
                  <a:pt x="441" y="864"/>
                </a:lnTo>
                <a:lnTo>
                  <a:pt x="452" y="864"/>
                </a:lnTo>
                <a:lnTo>
                  <a:pt x="457" y="862"/>
                </a:lnTo>
                <a:lnTo>
                  <a:pt x="458" y="855"/>
                </a:lnTo>
                <a:lnTo>
                  <a:pt x="464" y="843"/>
                </a:lnTo>
                <a:lnTo>
                  <a:pt x="479" y="827"/>
                </a:lnTo>
                <a:lnTo>
                  <a:pt x="484" y="824"/>
                </a:lnTo>
                <a:lnTo>
                  <a:pt x="493" y="822"/>
                </a:lnTo>
                <a:lnTo>
                  <a:pt x="498" y="820"/>
                </a:lnTo>
                <a:lnTo>
                  <a:pt x="500" y="817"/>
                </a:lnTo>
                <a:lnTo>
                  <a:pt x="505" y="810"/>
                </a:lnTo>
                <a:lnTo>
                  <a:pt x="507" y="810"/>
                </a:lnTo>
                <a:lnTo>
                  <a:pt x="503" y="803"/>
                </a:lnTo>
                <a:lnTo>
                  <a:pt x="493" y="794"/>
                </a:lnTo>
                <a:lnTo>
                  <a:pt x="493" y="793"/>
                </a:lnTo>
                <a:lnTo>
                  <a:pt x="490" y="787"/>
                </a:lnTo>
                <a:lnTo>
                  <a:pt x="486" y="780"/>
                </a:lnTo>
                <a:lnTo>
                  <a:pt x="493" y="774"/>
                </a:lnTo>
                <a:lnTo>
                  <a:pt x="505" y="767"/>
                </a:lnTo>
                <a:lnTo>
                  <a:pt x="517" y="761"/>
                </a:lnTo>
                <a:lnTo>
                  <a:pt x="524" y="758"/>
                </a:lnTo>
                <a:lnTo>
                  <a:pt x="533" y="753"/>
                </a:lnTo>
                <a:lnTo>
                  <a:pt x="538" y="748"/>
                </a:lnTo>
                <a:lnTo>
                  <a:pt x="552" y="734"/>
                </a:lnTo>
                <a:lnTo>
                  <a:pt x="559" y="730"/>
                </a:lnTo>
                <a:lnTo>
                  <a:pt x="566" y="725"/>
                </a:lnTo>
                <a:lnTo>
                  <a:pt x="567" y="723"/>
                </a:lnTo>
                <a:lnTo>
                  <a:pt x="569" y="711"/>
                </a:lnTo>
                <a:lnTo>
                  <a:pt x="569" y="696"/>
                </a:lnTo>
                <a:lnTo>
                  <a:pt x="574" y="677"/>
                </a:lnTo>
                <a:lnTo>
                  <a:pt x="574" y="675"/>
                </a:lnTo>
                <a:lnTo>
                  <a:pt x="576" y="671"/>
                </a:lnTo>
                <a:lnTo>
                  <a:pt x="567" y="663"/>
                </a:lnTo>
                <a:lnTo>
                  <a:pt x="559" y="654"/>
                </a:lnTo>
                <a:lnTo>
                  <a:pt x="552" y="647"/>
                </a:lnTo>
                <a:lnTo>
                  <a:pt x="547" y="642"/>
                </a:lnTo>
                <a:lnTo>
                  <a:pt x="545" y="637"/>
                </a:lnTo>
                <a:lnTo>
                  <a:pt x="540" y="635"/>
                </a:lnTo>
                <a:lnTo>
                  <a:pt x="528" y="637"/>
                </a:lnTo>
                <a:lnTo>
                  <a:pt x="507" y="640"/>
                </a:lnTo>
                <a:lnTo>
                  <a:pt x="493" y="644"/>
                </a:lnTo>
                <a:lnTo>
                  <a:pt x="491" y="644"/>
                </a:lnTo>
                <a:lnTo>
                  <a:pt x="483" y="635"/>
                </a:lnTo>
                <a:lnTo>
                  <a:pt x="477" y="630"/>
                </a:lnTo>
                <a:lnTo>
                  <a:pt x="472" y="616"/>
                </a:lnTo>
                <a:lnTo>
                  <a:pt x="465" y="602"/>
                </a:lnTo>
                <a:lnTo>
                  <a:pt x="462" y="595"/>
                </a:lnTo>
                <a:lnTo>
                  <a:pt x="457" y="599"/>
                </a:lnTo>
                <a:lnTo>
                  <a:pt x="455" y="599"/>
                </a:lnTo>
                <a:lnTo>
                  <a:pt x="450" y="602"/>
                </a:lnTo>
                <a:lnTo>
                  <a:pt x="443" y="602"/>
                </a:lnTo>
                <a:lnTo>
                  <a:pt x="434" y="602"/>
                </a:lnTo>
                <a:lnTo>
                  <a:pt x="424" y="602"/>
                </a:lnTo>
                <a:lnTo>
                  <a:pt x="417" y="602"/>
                </a:lnTo>
                <a:lnTo>
                  <a:pt x="410" y="606"/>
                </a:lnTo>
                <a:lnTo>
                  <a:pt x="408" y="606"/>
                </a:lnTo>
                <a:lnTo>
                  <a:pt x="406" y="606"/>
                </a:lnTo>
                <a:lnTo>
                  <a:pt x="410" y="602"/>
                </a:lnTo>
                <a:lnTo>
                  <a:pt x="417" y="599"/>
                </a:lnTo>
                <a:lnTo>
                  <a:pt x="429" y="593"/>
                </a:lnTo>
                <a:lnTo>
                  <a:pt x="434" y="592"/>
                </a:lnTo>
                <a:lnTo>
                  <a:pt x="438" y="585"/>
                </a:lnTo>
                <a:lnTo>
                  <a:pt x="445" y="578"/>
                </a:lnTo>
                <a:lnTo>
                  <a:pt x="452" y="573"/>
                </a:lnTo>
                <a:lnTo>
                  <a:pt x="455" y="566"/>
                </a:lnTo>
                <a:lnTo>
                  <a:pt x="452" y="559"/>
                </a:lnTo>
                <a:lnTo>
                  <a:pt x="448" y="557"/>
                </a:lnTo>
                <a:lnTo>
                  <a:pt x="443" y="547"/>
                </a:lnTo>
                <a:lnTo>
                  <a:pt x="445" y="543"/>
                </a:lnTo>
                <a:lnTo>
                  <a:pt x="441" y="536"/>
                </a:lnTo>
                <a:lnTo>
                  <a:pt x="438" y="531"/>
                </a:lnTo>
                <a:lnTo>
                  <a:pt x="443" y="526"/>
                </a:lnTo>
                <a:lnTo>
                  <a:pt x="448" y="522"/>
                </a:lnTo>
                <a:lnTo>
                  <a:pt x="457" y="517"/>
                </a:lnTo>
                <a:lnTo>
                  <a:pt x="471" y="505"/>
                </a:lnTo>
                <a:lnTo>
                  <a:pt x="479" y="498"/>
                </a:lnTo>
                <a:lnTo>
                  <a:pt x="493" y="497"/>
                </a:lnTo>
                <a:lnTo>
                  <a:pt x="507" y="491"/>
                </a:lnTo>
                <a:lnTo>
                  <a:pt x="519" y="483"/>
                </a:lnTo>
                <a:lnTo>
                  <a:pt x="528" y="474"/>
                </a:lnTo>
                <a:lnTo>
                  <a:pt x="535" y="462"/>
                </a:lnTo>
                <a:lnTo>
                  <a:pt x="540" y="457"/>
                </a:lnTo>
                <a:lnTo>
                  <a:pt x="540" y="455"/>
                </a:lnTo>
                <a:lnTo>
                  <a:pt x="535" y="453"/>
                </a:lnTo>
                <a:lnTo>
                  <a:pt x="526" y="450"/>
                </a:lnTo>
                <a:lnTo>
                  <a:pt x="517" y="450"/>
                </a:lnTo>
                <a:lnTo>
                  <a:pt x="505" y="446"/>
                </a:lnTo>
                <a:lnTo>
                  <a:pt x="493" y="441"/>
                </a:lnTo>
                <a:lnTo>
                  <a:pt x="483" y="439"/>
                </a:lnTo>
                <a:lnTo>
                  <a:pt x="476" y="432"/>
                </a:lnTo>
                <a:lnTo>
                  <a:pt x="469" y="426"/>
                </a:lnTo>
                <a:lnTo>
                  <a:pt x="455" y="422"/>
                </a:lnTo>
                <a:lnTo>
                  <a:pt x="438" y="420"/>
                </a:lnTo>
                <a:lnTo>
                  <a:pt x="429" y="422"/>
                </a:lnTo>
                <a:lnTo>
                  <a:pt x="427" y="422"/>
                </a:lnTo>
                <a:lnTo>
                  <a:pt x="422" y="420"/>
                </a:lnTo>
                <a:lnTo>
                  <a:pt x="413" y="415"/>
                </a:lnTo>
                <a:lnTo>
                  <a:pt x="408" y="412"/>
                </a:lnTo>
                <a:lnTo>
                  <a:pt x="403" y="407"/>
                </a:lnTo>
                <a:lnTo>
                  <a:pt x="396" y="401"/>
                </a:lnTo>
                <a:lnTo>
                  <a:pt x="396" y="400"/>
                </a:lnTo>
                <a:lnTo>
                  <a:pt x="389" y="400"/>
                </a:lnTo>
                <a:lnTo>
                  <a:pt x="386" y="400"/>
                </a:lnTo>
                <a:lnTo>
                  <a:pt x="374" y="400"/>
                </a:lnTo>
                <a:lnTo>
                  <a:pt x="361" y="398"/>
                </a:lnTo>
                <a:lnTo>
                  <a:pt x="353" y="391"/>
                </a:lnTo>
                <a:lnTo>
                  <a:pt x="337" y="387"/>
                </a:lnTo>
                <a:lnTo>
                  <a:pt x="325" y="381"/>
                </a:lnTo>
                <a:lnTo>
                  <a:pt x="316" y="372"/>
                </a:lnTo>
                <a:lnTo>
                  <a:pt x="311" y="370"/>
                </a:lnTo>
                <a:lnTo>
                  <a:pt x="306" y="370"/>
                </a:lnTo>
                <a:lnTo>
                  <a:pt x="299" y="372"/>
                </a:lnTo>
                <a:lnTo>
                  <a:pt x="296" y="372"/>
                </a:lnTo>
                <a:lnTo>
                  <a:pt x="284" y="365"/>
                </a:lnTo>
                <a:lnTo>
                  <a:pt x="275" y="358"/>
                </a:lnTo>
                <a:lnTo>
                  <a:pt x="270" y="353"/>
                </a:lnTo>
                <a:lnTo>
                  <a:pt x="263" y="353"/>
                </a:lnTo>
                <a:lnTo>
                  <a:pt x="258" y="356"/>
                </a:lnTo>
                <a:lnTo>
                  <a:pt x="244" y="358"/>
                </a:lnTo>
                <a:lnTo>
                  <a:pt x="240" y="358"/>
                </a:lnTo>
                <a:lnTo>
                  <a:pt x="228" y="358"/>
                </a:lnTo>
                <a:lnTo>
                  <a:pt x="226" y="358"/>
                </a:lnTo>
                <a:lnTo>
                  <a:pt x="223" y="358"/>
                </a:lnTo>
                <a:lnTo>
                  <a:pt x="221" y="358"/>
                </a:lnTo>
                <a:lnTo>
                  <a:pt x="220" y="358"/>
                </a:lnTo>
                <a:lnTo>
                  <a:pt x="216" y="358"/>
                </a:lnTo>
                <a:lnTo>
                  <a:pt x="214" y="358"/>
                </a:lnTo>
                <a:lnTo>
                  <a:pt x="213" y="358"/>
                </a:lnTo>
                <a:lnTo>
                  <a:pt x="209" y="360"/>
                </a:lnTo>
                <a:lnTo>
                  <a:pt x="207" y="360"/>
                </a:lnTo>
                <a:lnTo>
                  <a:pt x="206" y="360"/>
                </a:lnTo>
                <a:lnTo>
                  <a:pt x="202" y="360"/>
                </a:lnTo>
                <a:lnTo>
                  <a:pt x="200" y="360"/>
                </a:lnTo>
                <a:lnTo>
                  <a:pt x="199" y="360"/>
                </a:lnTo>
                <a:lnTo>
                  <a:pt x="195" y="363"/>
                </a:lnTo>
                <a:lnTo>
                  <a:pt x="194" y="363"/>
                </a:lnTo>
                <a:lnTo>
                  <a:pt x="192" y="363"/>
                </a:lnTo>
                <a:lnTo>
                  <a:pt x="188" y="363"/>
                </a:lnTo>
                <a:lnTo>
                  <a:pt x="188" y="360"/>
                </a:lnTo>
                <a:lnTo>
                  <a:pt x="187" y="360"/>
                </a:lnTo>
                <a:lnTo>
                  <a:pt x="185" y="360"/>
                </a:lnTo>
                <a:lnTo>
                  <a:pt x="181" y="360"/>
                </a:lnTo>
                <a:lnTo>
                  <a:pt x="181" y="358"/>
                </a:lnTo>
                <a:lnTo>
                  <a:pt x="180" y="358"/>
                </a:lnTo>
                <a:lnTo>
                  <a:pt x="178" y="358"/>
                </a:lnTo>
                <a:lnTo>
                  <a:pt x="178" y="356"/>
                </a:lnTo>
                <a:lnTo>
                  <a:pt x="175" y="356"/>
                </a:lnTo>
                <a:lnTo>
                  <a:pt x="173" y="356"/>
                </a:lnTo>
                <a:lnTo>
                  <a:pt x="173" y="353"/>
                </a:lnTo>
                <a:lnTo>
                  <a:pt x="171" y="353"/>
                </a:lnTo>
                <a:lnTo>
                  <a:pt x="168" y="353"/>
                </a:lnTo>
                <a:lnTo>
                  <a:pt x="166" y="353"/>
                </a:lnTo>
                <a:lnTo>
                  <a:pt x="164" y="353"/>
                </a:lnTo>
                <a:lnTo>
                  <a:pt x="164" y="351"/>
                </a:lnTo>
                <a:lnTo>
                  <a:pt x="164" y="353"/>
                </a:lnTo>
                <a:lnTo>
                  <a:pt x="161" y="351"/>
                </a:lnTo>
                <a:lnTo>
                  <a:pt x="161" y="353"/>
                </a:lnTo>
                <a:lnTo>
                  <a:pt x="159" y="353"/>
                </a:lnTo>
                <a:lnTo>
                  <a:pt x="157" y="353"/>
                </a:lnTo>
                <a:lnTo>
                  <a:pt x="154" y="353"/>
                </a:lnTo>
                <a:lnTo>
                  <a:pt x="152" y="353"/>
                </a:lnTo>
                <a:lnTo>
                  <a:pt x="150" y="353"/>
                </a:lnTo>
                <a:lnTo>
                  <a:pt x="147" y="353"/>
                </a:lnTo>
                <a:lnTo>
                  <a:pt x="147" y="356"/>
                </a:lnTo>
                <a:lnTo>
                  <a:pt x="145" y="356"/>
                </a:lnTo>
                <a:lnTo>
                  <a:pt x="143" y="356"/>
                </a:lnTo>
                <a:lnTo>
                  <a:pt x="140" y="356"/>
                </a:lnTo>
                <a:lnTo>
                  <a:pt x="140" y="358"/>
                </a:lnTo>
                <a:lnTo>
                  <a:pt x="138" y="358"/>
                </a:lnTo>
                <a:lnTo>
                  <a:pt x="138" y="360"/>
                </a:lnTo>
                <a:lnTo>
                  <a:pt x="136" y="360"/>
                </a:lnTo>
                <a:lnTo>
                  <a:pt x="136" y="363"/>
                </a:lnTo>
                <a:lnTo>
                  <a:pt x="133" y="363"/>
                </a:lnTo>
                <a:lnTo>
                  <a:pt x="133" y="365"/>
                </a:lnTo>
                <a:lnTo>
                  <a:pt x="133" y="367"/>
                </a:lnTo>
                <a:lnTo>
                  <a:pt x="131" y="367"/>
                </a:lnTo>
                <a:lnTo>
                  <a:pt x="131" y="370"/>
                </a:lnTo>
                <a:lnTo>
                  <a:pt x="130" y="372"/>
                </a:lnTo>
                <a:lnTo>
                  <a:pt x="126" y="374"/>
                </a:lnTo>
                <a:lnTo>
                  <a:pt x="124" y="374"/>
                </a:lnTo>
                <a:lnTo>
                  <a:pt x="124" y="377"/>
                </a:lnTo>
                <a:lnTo>
                  <a:pt x="123" y="377"/>
                </a:lnTo>
                <a:lnTo>
                  <a:pt x="119" y="377"/>
                </a:lnTo>
                <a:lnTo>
                  <a:pt x="117" y="377"/>
                </a:lnTo>
                <a:lnTo>
                  <a:pt x="117" y="379"/>
                </a:lnTo>
                <a:lnTo>
                  <a:pt x="116" y="379"/>
                </a:lnTo>
                <a:lnTo>
                  <a:pt x="112" y="379"/>
                </a:lnTo>
                <a:lnTo>
                  <a:pt x="110" y="379"/>
                </a:lnTo>
                <a:lnTo>
                  <a:pt x="109" y="379"/>
                </a:lnTo>
                <a:lnTo>
                  <a:pt x="105" y="379"/>
                </a:lnTo>
                <a:lnTo>
                  <a:pt x="104" y="379"/>
                </a:lnTo>
                <a:lnTo>
                  <a:pt x="102" y="381"/>
                </a:lnTo>
                <a:lnTo>
                  <a:pt x="98" y="381"/>
                </a:lnTo>
                <a:lnTo>
                  <a:pt x="97" y="381"/>
                </a:lnTo>
                <a:lnTo>
                  <a:pt x="95" y="381"/>
                </a:lnTo>
                <a:lnTo>
                  <a:pt x="95" y="384"/>
                </a:lnTo>
                <a:lnTo>
                  <a:pt x="95" y="381"/>
                </a:lnTo>
                <a:lnTo>
                  <a:pt x="91" y="381"/>
                </a:lnTo>
                <a:lnTo>
                  <a:pt x="91" y="379"/>
                </a:lnTo>
                <a:lnTo>
                  <a:pt x="90" y="379"/>
                </a:lnTo>
                <a:lnTo>
                  <a:pt x="90" y="377"/>
                </a:lnTo>
                <a:lnTo>
                  <a:pt x="88" y="377"/>
                </a:lnTo>
                <a:lnTo>
                  <a:pt x="84" y="374"/>
                </a:lnTo>
                <a:lnTo>
                  <a:pt x="83" y="374"/>
                </a:lnTo>
                <a:lnTo>
                  <a:pt x="83" y="372"/>
                </a:lnTo>
                <a:lnTo>
                  <a:pt x="81" y="372"/>
                </a:lnTo>
                <a:lnTo>
                  <a:pt x="78" y="370"/>
                </a:lnTo>
                <a:lnTo>
                  <a:pt x="76" y="370"/>
                </a:lnTo>
                <a:lnTo>
                  <a:pt x="74" y="367"/>
                </a:lnTo>
                <a:lnTo>
                  <a:pt x="71" y="367"/>
                </a:lnTo>
                <a:lnTo>
                  <a:pt x="69" y="367"/>
                </a:lnTo>
                <a:lnTo>
                  <a:pt x="67" y="367"/>
                </a:lnTo>
                <a:lnTo>
                  <a:pt x="67" y="365"/>
                </a:lnTo>
                <a:lnTo>
                  <a:pt x="64" y="365"/>
                </a:lnTo>
                <a:lnTo>
                  <a:pt x="62" y="363"/>
                </a:lnTo>
                <a:lnTo>
                  <a:pt x="60" y="363"/>
                </a:lnTo>
                <a:lnTo>
                  <a:pt x="57" y="363"/>
                </a:lnTo>
                <a:lnTo>
                  <a:pt x="55" y="360"/>
                </a:lnTo>
                <a:lnTo>
                  <a:pt x="53" y="358"/>
                </a:lnTo>
                <a:lnTo>
                  <a:pt x="53" y="356"/>
                </a:lnTo>
                <a:lnTo>
                  <a:pt x="50" y="356"/>
                </a:lnTo>
                <a:lnTo>
                  <a:pt x="50" y="353"/>
                </a:lnTo>
                <a:lnTo>
                  <a:pt x="53" y="351"/>
                </a:lnTo>
                <a:lnTo>
                  <a:pt x="53" y="349"/>
                </a:lnTo>
                <a:lnTo>
                  <a:pt x="53" y="346"/>
                </a:lnTo>
                <a:lnTo>
                  <a:pt x="53" y="344"/>
                </a:lnTo>
                <a:lnTo>
                  <a:pt x="53" y="342"/>
                </a:lnTo>
                <a:lnTo>
                  <a:pt x="53" y="339"/>
                </a:lnTo>
                <a:lnTo>
                  <a:pt x="53" y="337"/>
                </a:lnTo>
                <a:lnTo>
                  <a:pt x="55" y="336"/>
                </a:lnTo>
                <a:lnTo>
                  <a:pt x="55" y="332"/>
                </a:lnTo>
                <a:lnTo>
                  <a:pt x="55" y="330"/>
                </a:lnTo>
                <a:lnTo>
                  <a:pt x="55" y="329"/>
                </a:lnTo>
                <a:lnTo>
                  <a:pt x="55" y="325"/>
                </a:lnTo>
                <a:lnTo>
                  <a:pt x="57" y="325"/>
                </a:lnTo>
                <a:lnTo>
                  <a:pt x="57" y="323"/>
                </a:lnTo>
                <a:lnTo>
                  <a:pt x="57" y="322"/>
                </a:lnTo>
                <a:lnTo>
                  <a:pt x="57" y="318"/>
                </a:lnTo>
                <a:lnTo>
                  <a:pt x="57" y="317"/>
                </a:lnTo>
                <a:lnTo>
                  <a:pt x="57" y="315"/>
                </a:lnTo>
                <a:lnTo>
                  <a:pt x="57" y="311"/>
                </a:lnTo>
                <a:lnTo>
                  <a:pt x="55" y="310"/>
                </a:lnTo>
                <a:lnTo>
                  <a:pt x="55" y="308"/>
                </a:lnTo>
                <a:lnTo>
                  <a:pt x="55" y="304"/>
                </a:lnTo>
                <a:lnTo>
                  <a:pt x="55" y="303"/>
                </a:lnTo>
                <a:lnTo>
                  <a:pt x="55" y="301"/>
                </a:lnTo>
                <a:lnTo>
                  <a:pt x="55" y="297"/>
                </a:lnTo>
                <a:lnTo>
                  <a:pt x="57" y="297"/>
                </a:lnTo>
                <a:lnTo>
                  <a:pt x="57" y="296"/>
                </a:lnTo>
                <a:lnTo>
                  <a:pt x="57" y="294"/>
                </a:lnTo>
                <a:lnTo>
                  <a:pt x="57" y="291"/>
                </a:lnTo>
                <a:lnTo>
                  <a:pt x="55" y="291"/>
                </a:lnTo>
                <a:lnTo>
                  <a:pt x="55" y="289"/>
                </a:lnTo>
                <a:lnTo>
                  <a:pt x="55" y="287"/>
                </a:lnTo>
                <a:lnTo>
                  <a:pt x="55" y="284"/>
                </a:lnTo>
                <a:lnTo>
                  <a:pt x="53" y="282"/>
                </a:lnTo>
                <a:lnTo>
                  <a:pt x="50" y="280"/>
                </a:lnTo>
                <a:lnTo>
                  <a:pt x="50" y="277"/>
                </a:lnTo>
                <a:lnTo>
                  <a:pt x="48" y="277"/>
                </a:lnTo>
                <a:lnTo>
                  <a:pt x="48" y="275"/>
                </a:lnTo>
                <a:lnTo>
                  <a:pt x="48" y="273"/>
                </a:lnTo>
                <a:lnTo>
                  <a:pt x="48" y="270"/>
                </a:lnTo>
                <a:lnTo>
                  <a:pt x="48" y="268"/>
                </a:lnTo>
                <a:lnTo>
                  <a:pt x="48" y="266"/>
                </a:lnTo>
                <a:lnTo>
                  <a:pt x="48" y="263"/>
                </a:lnTo>
                <a:lnTo>
                  <a:pt x="46" y="263"/>
                </a:lnTo>
                <a:lnTo>
                  <a:pt x="46" y="261"/>
                </a:lnTo>
                <a:lnTo>
                  <a:pt x="43" y="259"/>
                </a:lnTo>
                <a:lnTo>
                  <a:pt x="43" y="256"/>
                </a:lnTo>
                <a:lnTo>
                  <a:pt x="41" y="254"/>
                </a:lnTo>
                <a:lnTo>
                  <a:pt x="39" y="252"/>
                </a:lnTo>
                <a:lnTo>
                  <a:pt x="39" y="247"/>
                </a:lnTo>
                <a:lnTo>
                  <a:pt x="39" y="246"/>
                </a:lnTo>
                <a:lnTo>
                  <a:pt x="36" y="242"/>
                </a:lnTo>
                <a:lnTo>
                  <a:pt x="34" y="240"/>
                </a:lnTo>
                <a:lnTo>
                  <a:pt x="33" y="235"/>
                </a:lnTo>
                <a:lnTo>
                  <a:pt x="29" y="233"/>
                </a:lnTo>
                <a:lnTo>
                  <a:pt x="29" y="232"/>
                </a:lnTo>
                <a:lnTo>
                  <a:pt x="29" y="226"/>
                </a:lnTo>
                <a:lnTo>
                  <a:pt x="29" y="225"/>
                </a:lnTo>
                <a:lnTo>
                  <a:pt x="29" y="221"/>
                </a:lnTo>
                <a:lnTo>
                  <a:pt x="29" y="220"/>
                </a:lnTo>
                <a:lnTo>
                  <a:pt x="29" y="214"/>
                </a:lnTo>
                <a:lnTo>
                  <a:pt x="33" y="213"/>
                </a:lnTo>
                <a:lnTo>
                  <a:pt x="33" y="211"/>
                </a:lnTo>
                <a:lnTo>
                  <a:pt x="34" y="206"/>
                </a:lnTo>
                <a:lnTo>
                  <a:pt x="34" y="204"/>
                </a:lnTo>
                <a:lnTo>
                  <a:pt x="34" y="201"/>
                </a:lnTo>
                <a:lnTo>
                  <a:pt x="33" y="197"/>
                </a:lnTo>
                <a:lnTo>
                  <a:pt x="33" y="194"/>
                </a:lnTo>
                <a:lnTo>
                  <a:pt x="29" y="192"/>
                </a:lnTo>
                <a:lnTo>
                  <a:pt x="29" y="190"/>
                </a:lnTo>
                <a:lnTo>
                  <a:pt x="29" y="187"/>
                </a:lnTo>
                <a:lnTo>
                  <a:pt x="27" y="185"/>
                </a:lnTo>
                <a:lnTo>
                  <a:pt x="26" y="183"/>
                </a:lnTo>
                <a:lnTo>
                  <a:pt x="22" y="178"/>
                </a:lnTo>
                <a:lnTo>
                  <a:pt x="19" y="176"/>
                </a:lnTo>
                <a:lnTo>
                  <a:pt x="15" y="173"/>
                </a:lnTo>
                <a:lnTo>
                  <a:pt x="12" y="171"/>
                </a:lnTo>
                <a:lnTo>
                  <a:pt x="7" y="166"/>
                </a:lnTo>
                <a:lnTo>
                  <a:pt x="5" y="164"/>
                </a:lnTo>
                <a:lnTo>
                  <a:pt x="1" y="162"/>
                </a:lnTo>
                <a:lnTo>
                  <a:pt x="0" y="159"/>
                </a:lnTo>
                <a:lnTo>
                  <a:pt x="0" y="157"/>
                </a:lnTo>
                <a:lnTo>
                  <a:pt x="0" y="156"/>
                </a:lnTo>
                <a:lnTo>
                  <a:pt x="5" y="152"/>
                </a:lnTo>
                <a:lnTo>
                  <a:pt x="7" y="150"/>
                </a:lnTo>
                <a:lnTo>
                  <a:pt x="8" y="149"/>
                </a:lnTo>
                <a:lnTo>
                  <a:pt x="14" y="149"/>
                </a:lnTo>
                <a:lnTo>
                  <a:pt x="15" y="145"/>
                </a:lnTo>
                <a:lnTo>
                  <a:pt x="15" y="143"/>
                </a:lnTo>
                <a:lnTo>
                  <a:pt x="19" y="138"/>
                </a:lnTo>
                <a:lnTo>
                  <a:pt x="20" y="136"/>
                </a:lnTo>
                <a:lnTo>
                  <a:pt x="20" y="135"/>
                </a:lnTo>
                <a:lnTo>
                  <a:pt x="22" y="131"/>
                </a:lnTo>
                <a:lnTo>
                  <a:pt x="26" y="130"/>
                </a:lnTo>
                <a:lnTo>
                  <a:pt x="27" y="128"/>
                </a:lnTo>
                <a:lnTo>
                  <a:pt x="29" y="123"/>
                </a:lnTo>
                <a:lnTo>
                  <a:pt x="33" y="123"/>
                </a:lnTo>
                <a:lnTo>
                  <a:pt x="34" y="117"/>
                </a:lnTo>
                <a:lnTo>
                  <a:pt x="36" y="117"/>
                </a:lnTo>
                <a:lnTo>
                  <a:pt x="36" y="116"/>
                </a:lnTo>
                <a:lnTo>
                  <a:pt x="39" y="114"/>
                </a:lnTo>
                <a:lnTo>
                  <a:pt x="39" y="111"/>
                </a:lnTo>
                <a:lnTo>
                  <a:pt x="41" y="111"/>
                </a:lnTo>
                <a:lnTo>
                  <a:pt x="43" y="111"/>
                </a:lnTo>
                <a:lnTo>
                  <a:pt x="43" y="109"/>
                </a:lnTo>
                <a:lnTo>
                  <a:pt x="43" y="107"/>
                </a:lnTo>
                <a:lnTo>
                  <a:pt x="46" y="107"/>
                </a:lnTo>
                <a:lnTo>
                  <a:pt x="48" y="107"/>
                </a:lnTo>
                <a:lnTo>
                  <a:pt x="48" y="104"/>
                </a:lnTo>
                <a:lnTo>
                  <a:pt x="48" y="102"/>
                </a:lnTo>
                <a:lnTo>
                  <a:pt x="46" y="100"/>
                </a:lnTo>
                <a:lnTo>
                  <a:pt x="46" y="97"/>
                </a:lnTo>
                <a:lnTo>
                  <a:pt x="48" y="97"/>
                </a:lnTo>
                <a:lnTo>
                  <a:pt x="50" y="97"/>
                </a:lnTo>
                <a:lnTo>
                  <a:pt x="53" y="97"/>
                </a:lnTo>
                <a:lnTo>
                  <a:pt x="55" y="97"/>
                </a:lnTo>
                <a:lnTo>
                  <a:pt x="57" y="97"/>
                </a:lnTo>
                <a:lnTo>
                  <a:pt x="60" y="97"/>
                </a:lnTo>
                <a:lnTo>
                  <a:pt x="62" y="97"/>
                </a:lnTo>
                <a:lnTo>
                  <a:pt x="62" y="95"/>
                </a:lnTo>
                <a:lnTo>
                  <a:pt x="64" y="95"/>
                </a:lnTo>
                <a:lnTo>
                  <a:pt x="64" y="93"/>
                </a:lnTo>
                <a:lnTo>
                  <a:pt x="67" y="93"/>
                </a:lnTo>
                <a:lnTo>
                  <a:pt x="67" y="90"/>
                </a:lnTo>
                <a:lnTo>
                  <a:pt x="69" y="90"/>
                </a:lnTo>
                <a:lnTo>
                  <a:pt x="69" y="93"/>
                </a:lnTo>
                <a:lnTo>
                  <a:pt x="71" y="93"/>
                </a:lnTo>
                <a:lnTo>
                  <a:pt x="71" y="90"/>
                </a:lnTo>
                <a:lnTo>
                  <a:pt x="71" y="93"/>
                </a:lnTo>
                <a:lnTo>
                  <a:pt x="74" y="93"/>
                </a:lnTo>
                <a:lnTo>
                  <a:pt x="76" y="93"/>
                </a:lnTo>
                <a:lnTo>
                  <a:pt x="78" y="95"/>
                </a:lnTo>
                <a:lnTo>
                  <a:pt x="81" y="95"/>
                </a:lnTo>
                <a:lnTo>
                  <a:pt x="83" y="95"/>
                </a:lnTo>
                <a:lnTo>
                  <a:pt x="83" y="93"/>
                </a:lnTo>
                <a:lnTo>
                  <a:pt x="84" y="93"/>
                </a:lnTo>
                <a:lnTo>
                  <a:pt x="88" y="90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3"/>
                </a:lnTo>
                <a:lnTo>
                  <a:pt x="91" y="83"/>
                </a:lnTo>
                <a:lnTo>
                  <a:pt x="91" y="81"/>
                </a:lnTo>
                <a:lnTo>
                  <a:pt x="91" y="79"/>
                </a:lnTo>
                <a:lnTo>
                  <a:pt x="95" y="79"/>
                </a:lnTo>
                <a:lnTo>
                  <a:pt x="95" y="76"/>
                </a:lnTo>
                <a:lnTo>
                  <a:pt x="97" y="76"/>
                </a:lnTo>
                <a:lnTo>
                  <a:pt x="98" y="76"/>
                </a:lnTo>
                <a:lnTo>
                  <a:pt x="98" y="79"/>
                </a:lnTo>
                <a:lnTo>
                  <a:pt x="102" y="79"/>
                </a:lnTo>
                <a:lnTo>
                  <a:pt x="104" y="79"/>
                </a:lnTo>
                <a:lnTo>
                  <a:pt x="105" y="81"/>
                </a:lnTo>
                <a:lnTo>
                  <a:pt x="105" y="83"/>
                </a:lnTo>
                <a:lnTo>
                  <a:pt x="109" y="83"/>
                </a:lnTo>
                <a:lnTo>
                  <a:pt x="109" y="86"/>
                </a:lnTo>
                <a:lnTo>
                  <a:pt x="110" y="86"/>
                </a:lnTo>
                <a:lnTo>
                  <a:pt x="112" y="86"/>
                </a:lnTo>
                <a:lnTo>
                  <a:pt x="112" y="88"/>
                </a:lnTo>
                <a:lnTo>
                  <a:pt x="116" y="88"/>
                </a:lnTo>
                <a:lnTo>
                  <a:pt x="116" y="90"/>
                </a:lnTo>
                <a:lnTo>
                  <a:pt x="117" y="90"/>
                </a:lnTo>
                <a:lnTo>
                  <a:pt x="119" y="90"/>
                </a:lnTo>
                <a:lnTo>
                  <a:pt x="123" y="88"/>
                </a:lnTo>
                <a:lnTo>
                  <a:pt x="123" y="86"/>
                </a:lnTo>
                <a:lnTo>
                  <a:pt x="124" y="83"/>
                </a:lnTo>
                <a:lnTo>
                  <a:pt x="124" y="81"/>
                </a:lnTo>
                <a:lnTo>
                  <a:pt x="124" y="79"/>
                </a:lnTo>
                <a:lnTo>
                  <a:pt x="126" y="79"/>
                </a:lnTo>
                <a:lnTo>
                  <a:pt x="130" y="79"/>
                </a:lnTo>
                <a:lnTo>
                  <a:pt x="130" y="76"/>
                </a:lnTo>
                <a:lnTo>
                  <a:pt x="126" y="74"/>
                </a:lnTo>
                <a:lnTo>
                  <a:pt x="126" y="72"/>
                </a:lnTo>
                <a:lnTo>
                  <a:pt x="126" y="69"/>
                </a:lnTo>
                <a:lnTo>
                  <a:pt x="126" y="67"/>
                </a:lnTo>
                <a:lnTo>
                  <a:pt x="130" y="67"/>
                </a:lnTo>
                <a:lnTo>
                  <a:pt x="130" y="65"/>
                </a:lnTo>
                <a:lnTo>
                  <a:pt x="130" y="62"/>
                </a:lnTo>
                <a:lnTo>
                  <a:pt x="131" y="62"/>
                </a:lnTo>
                <a:lnTo>
                  <a:pt x="133" y="65"/>
                </a:lnTo>
                <a:lnTo>
                  <a:pt x="136" y="62"/>
                </a:lnTo>
                <a:lnTo>
                  <a:pt x="138" y="62"/>
                </a:lnTo>
                <a:lnTo>
                  <a:pt x="140" y="62"/>
                </a:lnTo>
                <a:lnTo>
                  <a:pt x="143" y="62"/>
                </a:lnTo>
                <a:lnTo>
                  <a:pt x="145" y="60"/>
                </a:lnTo>
                <a:lnTo>
                  <a:pt x="147" y="60"/>
                </a:lnTo>
                <a:lnTo>
                  <a:pt x="147" y="59"/>
                </a:lnTo>
                <a:lnTo>
                  <a:pt x="150" y="59"/>
                </a:lnTo>
                <a:lnTo>
                  <a:pt x="152" y="59"/>
                </a:lnTo>
                <a:lnTo>
                  <a:pt x="152" y="55"/>
                </a:lnTo>
                <a:lnTo>
                  <a:pt x="154" y="55"/>
                </a:lnTo>
                <a:lnTo>
                  <a:pt x="157" y="55"/>
                </a:lnTo>
                <a:lnTo>
                  <a:pt x="159" y="53"/>
                </a:lnTo>
                <a:lnTo>
                  <a:pt x="161" y="53"/>
                </a:lnTo>
                <a:lnTo>
                  <a:pt x="164" y="53"/>
                </a:lnTo>
                <a:lnTo>
                  <a:pt x="166" y="53"/>
                </a:lnTo>
                <a:lnTo>
                  <a:pt x="168" y="52"/>
                </a:lnTo>
                <a:lnTo>
                  <a:pt x="171" y="52"/>
                </a:lnTo>
                <a:lnTo>
                  <a:pt x="173" y="52"/>
                </a:lnTo>
                <a:lnTo>
                  <a:pt x="175" y="52"/>
                </a:lnTo>
                <a:lnTo>
                  <a:pt x="178" y="53"/>
                </a:lnTo>
                <a:lnTo>
                  <a:pt x="180" y="53"/>
                </a:lnTo>
                <a:lnTo>
                  <a:pt x="180" y="55"/>
                </a:lnTo>
                <a:lnTo>
                  <a:pt x="181" y="55"/>
                </a:lnTo>
                <a:lnTo>
                  <a:pt x="185" y="55"/>
                </a:lnTo>
                <a:lnTo>
                  <a:pt x="185" y="59"/>
                </a:lnTo>
                <a:lnTo>
                  <a:pt x="187" y="59"/>
                </a:lnTo>
                <a:lnTo>
                  <a:pt x="188" y="59"/>
                </a:lnTo>
                <a:lnTo>
                  <a:pt x="192" y="59"/>
                </a:lnTo>
                <a:lnTo>
                  <a:pt x="194" y="59"/>
                </a:lnTo>
                <a:lnTo>
                  <a:pt x="195" y="59"/>
                </a:lnTo>
                <a:lnTo>
                  <a:pt x="199" y="60"/>
                </a:lnTo>
                <a:lnTo>
                  <a:pt x="200" y="60"/>
                </a:lnTo>
                <a:lnTo>
                  <a:pt x="202" y="60"/>
                </a:lnTo>
                <a:lnTo>
                  <a:pt x="206" y="59"/>
                </a:lnTo>
                <a:lnTo>
                  <a:pt x="207" y="59"/>
                </a:lnTo>
                <a:lnTo>
                  <a:pt x="209" y="59"/>
                </a:lnTo>
                <a:lnTo>
                  <a:pt x="213" y="59"/>
                </a:lnTo>
                <a:lnTo>
                  <a:pt x="214" y="59"/>
                </a:lnTo>
                <a:lnTo>
                  <a:pt x="216" y="55"/>
                </a:lnTo>
                <a:lnTo>
                  <a:pt x="220" y="55"/>
                </a:lnTo>
                <a:lnTo>
                  <a:pt x="221" y="55"/>
                </a:lnTo>
                <a:lnTo>
                  <a:pt x="223" y="59"/>
                </a:lnTo>
                <a:lnTo>
                  <a:pt x="226" y="59"/>
                </a:lnTo>
                <a:lnTo>
                  <a:pt x="228" y="59"/>
                </a:lnTo>
                <a:lnTo>
                  <a:pt x="230" y="59"/>
                </a:lnTo>
                <a:lnTo>
                  <a:pt x="235" y="59"/>
                </a:lnTo>
                <a:lnTo>
                  <a:pt x="237" y="59"/>
                </a:lnTo>
                <a:lnTo>
                  <a:pt x="237" y="60"/>
                </a:lnTo>
                <a:lnTo>
                  <a:pt x="240" y="60"/>
                </a:lnTo>
                <a:lnTo>
                  <a:pt x="242" y="60"/>
                </a:lnTo>
                <a:lnTo>
                  <a:pt x="244" y="60"/>
                </a:lnTo>
                <a:lnTo>
                  <a:pt x="247" y="60"/>
                </a:lnTo>
                <a:lnTo>
                  <a:pt x="249" y="60"/>
                </a:lnTo>
                <a:lnTo>
                  <a:pt x="251" y="59"/>
                </a:lnTo>
                <a:lnTo>
                  <a:pt x="251" y="55"/>
                </a:lnTo>
                <a:lnTo>
                  <a:pt x="251" y="53"/>
                </a:lnTo>
                <a:lnTo>
                  <a:pt x="251" y="52"/>
                </a:lnTo>
                <a:lnTo>
                  <a:pt x="254" y="52"/>
                </a:lnTo>
                <a:lnTo>
                  <a:pt x="254" y="48"/>
                </a:lnTo>
                <a:lnTo>
                  <a:pt x="256" y="46"/>
                </a:lnTo>
                <a:lnTo>
                  <a:pt x="256" y="45"/>
                </a:lnTo>
                <a:lnTo>
                  <a:pt x="256" y="41"/>
                </a:lnTo>
                <a:lnTo>
                  <a:pt x="258" y="41"/>
                </a:lnTo>
                <a:lnTo>
                  <a:pt x="258" y="40"/>
                </a:lnTo>
                <a:lnTo>
                  <a:pt x="261" y="40"/>
                </a:lnTo>
                <a:lnTo>
                  <a:pt x="261" y="38"/>
                </a:lnTo>
                <a:lnTo>
                  <a:pt x="261" y="34"/>
                </a:lnTo>
                <a:lnTo>
                  <a:pt x="261" y="33"/>
                </a:lnTo>
                <a:lnTo>
                  <a:pt x="261" y="31"/>
                </a:lnTo>
                <a:lnTo>
                  <a:pt x="258" y="27"/>
                </a:lnTo>
                <a:lnTo>
                  <a:pt x="258" y="26"/>
                </a:lnTo>
                <a:lnTo>
                  <a:pt x="261" y="26"/>
                </a:lnTo>
                <a:lnTo>
                  <a:pt x="261" y="24"/>
                </a:lnTo>
                <a:lnTo>
                  <a:pt x="261" y="20"/>
                </a:lnTo>
                <a:lnTo>
                  <a:pt x="263" y="19"/>
                </a:lnTo>
                <a:lnTo>
                  <a:pt x="265" y="19"/>
                </a:lnTo>
                <a:lnTo>
                  <a:pt x="270" y="19"/>
                </a:lnTo>
                <a:lnTo>
                  <a:pt x="271" y="19"/>
                </a:lnTo>
                <a:lnTo>
                  <a:pt x="275" y="19"/>
                </a:lnTo>
                <a:lnTo>
                  <a:pt x="277" y="19"/>
                </a:lnTo>
                <a:lnTo>
                  <a:pt x="278" y="19"/>
                </a:lnTo>
                <a:lnTo>
                  <a:pt x="278" y="17"/>
                </a:lnTo>
                <a:lnTo>
                  <a:pt x="282" y="17"/>
                </a:lnTo>
                <a:lnTo>
                  <a:pt x="284" y="17"/>
                </a:lnTo>
                <a:lnTo>
                  <a:pt x="285" y="17"/>
                </a:lnTo>
                <a:lnTo>
                  <a:pt x="289" y="14"/>
                </a:lnTo>
                <a:lnTo>
                  <a:pt x="291" y="14"/>
                </a:lnTo>
                <a:lnTo>
                  <a:pt x="292" y="14"/>
                </a:lnTo>
                <a:lnTo>
                  <a:pt x="296" y="14"/>
                </a:lnTo>
                <a:lnTo>
                  <a:pt x="297" y="12"/>
                </a:lnTo>
                <a:lnTo>
                  <a:pt x="299" y="12"/>
                </a:lnTo>
                <a:lnTo>
                  <a:pt x="303" y="12"/>
                </a:lnTo>
                <a:lnTo>
                  <a:pt x="303" y="10"/>
                </a:lnTo>
                <a:lnTo>
                  <a:pt x="304" y="10"/>
                </a:lnTo>
                <a:lnTo>
                  <a:pt x="306" y="7"/>
                </a:lnTo>
                <a:lnTo>
                  <a:pt x="306" y="5"/>
                </a:lnTo>
                <a:lnTo>
                  <a:pt x="310" y="3"/>
                </a:lnTo>
                <a:lnTo>
                  <a:pt x="310" y="0"/>
                </a:lnTo>
                <a:lnTo>
                  <a:pt x="311" y="0"/>
                </a:lnTo>
                <a:lnTo>
                  <a:pt x="313" y="3"/>
                </a:lnTo>
                <a:lnTo>
                  <a:pt x="316" y="3"/>
                </a:lnTo>
                <a:lnTo>
                  <a:pt x="318" y="3"/>
                </a:lnTo>
                <a:lnTo>
                  <a:pt x="320" y="3"/>
                </a:lnTo>
                <a:lnTo>
                  <a:pt x="320" y="5"/>
                </a:lnTo>
                <a:lnTo>
                  <a:pt x="323" y="5"/>
                </a:lnTo>
                <a:lnTo>
                  <a:pt x="327" y="5"/>
                </a:lnTo>
                <a:lnTo>
                  <a:pt x="330" y="5"/>
                </a:lnTo>
                <a:lnTo>
                  <a:pt x="332" y="5"/>
                </a:lnTo>
                <a:lnTo>
                  <a:pt x="334" y="5"/>
                </a:lnTo>
                <a:lnTo>
                  <a:pt x="337" y="5"/>
                </a:lnTo>
                <a:lnTo>
                  <a:pt x="339" y="5"/>
                </a:lnTo>
                <a:lnTo>
                  <a:pt x="341" y="7"/>
                </a:lnTo>
                <a:lnTo>
                  <a:pt x="344" y="10"/>
                </a:lnTo>
                <a:lnTo>
                  <a:pt x="344" y="10"/>
                </a:lnTo>
                <a:close/>
              </a:path>
            </a:pathLst>
          </a:custGeom>
          <a:solidFill>
            <a:schemeClr val="tx2"/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1677988" y="919163"/>
            <a:ext cx="3276600" cy="5497513"/>
          </a:xfrm>
          <a:custGeom>
            <a:avLst/>
            <a:gdLst/>
            <a:ahLst/>
            <a:cxnLst>
              <a:cxn ang="0">
                <a:pos x="492" y="134"/>
              </a:cxn>
              <a:cxn ang="0">
                <a:pos x="582" y="316"/>
              </a:cxn>
              <a:cxn ang="0">
                <a:pos x="666" y="499"/>
              </a:cxn>
              <a:cxn ang="0">
                <a:pos x="1056" y="613"/>
              </a:cxn>
              <a:cxn ang="0">
                <a:pos x="1039" y="1153"/>
              </a:cxn>
              <a:cxn ang="0">
                <a:pos x="1025" y="1375"/>
              </a:cxn>
              <a:cxn ang="0">
                <a:pos x="938" y="1517"/>
              </a:cxn>
              <a:cxn ang="0">
                <a:pos x="1035" y="1607"/>
              </a:cxn>
              <a:cxn ang="0">
                <a:pos x="930" y="1678"/>
              </a:cxn>
              <a:cxn ang="0">
                <a:pos x="1089" y="1894"/>
              </a:cxn>
              <a:cxn ang="0">
                <a:pos x="1027" y="2083"/>
              </a:cxn>
              <a:cxn ang="0">
                <a:pos x="867" y="2092"/>
              </a:cxn>
              <a:cxn ang="0">
                <a:pos x="855" y="2208"/>
              </a:cxn>
              <a:cxn ang="0">
                <a:pos x="978" y="2285"/>
              </a:cxn>
              <a:cxn ang="0">
                <a:pos x="1129" y="2346"/>
              </a:cxn>
              <a:cxn ang="0">
                <a:pos x="1309" y="2305"/>
              </a:cxn>
              <a:cxn ang="0">
                <a:pos x="1304" y="2173"/>
              </a:cxn>
              <a:cxn ang="0">
                <a:pos x="1295" y="2017"/>
              </a:cxn>
              <a:cxn ang="0">
                <a:pos x="1568" y="1918"/>
              </a:cxn>
              <a:cxn ang="0">
                <a:pos x="1565" y="2097"/>
              </a:cxn>
              <a:cxn ang="0">
                <a:pos x="1802" y="2085"/>
              </a:cxn>
              <a:cxn ang="0">
                <a:pos x="1954" y="2142"/>
              </a:cxn>
              <a:cxn ang="0">
                <a:pos x="1948" y="2189"/>
              </a:cxn>
              <a:cxn ang="0">
                <a:pos x="1920" y="2272"/>
              </a:cxn>
              <a:cxn ang="0">
                <a:pos x="2019" y="2370"/>
              </a:cxn>
              <a:cxn ang="0">
                <a:pos x="2046" y="2521"/>
              </a:cxn>
              <a:cxn ang="0">
                <a:pos x="1894" y="2637"/>
              </a:cxn>
              <a:cxn ang="0">
                <a:pos x="1742" y="2755"/>
              </a:cxn>
              <a:cxn ang="0">
                <a:pos x="1658" y="2907"/>
              </a:cxn>
              <a:cxn ang="0">
                <a:pos x="1608" y="3087"/>
              </a:cxn>
              <a:cxn ang="0">
                <a:pos x="1380" y="3125"/>
              </a:cxn>
              <a:cxn ang="0">
                <a:pos x="1170" y="3220"/>
              </a:cxn>
              <a:cxn ang="0">
                <a:pos x="1290" y="3412"/>
              </a:cxn>
              <a:cxn ang="0">
                <a:pos x="1020" y="3260"/>
              </a:cxn>
              <a:cxn ang="0">
                <a:pos x="717" y="3077"/>
              </a:cxn>
              <a:cxn ang="0">
                <a:pos x="570" y="2865"/>
              </a:cxn>
              <a:cxn ang="0">
                <a:pos x="644" y="2620"/>
              </a:cxn>
              <a:cxn ang="0">
                <a:pos x="568" y="2415"/>
              </a:cxn>
              <a:cxn ang="0">
                <a:pos x="514" y="2230"/>
              </a:cxn>
              <a:cxn ang="0">
                <a:pos x="564" y="2105"/>
              </a:cxn>
              <a:cxn ang="0">
                <a:pos x="464" y="1984"/>
              </a:cxn>
              <a:cxn ang="0">
                <a:pos x="486" y="1879"/>
              </a:cxn>
              <a:cxn ang="0">
                <a:pos x="348" y="1725"/>
              </a:cxn>
              <a:cxn ang="0">
                <a:pos x="357" y="1579"/>
              </a:cxn>
              <a:cxn ang="0">
                <a:pos x="291" y="1416"/>
              </a:cxn>
              <a:cxn ang="0">
                <a:pos x="405" y="1320"/>
              </a:cxn>
              <a:cxn ang="0">
                <a:pos x="535" y="1288"/>
              </a:cxn>
              <a:cxn ang="0">
                <a:pos x="613" y="1164"/>
              </a:cxn>
              <a:cxn ang="0">
                <a:pos x="611" y="979"/>
              </a:cxn>
              <a:cxn ang="0">
                <a:pos x="329" y="873"/>
              </a:cxn>
              <a:cxn ang="0">
                <a:pos x="182" y="937"/>
              </a:cxn>
              <a:cxn ang="0">
                <a:pos x="121" y="937"/>
              </a:cxn>
              <a:cxn ang="0">
                <a:pos x="35" y="979"/>
              </a:cxn>
              <a:cxn ang="0">
                <a:pos x="36" y="842"/>
              </a:cxn>
              <a:cxn ang="0">
                <a:pos x="114" y="717"/>
              </a:cxn>
              <a:cxn ang="0">
                <a:pos x="156" y="676"/>
              </a:cxn>
              <a:cxn ang="0">
                <a:pos x="59" y="561"/>
              </a:cxn>
              <a:cxn ang="0">
                <a:pos x="62" y="447"/>
              </a:cxn>
              <a:cxn ang="0">
                <a:pos x="156" y="322"/>
              </a:cxn>
              <a:cxn ang="0">
                <a:pos x="327" y="146"/>
              </a:cxn>
              <a:cxn ang="0">
                <a:pos x="464" y="0"/>
              </a:cxn>
              <a:cxn ang="0">
                <a:pos x="556" y="1629"/>
              </a:cxn>
              <a:cxn ang="0">
                <a:pos x="620" y="1576"/>
              </a:cxn>
            </a:cxnLst>
            <a:rect l="0" t="0" r="r" b="b"/>
            <a:pathLst>
              <a:path w="2064" h="3463">
                <a:moveTo>
                  <a:pt x="464" y="0"/>
                </a:moveTo>
                <a:lnTo>
                  <a:pt x="464" y="2"/>
                </a:lnTo>
                <a:lnTo>
                  <a:pt x="466" y="2"/>
                </a:lnTo>
                <a:lnTo>
                  <a:pt x="471" y="4"/>
                </a:lnTo>
                <a:lnTo>
                  <a:pt x="473" y="7"/>
                </a:lnTo>
                <a:lnTo>
                  <a:pt x="473" y="9"/>
                </a:lnTo>
                <a:lnTo>
                  <a:pt x="473" y="11"/>
                </a:lnTo>
                <a:lnTo>
                  <a:pt x="474" y="14"/>
                </a:lnTo>
                <a:lnTo>
                  <a:pt x="474" y="16"/>
                </a:lnTo>
                <a:lnTo>
                  <a:pt x="474" y="18"/>
                </a:lnTo>
                <a:lnTo>
                  <a:pt x="474" y="21"/>
                </a:lnTo>
                <a:lnTo>
                  <a:pt x="474" y="23"/>
                </a:lnTo>
                <a:lnTo>
                  <a:pt x="478" y="23"/>
                </a:lnTo>
                <a:lnTo>
                  <a:pt x="479" y="23"/>
                </a:lnTo>
                <a:lnTo>
                  <a:pt x="481" y="23"/>
                </a:lnTo>
                <a:lnTo>
                  <a:pt x="485" y="25"/>
                </a:lnTo>
                <a:lnTo>
                  <a:pt x="486" y="25"/>
                </a:lnTo>
                <a:lnTo>
                  <a:pt x="488" y="25"/>
                </a:lnTo>
                <a:lnTo>
                  <a:pt x="492" y="25"/>
                </a:lnTo>
                <a:lnTo>
                  <a:pt x="493" y="25"/>
                </a:lnTo>
                <a:lnTo>
                  <a:pt x="495" y="28"/>
                </a:lnTo>
                <a:lnTo>
                  <a:pt x="499" y="28"/>
                </a:lnTo>
                <a:lnTo>
                  <a:pt x="499" y="30"/>
                </a:lnTo>
                <a:lnTo>
                  <a:pt x="499" y="32"/>
                </a:lnTo>
                <a:lnTo>
                  <a:pt x="500" y="32"/>
                </a:lnTo>
                <a:lnTo>
                  <a:pt x="499" y="35"/>
                </a:lnTo>
                <a:lnTo>
                  <a:pt x="495" y="35"/>
                </a:lnTo>
                <a:lnTo>
                  <a:pt x="493" y="37"/>
                </a:lnTo>
                <a:lnTo>
                  <a:pt x="492" y="37"/>
                </a:lnTo>
                <a:lnTo>
                  <a:pt x="492" y="39"/>
                </a:lnTo>
                <a:lnTo>
                  <a:pt x="492" y="42"/>
                </a:lnTo>
                <a:lnTo>
                  <a:pt x="492" y="44"/>
                </a:lnTo>
                <a:lnTo>
                  <a:pt x="492" y="45"/>
                </a:lnTo>
                <a:lnTo>
                  <a:pt x="493" y="49"/>
                </a:lnTo>
                <a:lnTo>
                  <a:pt x="495" y="51"/>
                </a:lnTo>
                <a:lnTo>
                  <a:pt x="493" y="51"/>
                </a:lnTo>
                <a:lnTo>
                  <a:pt x="493" y="56"/>
                </a:lnTo>
                <a:lnTo>
                  <a:pt x="493" y="58"/>
                </a:lnTo>
                <a:lnTo>
                  <a:pt x="495" y="58"/>
                </a:lnTo>
                <a:lnTo>
                  <a:pt x="499" y="59"/>
                </a:lnTo>
                <a:lnTo>
                  <a:pt x="500" y="59"/>
                </a:lnTo>
                <a:lnTo>
                  <a:pt x="502" y="59"/>
                </a:lnTo>
                <a:lnTo>
                  <a:pt x="502" y="63"/>
                </a:lnTo>
                <a:lnTo>
                  <a:pt x="502" y="65"/>
                </a:lnTo>
                <a:lnTo>
                  <a:pt x="505" y="65"/>
                </a:lnTo>
                <a:lnTo>
                  <a:pt x="505" y="66"/>
                </a:lnTo>
                <a:lnTo>
                  <a:pt x="507" y="70"/>
                </a:lnTo>
                <a:lnTo>
                  <a:pt x="507" y="71"/>
                </a:lnTo>
                <a:lnTo>
                  <a:pt x="509" y="71"/>
                </a:lnTo>
                <a:lnTo>
                  <a:pt x="509" y="73"/>
                </a:lnTo>
                <a:lnTo>
                  <a:pt x="509" y="77"/>
                </a:lnTo>
                <a:lnTo>
                  <a:pt x="512" y="77"/>
                </a:lnTo>
                <a:lnTo>
                  <a:pt x="514" y="77"/>
                </a:lnTo>
                <a:lnTo>
                  <a:pt x="516" y="78"/>
                </a:lnTo>
                <a:lnTo>
                  <a:pt x="516" y="80"/>
                </a:lnTo>
                <a:lnTo>
                  <a:pt x="519" y="80"/>
                </a:lnTo>
                <a:lnTo>
                  <a:pt x="519" y="84"/>
                </a:lnTo>
                <a:lnTo>
                  <a:pt x="521" y="84"/>
                </a:lnTo>
                <a:lnTo>
                  <a:pt x="521" y="85"/>
                </a:lnTo>
                <a:lnTo>
                  <a:pt x="521" y="87"/>
                </a:lnTo>
                <a:lnTo>
                  <a:pt x="521" y="90"/>
                </a:lnTo>
                <a:lnTo>
                  <a:pt x="521" y="92"/>
                </a:lnTo>
                <a:lnTo>
                  <a:pt x="521" y="94"/>
                </a:lnTo>
                <a:lnTo>
                  <a:pt x="521" y="97"/>
                </a:lnTo>
                <a:lnTo>
                  <a:pt x="519" y="97"/>
                </a:lnTo>
                <a:lnTo>
                  <a:pt x="516" y="94"/>
                </a:lnTo>
                <a:lnTo>
                  <a:pt x="514" y="94"/>
                </a:lnTo>
                <a:lnTo>
                  <a:pt x="512" y="94"/>
                </a:lnTo>
                <a:lnTo>
                  <a:pt x="509" y="94"/>
                </a:lnTo>
                <a:lnTo>
                  <a:pt x="509" y="92"/>
                </a:lnTo>
                <a:lnTo>
                  <a:pt x="507" y="92"/>
                </a:lnTo>
                <a:lnTo>
                  <a:pt x="505" y="92"/>
                </a:lnTo>
                <a:lnTo>
                  <a:pt x="505" y="94"/>
                </a:lnTo>
                <a:lnTo>
                  <a:pt x="502" y="94"/>
                </a:lnTo>
                <a:lnTo>
                  <a:pt x="502" y="97"/>
                </a:lnTo>
                <a:lnTo>
                  <a:pt x="500" y="97"/>
                </a:lnTo>
                <a:lnTo>
                  <a:pt x="499" y="97"/>
                </a:lnTo>
                <a:lnTo>
                  <a:pt x="495" y="97"/>
                </a:lnTo>
                <a:lnTo>
                  <a:pt x="493" y="97"/>
                </a:lnTo>
                <a:lnTo>
                  <a:pt x="492" y="97"/>
                </a:lnTo>
                <a:lnTo>
                  <a:pt x="493" y="97"/>
                </a:lnTo>
                <a:lnTo>
                  <a:pt x="492" y="97"/>
                </a:lnTo>
                <a:lnTo>
                  <a:pt x="492" y="99"/>
                </a:lnTo>
                <a:lnTo>
                  <a:pt x="493" y="99"/>
                </a:lnTo>
                <a:lnTo>
                  <a:pt x="493" y="101"/>
                </a:lnTo>
                <a:lnTo>
                  <a:pt x="492" y="101"/>
                </a:lnTo>
                <a:lnTo>
                  <a:pt x="492" y="104"/>
                </a:lnTo>
                <a:lnTo>
                  <a:pt x="488" y="104"/>
                </a:lnTo>
                <a:lnTo>
                  <a:pt x="488" y="106"/>
                </a:lnTo>
                <a:lnTo>
                  <a:pt x="488" y="108"/>
                </a:lnTo>
                <a:lnTo>
                  <a:pt x="492" y="108"/>
                </a:lnTo>
                <a:lnTo>
                  <a:pt x="493" y="111"/>
                </a:lnTo>
                <a:lnTo>
                  <a:pt x="493" y="113"/>
                </a:lnTo>
                <a:lnTo>
                  <a:pt x="495" y="113"/>
                </a:lnTo>
                <a:lnTo>
                  <a:pt x="493" y="115"/>
                </a:lnTo>
                <a:lnTo>
                  <a:pt x="495" y="115"/>
                </a:lnTo>
                <a:lnTo>
                  <a:pt x="495" y="118"/>
                </a:lnTo>
                <a:lnTo>
                  <a:pt x="495" y="120"/>
                </a:lnTo>
                <a:lnTo>
                  <a:pt x="493" y="120"/>
                </a:lnTo>
                <a:lnTo>
                  <a:pt x="492" y="122"/>
                </a:lnTo>
                <a:lnTo>
                  <a:pt x="492" y="125"/>
                </a:lnTo>
                <a:lnTo>
                  <a:pt x="488" y="127"/>
                </a:lnTo>
                <a:lnTo>
                  <a:pt x="488" y="129"/>
                </a:lnTo>
                <a:lnTo>
                  <a:pt x="488" y="132"/>
                </a:lnTo>
                <a:lnTo>
                  <a:pt x="492" y="132"/>
                </a:lnTo>
                <a:lnTo>
                  <a:pt x="492" y="134"/>
                </a:lnTo>
                <a:lnTo>
                  <a:pt x="488" y="134"/>
                </a:lnTo>
                <a:lnTo>
                  <a:pt x="485" y="135"/>
                </a:lnTo>
                <a:lnTo>
                  <a:pt x="481" y="139"/>
                </a:lnTo>
                <a:lnTo>
                  <a:pt x="481" y="141"/>
                </a:lnTo>
                <a:lnTo>
                  <a:pt x="485" y="141"/>
                </a:lnTo>
                <a:lnTo>
                  <a:pt x="485" y="142"/>
                </a:lnTo>
                <a:lnTo>
                  <a:pt x="486" y="142"/>
                </a:lnTo>
                <a:lnTo>
                  <a:pt x="486" y="146"/>
                </a:lnTo>
                <a:lnTo>
                  <a:pt x="486" y="148"/>
                </a:lnTo>
                <a:lnTo>
                  <a:pt x="488" y="149"/>
                </a:lnTo>
                <a:lnTo>
                  <a:pt x="492" y="153"/>
                </a:lnTo>
                <a:lnTo>
                  <a:pt x="493" y="155"/>
                </a:lnTo>
                <a:lnTo>
                  <a:pt x="493" y="156"/>
                </a:lnTo>
                <a:lnTo>
                  <a:pt x="493" y="160"/>
                </a:lnTo>
                <a:lnTo>
                  <a:pt x="495" y="161"/>
                </a:lnTo>
                <a:lnTo>
                  <a:pt x="499" y="163"/>
                </a:lnTo>
                <a:lnTo>
                  <a:pt x="500" y="167"/>
                </a:lnTo>
                <a:lnTo>
                  <a:pt x="500" y="168"/>
                </a:lnTo>
                <a:lnTo>
                  <a:pt x="502" y="168"/>
                </a:lnTo>
                <a:lnTo>
                  <a:pt x="502" y="170"/>
                </a:lnTo>
                <a:lnTo>
                  <a:pt x="502" y="174"/>
                </a:lnTo>
                <a:lnTo>
                  <a:pt x="502" y="175"/>
                </a:lnTo>
                <a:lnTo>
                  <a:pt x="505" y="177"/>
                </a:lnTo>
                <a:lnTo>
                  <a:pt x="505" y="180"/>
                </a:lnTo>
                <a:lnTo>
                  <a:pt x="502" y="182"/>
                </a:lnTo>
                <a:lnTo>
                  <a:pt x="505" y="184"/>
                </a:lnTo>
                <a:lnTo>
                  <a:pt x="505" y="187"/>
                </a:lnTo>
                <a:lnTo>
                  <a:pt x="507" y="187"/>
                </a:lnTo>
                <a:lnTo>
                  <a:pt x="507" y="189"/>
                </a:lnTo>
                <a:lnTo>
                  <a:pt x="509" y="189"/>
                </a:lnTo>
                <a:lnTo>
                  <a:pt x="509" y="191"/>
                </a:lnTo>
                <a:lnTo>
                  <a:pt x="512" y="191"/>
                </a:lnTo>
                <a:lnTo>
                  <a:pt x="514" y="194"/>
                </a:lnTo>
                <a:lnTo>
                  <a:pt x="516" y="194"/>
                </a:lnTo>
                <a:lnTo>
                  <a:pt x="519" y="194"/>
                </a:lnTo>
                <a:lnTo>
                  <a:pt x="519" y="196"/>
                </a:lnTo>
                <a:lnTo>
                  <a:pt x="521" y="196"/>
                </a:lnTo>
                <a:lnTo>
                  <a:pt x="523" y="196"/>
                </a:lnTo>
                <a:lnTo>
                  <a:pt x="526" y="198"/>
                </a:lnTo>
                <a:lnTo>
                  <a:pt x="528" y="198"/>
                </a:lnTo>
                <a:lnTo>
                  <a:pt x="530" y="201"/>
                </a:lnTo>
                <a:lnTo>
                  <a:pt x="530" y="203"/>
                </a:lnTo>
                <a:lnTo>
                  <a:pt x="533" y="203"/>
                </a:lnTo>
                <a:lnTo>
                  <a:pt x="533" y="205"/>
                </a:lnTo>
                <a:lnTo>
                  <a:pt x="535" y="205"/>
                </a:lnTo>
                <a:lnTo>
                  <a:pt x="535" y="208"/>
                </a:lnTo>
                <a:lnTo>
                  <a:pt x="537" y="210"/>
                </a:lnTo>
                <a:lnTo>
                  <a:pt x="537" y="212"/>
                </a:lnTo>
                <a:lnTo>
                  <a:pt x="540" y="215"/>
                </a:lnTo>
                <a:lnTo>
                  <a:pt x="542" y="217"/>
                </a:lnTo>
                <a:lnTo>
                  <a:pt x="544" y="217"/>
                </a:lnTo>
                <a:lnTo>
                  <a:pt x="547" y="217"/>
                </a:lnTo>
                <a:lnTo>
                  <a:pt x="549" y="219"/>
                </a:lnTo>
                <a:lnTo>
                  <a:pt x="550" y="219"/>
                </a:lnTo>
                <a:lnTo>
                  <a:pt x="550" y="222"/>
                </a:lnTo>
                <a:lnTo>
                  <a:pt x="554" y="222"/>
                </a:lnTo>
                <a:lnTo>
                  <a:pt x="556" y="222"/>
                </a:lnTo>
                <a:lnTo>
                  <a:pt x="556" y="224"/>
                </a:lnTo>
                <a:lnTo>
                  <a:pt x="557" y="224"/>
                </a:lnTo>
                <a:lnTo>
                  <a:pt x="557" y="226"/>
                </a:lnTo>
                <a:lnTo>
                  <a:pt x="561" y="226"/>
                </a:lnTo>
                <a:lnTo>
                  <a:pt x="563" y="226"/>
                </a:lnTo>
                <a:lnTo>
                  <a:pt x="563" y="229"/>
                </a:lnTo>
                <a:lnTo>
                  <a:pt x="564" y="229"/>
                </a:lnTo>
                <a:lnTo>
                  <a:pt x="568" y="229"/>
                </a:lnTo>
                <a:lnTo>
                  <a:pt x="570" y="229"/>
                </a:lnTo>
                <a:lnTo>
                  <a:pt x="571" y="231"/>
                </a:lnTo>
                <a:lnTo>
                  <a:pt x="575" y="231"/>
                </a:lnTo>
                <a:lnTo>
                  <a:pt x="576" y="231"/>
                </a:lnTo>
                <a:lnTo>
                  <a:pt x="578" y="232"/>
                </a:lnTo>
                <a:lnTo>
                  <a:pt x="583" y="232"/>
                </a:lnTo>
                <a:lnTo>
                  <a:pt x="585" y="232"/>
                </a:lnTo>
                <a:lnTo>
                  <a:pt x="589" y="236"/>
                </a:lnTo>
                <a:lnTo>
                  <a:pt x="585" y="238"/>
                </a:lnTo>
                <a:lnTo>
                  <a:pt x="585" y="239"/>
                </a:lnTo>
                <a:lnTo>
                  <a:pt x="583" y="239"/>
                </a:lnTo>
                <a:lnTo>
                  <a:pt x="582" y="245"/>
                </a:lnTo>
                <a:lnTo>
                  <a:pt x="578" y="245"/>
                </a:lnTo>
                <a:lnTo>
                  <a:pt x="576" y="250"/>
                </a:lnTo>
                <a:lnTo>
                  <a:pt x="575" y="251"/>
                </a:lnTo>
                <a:lnTo>
                  <a:pt x="571" y="253"/>
                </a:lnTo>
                <a:lnTo>
                  <a:pt x="570" y="257"/>
                </a:lnTo>
                <a:lnTo>
                  <a:pt x="570" y="258"/>
                </a:lnTo>
                <a:lnTo>
                  <a:pt x="568" y="260"/>
                </a:lnTo>
                <a:lnTo>
                  <a:pt x="564" y="265"/>
                </a:lnTo>
                <a:lnTo>
                  <a:pt x="564" y="267"/>
                </a:lnTo>
                <a:lnTo>
                  <a:pt x="563" y="271"/>
                </a:lnTo>
                <a:lnTo>
                  <a:pt x="557" y="271"/>
                </a:lnTo>
                <a:lnTo>
                  <a:pt x="556" y="272"/>
                </a:lnTo>
                <a:lnTo>
                  <a:pt x="554" y="274"/>
                </a:lnTo>
                <a:lnTo>
                  <a:pt x="549" y="277"/>
                </a:lnTo>
                <a:lnTo>
                  <a:pt x="549" y="279"/>
                </a:lnTo>
                <a:lnTo>
                  <a:pt x="549" y="281"/>
                </a:lnTo>
                <a:lnTo>
                  <a:pt x="550" y="284"/>
                </a:lnTo>
                <a:lnTo>
                  <a:pt x="554" y="286"/>
                </a:lnTo>
                <a:lnTo>
                  <a:pt x="556" y="288"/>
                </a:lnTo>
                <a:lnTo>
                  <a:pt x="561" y="293"/>
                </a:lnTo>
                <a:lnTo>
                  <a:pt x="564" y="295"/>
                </a:lnTo>
                <a:lnTo>
                  <a:pt x="568" y="298"/>
                </a:lnTo>
                <a:lnTo>
                  <a:pt x="571" y="300"/>
                </a:lnTo>
                <a:lnTo>
                  <a:pt x="575" y="305"/>
                </a:lnTo>
                <a:lnTo>
                  <a:pt x="576" y="307"/>
                </a:lnTo>
                <a:lnTo>
                  <a:pt x="578" y="309"/>
                </a:lnTo>
                <a:lnTo>
                  <a:pt x="578" y="312"/>
                </a:lnTo>
                <a:lnTo>
                  <a:pt x="578" y="314"/>
                </a:lnTo>
                <a:lnTo>
                  <a:pt x="582" y="316"/>
                </a:lnTo>
                <a:lnTo>
                  <a:pt x="582" y="319"/>
                </a:lnTo>
                <a:lnTo>
                  <a:pt x="583" y="322"/>
                </a:lnTo>
                <a:lnTo>
                  <a:pt x="583" y="326"/>
                </a:lnTo>
                <a:lnTo>
                  <a:pt x="583" y="328"/>
                </a:lnTo>
                <a:lnTo>
                  <a:pt x="582" y="333"/>
                </a:lnTo>
                <a:lnTo>
                  <a:pt x="582" y="335"/>
                </a:lnTo>
                <a:lnTo>
                  <a:pt x="578" y="336"/>
                </a:lnTo>
                <a:lnTo>
                  <a:pt x="578" y="341"/>
                </a:lnTo>
                <a:lnTo>
                  <a:pt x="578" y="343"/>
                </a:lnTo>
                <a:lnTo>
                  <a:pt x="578" y="347"/>
                </a:lnTo>
                <a:lnTo>
                  <a:pt x="578" y="348"/>
                </a:lnTo>
                <a:lnTo>
                  <a:pt x="578" y="354"/>
                </a:lnTo>
                <a:lnTo>
                  <a:pt x="578" y="355"/>
                </a:lnTo>
                <a:lnTo>
                  <a:pt x="582" y="357"/>
                </a:lnTo>
                <a:lnTo>
                  <a:pt x="583" y="362"/>
                </a:lnTo>
                <a:lnTo>
                  <a:pt x="585" y="364"/>
                </a:lnTo>
                <a:lnTo>
                  <a:pt x="589" y="367"/>
                </a:lnTo>
                <a:lnTo>
                  <a:pt x="589" y="369"/>
                </a:lnTo>
                <a:lnTo>
                  <a:pt x="589" y="374"/>
                </a:lnTo>
                <a:lnTo>
                  <a:pt x="590" y="376"/>
                </a:lnTo>
                <a:lnTo>
                  <a:pt x="592" y="378"/>
                </a:lnTo>
                <a:lnTo>
                  <a:pt x="592" y="381"/>
                </a:lnTo>
                <a:lnTo>
                  <a:pt x="595" y="383"/>
                </a:lnTo>
                <a:lnTo>
                  <a:pt x="595" y="385"/>
                </a:lnTo>
                <a:lnTo>
                  <a:pt x="597" y="385"/>
                </a:lnTo>
                <a:lnTo>
                  <a:pt x="597" y="388"/>
                </a:lnTo>
                <a:lnTo>
                  <a:pt x="597" y="390"/>
                </a:lnTo>
                <a:lnTo>
                  <a:pt x="597" y="392"/>
                </a:lnTo>
                <a:lnTo>
                  <a:pt x="597" y="395"/>
                </a:lnTo>
                <a:lnTo>
                  <a:pt x="597" y="397"/>
                </a:lnTo>
                <a:lnTo>
                  <a:pt x="597" y="399"/>
                </a:lnTo>
                <a:lnTo>
                  <a:pt x="599" y="399"/>
                </a:lnTo>
                <a:lnTo>
                  <a:pt x="599" y="402"/>
                </a:lnTo>
                <a:lnTo>
                  <a:pt x="602" y="404"/>
                </a:lnTo>
                <a:lnTo>
                  <a:pt x="604" y="406"/>
                </a:lnTo>
                <a:lnTo>
                  <a:pt x="604" y="409"/>
                </a:lnTo>
                <a:lnTo>
                  <a:pt x="604" y="411"/>
                </a:lnTo>
                <a:lnTo>
                  <a:pt x="604" y="412"/>
                </a:lnTo>
                <a:lnTo>
                  <a:pt x="606" y="412"/>
                </a:lnTo>
                <a:lnTo>
                  <a:pt x="606" y="416"/>
                </a:lnTo>
                <a:lnTo>
                  <a:pt x="606" y="418"/>
                </a:lnTo>
                <a:lnTo>
                  <a:pt x="606" y="419"/>
                </a:lnTo>
                <a:lnTo>
                  <a:pt x="604" y="419"/>
                </a:lnTo>
                <a:lnTo>
                  <a:pt x="604" y="423"/>
                </a:lnTo>
                <a:lnTo>
                  <a:pt x="604" y="425"/>
                </a:lnTo>
                <a:lnTo>
                  <a:pt x="604" y="426"/>
                </a:lnTo>
                <a:lnTo>
                  <a:pt x="604" y="430"/>
                </a:lnTo>
                <a:lnTo>
                  <a:pt x="604" y="432"/>
                </a:lnTo>
                <a:lnTo>
                  <a:pt x="606" y="433"/>
                </a:lnTo>
                <a:lnTo>
                  <a:pt x="606" y="437"/>
                </a:lnTo>
                <a:lnTo>
                  <a:pt x="606" y="438"/>
                </a:lnTo>
                <a:lnTo>
                  <a:pt x="606" y="440"/>
                </a:lnTo>
                <a:lnTo>
                  <a:pt x="606" y="444"/>
                </a:lnTo>
                <a:lnTo>
                  <a:pt x="606" y="445"/>
                </a:lnTo>
                <a:lnTo>
                  <a:pt x="606" y="447"/>
                </a:lnTo>
                <a:lnTo>
                  <a:pt x="604" y="447"/>
                </a:lnTo>
                <a:lnTo>
                  <a:pt x="604" y="451"/>
                </a:lnTo>
                <a:lnTo>
                  <a:pt x="604" y="452"/>
                </a:lnTo>
                <a:lnTo>
                  <a:pt x="604" y="454"/>
                </a:lnTo>
                <a:lnTo>
                  <a:pt x="604" y="457"/>
                </a:lnTo>
                <a:lnTo>
                  <a:pt x="602" y="459"/>
                </a:lnTo>
                <a:lnTo>
                  <a:pt x="602" y="461"/>
                </a:lnTo>
                <a:lnTo>
                  <a:pt x="602" y="464"/>
                </a:lnTo>
                <a:lnTo>
                  <a:pt x="602" y="466"/>
                </a:lnTo>
                <a:lnTo>
                  <a:pt x="602" y="468"/>
                </a:lnTo>
                <a:lnTo>
                  <a:pt x="602" y="471"/>
                </a:lnTo>
                <a:lnTo>
                  <a:pt x="602" y="473"/>
                </a:lnTo>
                <a:lnTo>
                  <a:pt x="599" y="475"/>
                </a:lnTo>
                <a:lnTo>
                  <a:pt x="599" y="478"/>
                </a:lnTo>
                <a:lnTo>
                  <a:pt x="602" y="478"/>
                </a:lnTo>
                <a:lnTo>
                  <a:pt x="602" y="480"/>
                </a:lnTo>
                <a:lnTo>
                  <a:pt x="604" y="482"/>
                </a:lnTo>
                <a:lnTo>
                  <a:pt x="606" y="485"/>
                </a:lnTo>
                <a:lnTo>
                  <a:pt x="609" y="485"/>
                </a:lnTo>
                <a:lnTo>
                  <a:pt x="611" y="485"/>
                </a:lnTo>
                <a:lnTo>
                  <a:pt x="613" y="487"/>
                </a:lnTo>
                <a:lnTo>
                  <a:pt x="616" y="487"/>
                </a:lnTo>
                <a:lnTo>
                  <a:pt x="616" y="489"/>
                </a:lnTo>
                <a:lnTo>
                  <a:pt x="618" y="489"/>
                </a:lnTo>
                <a:lnTo>
                  <a:pt x="620" y="489"/>
                </a:lnTo>
                <a:lnTo>
                  <a:pt x="623" y="489"/>
                </a:lnTo>
                <a:lnTo>
                  <a:pt x="625" y="492"/>
                </a:lnTo>
                <a:lnTo>
                  <a:pt x="627" y="492"/>
                </a:lnTo>
                <a:lnTo>
                  <a:pt x="630" y="494"/>
                </a:lnTo>
                <a:lnTo>
                  <a:pt x="632" y="494"/>
                </a:lnTo>
                <a:lnTo>
                  <a:pt x="632" y="496"/>
                </a:lnTo>
                <a:lnTo>
                  <a:pt x="634" y="496"/>
                </a:lnTo>
                <a:lnTo>
                  <a:pt x="637" y="499"/>
                </a:lnTo>
                <a:lnTo>
                  <a:pt x="639" y="499"/>
                </a:lnTo>
                <a:lnTo>
                  <a:pt x="639" y="501"/>
                </a:lnTo>
                <a:lnTo>
                  <a:pt x="640" y="501"/>
                </a:lnTo>
                <a:lnTo>
                  <a:pt x="640" y="502"/>
                </a:lnTo>
                <a:lnTo>
                  <a:pt x="644" y="502"/>
                </a:lnTo>
                <a:lnTo>
                  <a:pt x="644" y="506"/>
                </a:lnTo>
                <a:lnTo>
                  <a:pt x="644" y="502"/>
                </a:lnTo>
                <a:lnTo>
                  <a:pt x="646" y="502"/>
                </a:lnTo>
                <a:lnTo>
                  <a:pt x="647" y="502"/>
                </a:lnTo>
                <a:lnTo>
                  <a:pt x="651" y="502"/>
                </a:lnTo>
                <a:lnTo>
                  <a:pt x="653" y="501"/>
                </a:lnTo>
                <a:lnTo>
                  <a:pt x="654" y="501"/>
                </a:lnTo>
                <a:lnTo>
                  <a:pt x="658" y="501"/>
                </a:lnTo>
                <a:lnTo>
                  <a:pt x="660" y="501"/>
                </a:lnTo>
                <a:lnTo>
                  <a:pt x="661" y="501"/>
                </a:lnTo>
                <a:lnTo>
                  <a:pt x="665" y="501"/>
                </a:lnTo>
                <a:lnTo>
                  <a:pt x="666" y="501"/>
                </a:lnTo>
                <a:lnTo>
                  <a:pt x="666" y="499"/>
                </a:lnTo>
                <a:lnTo>
                  <a:pt x="668" y="499"/>
                </a:lnTo>
                <a:lnTo>
                  <a:pt x="672" y="499"/>
                </a:lnTo>
                <a:lnTo>
                  <a:pt x="673" y="499"/>
                </a:lnTo>
                <a:lnTo>
                  <a:pt x="673" y="496"/>
                </a:lnTo>
                <a:lnTo>
                  <a:pt x="675" y="496"/>
                </a:lnTo>
                <a:lnTo>
                  <a:pt x="679" y="494"/>
                </a:lnTo>
                <a:lnTo>
                  <a:pt x="680" y="492"/>
                </a:lnTo>
                <a:lnTo>
                  <a:pt x="680" y="489"/>
                </a:lnTo>
                <a:lnTo>
                  <a:pt x="682" y="489"/>
                </a:lnTo>
                <a:lnTo>
                  <a:pt x="682" y="487"/>
                </a:lnTo>
                <a:lnTo>
                  <a:pt x="682" y="485"/>
                </a:lnTo>
                <a:lnTo>
                  <a:pt x="686" y="485"/>
                </a:lnTo>
                <a:lnTo>
                  <a:pt x="686" y="482"/>
                </a:lnTo>
                <a:lnTo>
                  <a:pt x="687" y="482"/>
                </a:lnTo>
                <a:lnTo>
                  <a:pt x="687" y="480"/>
                </a:lnTo>
                <a:lnTo>
                  <a:pt x="689" y="480"/>
                </a:lnTo>
                <a:lnTo>
                  <a:pt x="689" y="478"/>
                </a:lnTo>
                <a:lnTo>
                  <a:pt x="692" y="478"/>
                </a:lnTo>
                <a:lnTo>
                  <a:pt x="694" y="478"/>
                </a:lnTo>
                <a:lnTo>
                  <a:pt x="696" y="478"/>
                </a:lnTo>
                <a:lnTo>
                  <a:pt x="696" y="475"/>
                </a:lnTo>
                <a:lnTo>
                  <a:pt x="699" y="475"/>
                </a:lnTo>
                <a:lnTo>
                  <a:pt x="701" y="475"/>
                </a:lnTo>
                <a:lnTo>
                  <a:pt x="703" y="475"/>
                </a:lnTo>
                <a:lnTo>
                  <a:pt x="706" y="475"/>
                </a:lnTo>
                <a:lnTo>
                  <a:pt x="708" y="475"/>
                </a:lnTo>
                <a:lnTo>
                  <a:pt x="710" y="475"/>
                </a:lnTo>
                <a:lnTo>
                  <a:pt x="710" y="473"/>
                </a:lnTo>
                <a:lnTo>
                  <a:pt x="713" y="475"/>
                </a:lnTo>
                <a:lnTo>
                  <a:pt x="713" y="473"/>
                </a:lnTo>
                <a:lnTo>
                  <a:pt x="713" y="475"/>
                </a:lnTo>
                <a:lnTo>
                  <a:pt x="715" y="475"/>
                </a:lnTo>
                <a:lnTo>
                  <a:pt x="717" y="475"/>
                </a:lnTo>
                <a:lnTo>
                  <a:pt x="720" y="475"/>
                </a:lnTo>
                <a:lnTo>
                  <a:pt x="722" y="475"/>
                </a:lnTo>
                <a:lnTo>
                  <a:pt x="722" y="478"/>
                </a:lnTo>
                <a:lnTo>
                  <a:pt x="724" y="478"/>
                </a:lnTo>
                <a:lnTo>
                  <a:pt x="727" y="478"/>
                </a:lnTo>
                <a:lnTo>
                  <a:pt x="727" y="480"/>
                </a:lnTo>
                <a:lnTo>
                  <a:pt x="729" y="480"/>
                </a:lnTo>
                <a:lnTo>
                  <a:pt x="731" y="480"/>
                </a:lnTo>
                <a:lnTo>
                  <a:pt x="731" y="482"/>
                </a:lnTo>
                <a:lnTo>
                  <a:pt x="734" y="482"/>
                </a:lnTo>
                <a:lnTo>
                  <a:pt x="736" y="482"/>
                </a:lnTo>
                <a:lnTo>
                  <a:pt x="737" y="482"/>
                </a:lnTo>
                <a:lnTo>
                  <a:pt x="737" y="485"/>
                </a:lnTo>
                <a:lnTo>
                  <a:pt x="741" y="485"/>
                </a:lnTo>
                <a:lnTo>
                  <a:pt x="743" y="485"/>
                </a:lnTo>
                <a:lnTo>
                  <a:pt x="744" y="485"/>
                </a:lnTo>
                <a:lnTo>
                  <a:pt x="748" y="482"/>
                </a:lnTo>
                <a:lnTo>
                  <a:pt x="750" y="482"/>
                </a:lnTo>
                <a:lnTo>
                  <a:pt x="751" y="482"/>
                </a:lnTo>
                <a:lnTo>
                  <a:pt x="755" y="482"/>
                </a:lnTo>
                <a:lnTo>
                  <a:pt x="756" y="482"/>
                </a:lnTo>
                <a:lnTo>
                  <a:pt x="758" y="482"/>
                </a:lnTo>
                <a:lnTo>
                  <a:pt x="762" y="480"/>
                </a:lnTo>
                <a:lnTo>
                  <a:pt x="763" y="480"/>
                </a:lnTo>
                <a:lnTo>
                  <a:pt x="765" y="480"/>
                </a:lnTo>
                <a:lnTo>
                  <a:pt x="769" y="480"/>
                </a:lnTo>
                <a:lnTo>
                  <a:pt x="770" y="480"/>
                </a:lnTo>
                <a:lnTo>
                  <a:pt x="772" y="480"/>
                </a:lnTo>
                <a:lnTo>
                  <a:pt x="776" y="480"/>
                </a:lnTo>
                <a:lnTo>
                  <a:pt x="777" y="480"/>
                </a:lnTo>
                <a:lnTo>
                  <a:pt x="789" y="480"/>
                </a:lnTo>
                <a:lnTo>
                  <a:pt x="793" y="480"/>
                </a:lnTo>
                <a:lnTo>
                  <a:pt x="807" y="478"/>
                </a:lnTo>
                <a:lnTo>
                  <a:pt x="812" y="475"/>
                </a:lnTo>
                <a:lnTo>
                  <a:pt x="819" y="475"/>
                </a:lnTo>
                <a:lnTo>
                  <a:pt x="824" y="480"/>
                </a:lnTo>
                <a:lnTo>
                  <a:pt x="833" y="487"/>
                </a:lnTo>
                <a:lnTo>
                  <a:pt x="845" y="494"/>
                </a:lnTo>
                <a:lnTo>
                  <a:pt x="848" y="494"/>
                </a:lnTo>
                <a:lnTo>
                  <a:pt x="855" y="492"/>
                </a:lnTo>
                <a:lnTo>
                  <a:pt x="860" y="492"/>
                </a:lnTo>
                <a:lnTo>
                  <a:pt x="866" y="494"/>
                </a:lnTo>
                <a:lnTo>
                  <a:pt x="874" y="502"/>
                </a:lnTo>
                <a:lnTo>
                  <a:pt x="886" y="509"/>
                </a:lnTo>
                <a:lnTo>
                  <a:pt x="902" y="513"/>
                </a:lnTo>
                <a:lnTo>
                  <a:pt x="911" y="520"/>
                </a:lnTo>
                <a:lnTo>
                  <a:pt x="923" y="522"/>
                </a:lnTo>
                <a:lnTo>
                  <a:pt x="935" y="522"/>
                </a:lnTo>
                <a:lnTo>
                  <a:pt x="938" y="522"/>
                </a:lnTo>
                <a:lnTo>
                  <a:pt x="945" y="522"/>
                </a:lnTo>
                <a:lnTo>
                  <a:pt x="945" y="523"/>
                </a:lnTo>
                <a:lnTo>
                  <a:pt x="952" y="528"/>
                </a:lnTo>
                <a:lnTo>
                  <a:pt x="957" y="534"/>
                </a:lnTo>
                <a:lnTo>
                  <a:pt x="962" y="537"/>
                </a:lnTo>
                <a:lnTo>
                  <a:pt x="971" y="542"/>
                </a:lnTo>
                <a:lnTo>
                  <a:pt x="976" y="544"/>
                </a:lnTo>
                <a:lnTo>
                  <a:pt x="978" y="544"/>
                </a:lnTo>
                <a:lnTo>
                  <a:pt x="987" y="542"/>
                </a:lnTo>
                <a:lnTo>
                  <a:pt x="1004" y="544"/>
                </a:lnTo>
                <a:lnTo>
                  <a:pt x="1018" y="547"/>
                </a:lnTo>
                <a:lnTo>
                  <a:pt x="1025" y="554"/>
                </a:lnTo>
                <a:lnTo>
                  <a:pt x="1032" y="561"/>
                </a:lnTo>
                <a:lnTo>
                  <a:pt x="1042" y="563"/>
                </a:lnTo>
                <a:lnTo>
                  <a:pt x="1054" y="568"/>
                </a:lnTo>
                <a:lnTo>
                  <a:pt x="1066" y="572"/>
                </a:lnTo>
                <a:lnTo>
                  <a:pt x="1075" y="572"/>
                </a:lnTo>
                <a:lnTo>
                  <a:pt x="1084" y="575"/>
                </a:lnTo>
                <a:lnTo>
                  <a:pt x="1089" y="577"/>
                </a:lnTo>
                <a:lnTo>
                  <a:pt x="1089" y="579"/>
                </a:lnTo>
                <a:lnTo>
                  <a:pt x="1084" y="584"/>
                </a:lnTo>
                <a:lnTo>
                  <a:pt x="1077" y="596"/>
                </a:lnTo>
                <a:lnTo>
                  <a:pt x="1068" y="605"/>
                </a:lnTo>
                <a:lnTo>
                  <a:pt x="1056" y="613"/>
                </a:lnTo>
                <a:lnTo>
                  <a:pt x="1042" y="618"/>
                </a:lnTo>
                <a:lnTo>
                  <a:pt x="1028" y="620"/>
                </a:lnTo>
                <a:lnTo>
                  <a:pt x="1020" y="627"/>
                </a:lnTo>
                <a:lnTo>
                  <a:pt x="1006" y="639"/>
                </a:lnTo>
                <a:lnTo>
                  <a:pt x="997" y="644"/>
                </a:lnTo>
                <a:lnTo>
                  <a:pt x="992" y="648"/>
                </a:lnTo>
                <a:lnTo>
                  <a:pt x="987" y="653"/>
                </a:lnTo>
                <a:lnTo>
                  <a:pt x="990" y="658"/>
                </a:lnTo>
                <a:lnTo>
                  <a:pt x="994" y="665"/>
                </a:lnTo>
                <a:lnTo>
                  <a:pt x="992" y="669"/>
                </a:lnTo>
                <a:lnTo>
                  <a:pt x="997" y="679"/>
                </a:lnTo>
                <a:lnTo>
                  <a:pt x="1001" y="681"/>
                </a:lnTo>
                <a:lnTo>
                  <a:pt x="1004" y="688"/>
                </a:lnTo>
                <a:lnTo>
                  <a:pt x="1001" y="695"/>
                </a:lnTo>
                <a:lnTo>
                  <a:pt x="994" y="700"/>
                </a:lnTo>
                <a:lnTo>
                  <a:pt x="987" y="707"/>
                </a:lnTo>
                <a:lnTo>
                  <a:pt x="983" y="714"/>
                </a:lnTo>
                <a:lnTo>
                  <a:pt x="978" y="715"/>
                </a:lnTo>
                <a:lnTo>
                  <a:pt x="966" y="721"/>
                </a:lnTo>
                <a:lnTo>
                  <a:pt x="959" y="724"/>
                </a:lnTo>
                <a:lnTo>
                  <a:pt x="956" y="728"/>
                </a:lnTo>
                <a:lnTo>
                  <a:pt x="957" y="728"/>
                </a:lnTo>
                <a:lnTo>
                  <a:pt x="959" y="728"/>
                </a:lnTo>
                <a:lnTo>
                  <a:pt x="966" y="724"/>
                </a:lnTo>
                <a:lnTo>
                  <a:pt x="973" y="724"/>
                </a:lnTo>
                <a:lnTo>
                  <a:pt x="983" y="724"/>
                </a:lnTo>
                <a:lnTo>
                  <a:pt x="992" y="724"/>
                </a:lnTo>
                <a:lnTo>
                  <a:pt x="999" y="724"/>
                </a:lnTo>
                <a:lnTo>
                  <a:pt x="1004" y="721"/>
                </a:lnTo>
                <a:lnTo>
                  <a:pt x="1006" y="721"/>
                </a:lnTo>
                <a:lnTo>
                  <a:pt x="1011" y="717"/>
                </a:lnTo>
                <a:lnTo>
                  <a:pt x="1014" y="724"/>
                </a:lnTo>
                <a:lnTo>
                  <a:pt x="1021" y="738"/>
                </a:lnTo>
                <a:lnTo>
                  <a:pt x="1027" y="752"/>
                </a:lnTo>
                <a:lnTo>
                  <a:pt x="1032" y="757"/>
                </a:lnTo>
                <a:lnTo>
                  <a:pt x="1040" y="766"/>
                </a:lnTo>
                <a:lnTo>
                  <a:pt x="1042" y="766"/>
                </a:lnTo>
                <a:lnTo>
                  <a:pt x="1056" y="762"/>
                </a:lnTo>
                <a:lnTo>
                  <a:pt x="1077" y="759"/>
                </a:lnTo>
                <a:lnTo>
                  <a:pt x="1089" y="757"/>
                </a:lnTo>
                <a:lnTo>
                  <a:pt x="1094" y="759"/>
                </a:lnTo>
                <a:lnTo>
                  <a:pt x="1096" y="764"/>
                </a:lnTo>
                <a:lnTo>
                  <a:pt x="1101" y="769"/>
                </a:lnTo>
                <a:lnTo>
                  <a:pt x="1108" y="776"/>
                </a:lnTo>
                <a:lnTo>
                  <a:pt x="1117" y="785"/>
                </a:lnTo>
                <a:lnTo>
                  <a:pt x="1125" y="793"/>
                </a:lnTo>
                <a:lnTo>
                  <a:pt x="1123" y="797"/>
                </a:lnTo>
                <a:lnTo>
                  <a:pt x="1123" y="798"/>
                </a:lnTo>
                <a:lnTo>
                  <a:pt x="1118" y="818"/>
                </a:lnTo>
                <a:lnTo>
                  <a:pt x="1118" y="833"/>
                </a:lnTo>
                <a:lnTo>
                  <a:pt x="1117" y="845"/>
                </a:lnTo>
                <a:lnTo>
                  <a:pt x="1115" y="847"/>
                </a:lnTo>
                <a:lnTo>
                  <a:pt x="1108" y="852"/>
                </a:lnTo>
                <a:lnTo>
                  <a:pt x="1101" y="856"/>
                </a:lnTo>
                <a:lnTo>
                  <a:pt x="1087" y="869"/>
                </a:lnTo>
                <a:lnTo>
                  <a:pt x="1082" y="875"/>
                </a:lnTo>
                <a:lnTo>
                  <a:pt x="1073" y="880"/>
                </a:lnTo>
                <a:lnTo>
                  <a:pt x="1066" y="883"/>
                </a:lnTo>
                <a:lnTo>
                  <a:pt x="1054" y="889"/>
                </a:lnTo>
                <a:lnTo>
                  <a:pt x="1042" y="895"/>
                </a:lnTo>
                <a:lnTo>
                  <a:pt x="1035" y="902"/>
                </a:lnTo>
                <a:lnTo>
                  <a:pt x="1039" y="909"/>
                </a:lnTo>
                <a:lnTo>
                  <a:pt x="1042" y="914"/>
                </a:lnTo>
                <a:lnTo>
                  <a:pt x="1042" y="916"/>
                </a:lnTo>
                <a:lnTo>
                  <a:pt x="1053" y="925"/>
                </a:lnTo>
                <a:lnTo>
                  <a:pt x="1056" y="932"/>
                </a:lnTo>
                <a:lnTo>
                  <a:pt x="1054" y="932"/>
                </a:lnTo>
                <a:lnTo>
                  <a:pt x="1049" y="939"/>
                </a:lnTo>
                <a:lnTo>
                  <a:pt x="1047" y="942"/>
                </a:lnTo>
                <a:lnTo>
                  <a:pt x="1042" y="944"/>
                </a:lnTo>
                <a:lnTo>
                  <a:pt x="1033" y="946"/>
                </a:lnTo>
                <a:lnTo>
                  <a:pt x="1028" y="949"/>
                </a:lnTo>
                <a:lnTo>
                  <a:pt x="1013" y="965"/>
                </a:lnTo>
                <a:lnTo>
                  <a:pt x="1008" y="977"/>
                </a:lnTo>
                <a:lnTo>
                  <a:pt x="1006" y="984"/>
                </a:lnTo>
                <a:lnTo>
                  <a:pt x="1001" y="985"/>
                </a:lnTo>
                <a:lnTo>
                  <a:pt x="990" y="985"/>
                </a:lnTo>
                <a:lnTo>
                  <a:pt x="983" y="985"/>
                </a:lnTo>
                <a:lnTo>
                  <a:pt x="973" y="994"/>
                </a:lnTo>
                <a:lnTo>
                  <a:pt x="969" y="999"/>
                </a:lnTo>
                <a:lnTo>
                  <a:pt x="966" y="1004"/>
                </a:lnTo>
                <a:lnTo>
                  <a:pt x="969" y="1008"/>
                </a:lnTo>
                <a:lnTo>
                  <a:pt x="971" y="1011"/>
                </a:lnTo>
                <a:lnTo>
                  <a:pt x="980" y="1015"/>
                </a:lnTo>
                <a:lnTo>
                  <a:pt x="985" y="1020"/>
                </a:lnTo>
                <a:lnTo>
                  <a:pt x="990" y="1025"/>
                </a:lnTo>
                <a:lnTo>
                  <a:pt x="992" y="1032"/>
                </a:lnTo>
                <a:lnTo>
                  <a:pt x="997" y="1039"/>
                </a:lnTo>
                <a:lnTo>
                  <a:pt x="1004" y="1046"/>
                </a:lnTo>
                <a:lnTo>
                  <a:pt x="1008" y="1053"/>
                </a:lnTo>
                <a:lnTo>
                  <a:pt x="1008" y="1060"/>
                </a:lnTo>
                <a:lnTo>
                  <a:pt x="1008" y="1070"/>
                </a:lnTo>
                <a:lnTo>
                  <a:pt x="1008" y="1081"/>
                </a:lnTo>
                <a:lnTo>
                  <a:pt x="1006" y="1088"/>
                </a:lnTo>
                <a:lnTo>
                  <a:pt x="1004" y="1095"/>
                </a:lnTo>
                <a:lnTo>
                  <a:pt x="1004" y="1096"/>
                </a:lnTo>
                <a:lnTo>
                  <a:pt x="1011" y="1103"/>
                </a:lnTo>
                <a:lnTo>
                  <a:pt x="1018" y="1108"/>
                </a:lnTo>
                <a:lnTo>
                  <a:pt x="1021" y="1110"/>
                </a:lnTo>
                <a:lnTo>
                  <a:pt x="1021" y="1112"/>
                </a:lnTo>
                <a:lnTo>
                  <a:pt x="1020" y="1117"/>
                </a:lnTo>
                <a:lnTo>
                  <a:pt x="1014" y="1129"/>
                </a:lnTo>
                <a:lnTo>
                  <a:pt x="1020" y="1138"/>
                </a:lnTo>
                <a:lnTo>
                  <a:pt x="1021" y="1140"/>
                </a:lnTo>
                <a:lnTo>
                  <a:pt x="1028" y="1150"/>
                </a:lnTo>
                <a:lnTo>
                  <a:pt x="1039" y="1153"/>
                </a:lnTo>
                <a:lnTo>
                  <a:pt x="1049" y="1160"/>
                </a:lnTo>
                <a:lnTo>
                  <a:pt x="1053" y="1164"/>
                </a:lnTo>
                <a:lnTo>
                  <a:pt x="1054" y="1171"/>
                </a:lnTo>
                <a:lnTo>
                  <a:pt x="1054" y="1172"/>
                </a:lnTo>
                <a:lnTo>
                  <a:pt x="1054" y="1179"/>
                </a:lnTo>
                <a:lnTo>
                  <a:pt x="1054" y="1181"/>
                </a:lnTo>
                <a:lnTo>
                  <a:pt x="1049" y="1188"/>
                </a:lnTo>
                <a:lnTo>
                  <a:pt x="1049" y="1193"/>
                </a:lnTo>
                <a:lnTo>
                  <a:pt x="1047" y="1198"/>
                </a:lnTo>
                <a:lnTo>
                  <a:pt x="1040" y="1202"/>
                </a:lnTo>
                <a:lnTo>
                  <a:pt x="1028" y="1209"/>
                </a:lnTo>
                <a:lnTo>
                  <a:pt x="1018" y="1216"/>
                </a:lnTo>
                <a:lnTo>
                  <a:pt x="1013" y="1223"/>
                </a:lnTo>
                <a:lnTo>
                  <a:pt x="1011" y="1226"/>
                </a:lnTo>
                <a:lnTo>
                  <a:pt x="1011" y="1228"/>
                </a:lnTo>
                <a:lnTo>
                  <a:pt x="1011" y="1230"/>
                </a:lnTo>
                <a:lnTo>
                  <a:pt x="1011" y="1233"/>
                </a:lnTo>
                <a:lnTo>
                  <a:pt x="1011" y="1235"/>
                </a:lnTo>
                <a:lnTo>
                  <a:pt x="1013" y="1236"/>
                </a:lnTo>
                <a:lnTo>
                  <a:pt x="1013" y="1240"/>
                </a:lnTo>
                <a:lnTo>
                  <a:pt x="1013" y="1242"/>
                </a:lnTo>
                <a:lnTo>
                  <a:pt x="1014" y="1242"/>
                </a:lnTo>
                <a:lnTo>
                  <a:pt x="1014" y="1243"/>
                </a:lnTo>
                <a:lnTo>
                  <a:pt x="1014" y="1247"/>
                </a:lnTo>
                <a:lnTo>
                  <a:pt x="1018" y="1247"/>
                </a:lnTo>
                <a:lnTo>
                  <a:pt x="1018" y="1249"/>
                </a:lnTo>
                <a:lnTo>
                  <a:pt x="1020" y="1250"/>
                </a:lnTo>
                <a:lnTo>
                  <a:pt x="1021" y="1250"/>
                </a:lnTo>
                <a:lnTo>
                  <a:pt x="1025" y="1254"/>
                </a:lnTo>
                <a:lnTo>
                  <a:pt x="1027" y="1255"/>
                </a:lnTo>
                <a:lnTo>
                  <a:pt x="1028" y="1255"/>
                </a:lnTo>
                <a:lnTo>
                  <a:pt x="1032" y="1257"/>
                </a:lnTo>
                <a:lnTo>
                  <a:pt x="1033" y="1261"/>
                </a:lnTo>
                <a:lnTo>
                  <a:pt x="1035" y="1262"/>
                </a:lnTo>
                <a:lnTo>
                  <a:pt x="1039" y="1262"/>
                </a:lnTo>
                <a:lnTo>
                  <a:pt x="1039" y="1264"/>
                </a:lnTo>
                <a:lnTo>
                  <a:pt x="1040" y="1264"/>
                </a:lnTo>
                <a:lnTo>
                  <a:pt x="1040" y="1268"/>
                </a:lnTo>
                <a:lnTo>
                  <a:pt x="1042" y="1268"/>
                </a:lnTo>
                <a:lnTo>
                  <a:pt x="1042" y="1269"/>
                </a:lnTo>
                <a:lnTo>
                  <a:pt x="1046" y="1271"/>
                </a:lnTo>
                <a:lnTo>
                  <a:pt x="1046" y="1275"/>
                </a:lnTo>
                <a:lnTo>
                  <a:pt x="1046" y="1276"/>
                </a:lnTo>
                <a:lnTo>
                  <a:pt x="1046" y="1278"/>
                </a:lnTo>
                <a:lnTo>
                  <a:pt x="1042" y="1278"/>
                </a:lnTo>
                <a:lnTo>
                  <a:pt x="1042" y="1281"/>
                </a:lnTo>
                <a:lnTo>
                  <a:pt x="1040" y="1281"/>
                </a:lnTo>
                <a:lnTo>
                  <a:pt x="1039" y="1283"/>
                </a:lnTo>
                <a:lnTo>
                  <a:pt x="1035" y="1285"/>
                </a:lnTo>
                <a:lnTo>
                  <a:pt x="1033" y="1285"/>
                </a:lnTo>
                <a:lnTo>
                  <a:pt x="1032" y="1285"/>
                </a:lnTo>
                <a:lnTo>
                  <a:pt x="1032" y="1288"/>
                </a:lnTo>
                <a:lnTo>
                  <a:pt x="1033" y="1290"/>
                </a:lnTo>
                <a:lnTo>
                  <a:pt x="1033" y="1292"/>
                </a:lnTo>
                <a:lnTo>
                  <a:pt x="1033" y="1295"/>
                </a:lnTo>
                <a:lnTo>
                  <a:pt x="1035" y="1295"/>
                </a:lnTo>
                <a:lnTo>
                  <a:pt x="1035" y="1297"/>
                </a:lnTo>
                <a:lnTo>
                  <a:pt x="1035" y="1299"/>
                </a:lnTo>
                <a:lnTo>
                  <a:pt x="1035" y="1302"/>
                </a:lnTo>
                <a:lnTo>
                  <a:pt x="1035" y="1304"/>
                </a:lnTo>
                <a:lnTo>
                  <a:pt x="1035" y="1306"/>
                </a:lnTo>
                <a:lnTo>
                  <a:pt x="1035" y="1309"/>
                </a:lnTo>
                <a:lnTo>
                  <a:pt x="1035" y="1311"/>
                </a:lnTo>
                <a:lnTo>
                  <a:pt x="1039" y="1311"/>
                </a:lnTo>
                <a:lnTo>
                  <a:pt x="1039" y="1313"/>
                </a:lnTo>
                <a:lnTo>
                  <a:pt x="1040" y="1313"/>
                </a:lnTo>
                <a:lnTo>
                  <a:pt x="1042" y="1316"/>
                </a:lnTo>
                <a:lnTo>
                  <a:pt x="1046" y="1318"/>
                </a:lnTo>
                <a:lnTo>
                  <a:pt x="1047" y="1318"/>
                </a:lnTo>
                <a:lnTo>
                  <a:pt x="1047" y="1320"/>
                </a:lnTo>
                <a:lnTo>
                  <a:pt x="1049" y="1323"/>
                </a:lnTo>
                <a:lnTo>
                  <a:pt x="1053" y="1325"/>
                </a:lnTo>
                <a:lnTo>
                  <a:pt x="1053" y="1326"/>
                </a:lnTo>
                <a:lnTo>
                  <a:pt x="1053" y="1330"/>
                </a:lnTo>
                <a:lnTo>
                  <a:pt x="1053" y="1332"/>
                </a:lnTo>
                <a:lnTo>
                  <a:pt x="1053" y="1333"/>
                </a:lnTo>
                <a:lnTo>
                  <a:pt x="1053" y="1337"/>
                </a:lnTo>
                <a:lnTo>
                  <a:pt x="1053" y="1339"/>
                </a:lnTo>
                <a:lnTo>
                  <a:pt x="1049" y="1339"/>
                </a:lnTo>
                <a:lnTo>
                  <a:pt x="1049" y="1340"/>
                </a:lnTo>
                <a:lnTo>
                  <a:pt x="1049" y="1344"/>
                </a:lnTo>
                <a:lnTo>
                  <a:pt x="1047" y="1344"/>
                </a:lnTo>
                <a:lnTo>
                  <a:pt x="1047" y="1346"/>
                </a:lnTo>
                <a:lnTo>
                  <a:pt x="1047" y="1347"/>
                </a:lnTo>
                <a:lnTo>
                  <a:pt x="1047" y="1351"/>
                </a:lnTo>
                <a:lnTo>
                  <a:pt x="1049" y="1351"/>
                </a:lnTo>
                <a:lnTo>
                  <a:pt x="1049" y="1352"/>
                </a:lnTo>
                <a:lnTo>
                  <a:pt x="1049" y="1354"/>
                </a:lnTo>
                <a:lnTo>
                  <a:pt x="1049" y="1358"/>
                </a:lnTo>
                <a:lnTo>
                  <a:pt x="1049" y="1359"/>
                </a:lnTo>
                <a:lnTo>
                  <a:pt x="1047" y="1359"/>
                </a:lnTo>
                <a:lnTo>
                  <a:pt x="1046" y="1359"/>
                </a:lnTo>
                <a:lnTo>
                  <a:pt x="1042" y="1359"/>
                </a:lnTo>
                <a:lnTo>
                  <a:pt x="1040" y="1359"/>
                </a:lnTo>
                <a:lnTo>
                  <a:pt x="1039" y="1359"/>
                </a:lnTo>
                <a:lnTo>
                  <a:pt x="1035" y="1359"/>
                </a:lnTo>
                <a:lnTo>
                  <a:pt x="1033" y="1361"/>
                </a:lnTo>
                <a:lnTo>
                  <a:pt x="1032" y="1361"/>
                </a:lnTo>
                <a:lnTo>
                  <a:pt x="1032" y="1365"/>
                </a:lnTo>
                <a:lnTo>
                  <a:pt x="1028" y="1365"/>
                </a:lnTo>
                <a:lnTo>
                  <a:pt x="1028" y="1366"/>
                </a:lnTo>
                <a:lnTo>
                  <a:pt x="1027" y="1368"/>
                </a:lnTo>
                <a:lnTo>
                  <a:pt x="1027" y="1371"/>
                </a:lnTo>
                <a:lnTo>
                  <a:pt x="1027" y="1373"/>
                </a:lnTo>
                <a:lnTo>
                  <a:pt x="1027" y="1375"/>
                </a:lnTo>
                <a:lnTo>
                  <a:pt x="1025" y="1375"/>
                </a:lnTo>
                <a:lnTo>
                  <a:pt x="1025" y="1378"/>
                </a:lnTo>
                <a:lnTo>
                  <a:pt x="1025" y="1380"/>
                </a:lnTo>
                <a:lnTo>
                  <a:pt x="1021" y="1380"/>
                </a:lnTo>
                <a:lnTo>
                  <a:pt x="1021" y="1382"/>
                </a:lnTo>
                <a:lnTo>
                  <a:pt x="1020" y="1385"/>
                </a:lnTo>
                <a:lnTo>
                  <a:pt x="1020" y="1387"/>
                </a:lnTo>
                <a:lnTo>
                  <a:pt x="1020" y="1389"/>
                </a:lnTo>
                <a:lnTo>
                  <a:pt x="1020" y="1392"/>
                </a:lnTo>
                <a:lnTo>
                  <a:pt x="1020" y="1394"/>
                </a:lnTo>
                <a:lnTo>
                  <a:pt x="1020" y="1396"/>
                </a:lnTo>
                <a:lnTo>
                  <a:pt x="1018" y="1396"/>
                </a:lnTo>
                <a:lnTo>
                  <a:pt x="1018" y="1399"/>
                </a:lnTo>
                <a:lnTo>
                  <a:pt x="1014" y="1401"/>
                </a:lnTo>
                <a:lnTo>
                  <a:pt x="1014" y="1403"/>
                </a:lnTo>
                <a:lnTo>
                  <a:pt x="1018" y="1403"/>
                </a:lnTo>
                <a:lnTo>
                  <a:pt x="1018" y="1406"/>
                </a:lnTo>
                <a:lnTo>
                  <a:pt x="1018" y="1408"/>
                </a:lnTo>
                <a:lnTo>
                  <a:pt x="1020" y="1408"/>
                </a:lnTo>
                <a:lnTo>
                  <a:pt x="1020" y="1410"/>
                </a:lnTo>
                <a:lnTo>
                  <a:pt x="1020" y="1413"/>
                </a:lnTo>
                <a:lnTo>
                  <a:pt x="1021" y="1413"/>
                </a:lnTo>
                <a:lnTo>
                  <a:pt x="1021" y="1415"/>
                </a:lnTo>
                <a:lnTo>
                  <a:pt x="1025" y="1415"/>
                </a:lnTo>
                <a:lnTo>
                  <a:pt x="1025" y="1416"/>
                </a:lnTo>
                <a:lnTo>
                  <a:pt x="1027" y="1420"/>
                </a:lnTo>
                <a:lnTo>
                  <a:pt x="1027" y="1422"/>
                </a:lnTo>
                <a:lnTo>
                  <a:pt x="1028" y="1422"/>
                </a:lnTo>
                <a:lnTo>
                  <a:pt x="1028" y="1423"/>
                </a:lnTo>
                <a:lnTo>
                  <a:pt x="1032" y="1427"/>
                </a:lnTo>
                <a:lnTo>
                  <a:pt x="1032" y="1429"/>
                </a:lnTo>
                <a:lnTo>
                  <a:pt x="1028" y="1429"/>
                </a:lnTo>
                <a:lnTo>
                  <a:pt x="1027" y="1430"/>
                </a:lnTo>
                <a:lnTo>
                  <a:pt x="1025" y="1430"/>
                </a:lnTo>
                <a:lnTo>
                  <a:pt x="1021" y="1430"/>
                </a:lnTo>
                <a:lnTo>
                  <a:pt x="1020" y="1434"/>
                </a:lnTo>
                <a:lnTo>
                  <a:pt x="1018" y="1434"/>
                </a:lnTo>
                <a:lnTo>
                  <a:pt x="1014" y="1434"/>
                </a:lnTo>
                <a:lnTo>
                  <a:pt x="1013" y="1434"/>
                </a:lnTo>
                <a:lnTo>
                  <a:pt x="1011" y="1434"/>
                </a:lnTo>
                <a:lnTo>
                  <a:pt x="1008" y="1434"/>
                </a:lnTo>
                <a:lnTo>
                  <a:pt x="1006" y="1434"/>
                </a:lnTo>
                <a:lnTo>
                  <a:pt x="1004" y="1434"/>
                </a:lnTo>
                <a:lnTo>
                  <a:pt x="1001" y="1434"/>
                </a:lnTo>
                <a:lnTo>
                  <a:pt x="999" y="1434"/>
                </a:lnTo>
                <a:lnTo>
                  <a:pt x="997" y="1436"/>
                </a:lnTo>
                <a:lnTo>
                  <a:pt x="994" y="1436"/>
                </a:lnTo>
                <a:lnTo>
                  <a:pt x="992" y="1436"/>
                </a:lnTo>
                <a:lnTo>
                  <a:pt x="990" y="1436"/>
                </a:lnTo>
                <a:lnTo>
                  <a:pt x="987" y="1437"/>
                </a:lnTo>
                <a:lnTo>
                  <a:pt x="985" y="1437"/>
                </a:lnTo>
                <a:lnTo>
                  <a:pt x="983" y="1441"/>
                </a:lnTo>
                <a:lnTo>
                  <a:pt x="983" y="1442"/>
                </a:lnTo>
                <a:lnTo>
                  <a:pt x="980" y="1442"/>
                </a:lnTo>
                <a:lnTo>
                  <a:pt x="980" y="1444"/>
                </a:lnTo>
                <a:lnTo>
                  <a:pt x="978" y="1448"/>
                </a:lnTo>
                <a:lnTo>
                  <a:pt x="976" y="1448"/>
                </a:lnTo>
                <a:lnTo>
                  <a:pt x="973" y="1448"/>
                </a:lnTo>
                <a:lnTo>
                  <a:pt x="971" y="1449"/>
                </a:lnTo>
                <a:lnTo>
                  <a:pt x="969" y="1449"/>
                </a:lnTo>
                <a:lnTo>
                  <a:pt x="966" y="1451"/>
                </a:lnTo>
                <a:lnTo>
                  <a:pt x="964" y="1451"/>
                </a:lnTo>
                <a:lnTo>
                  <a:pt x="962" y="1455"/>
                </a:lnTo>
                <a:lnTo>
                  <a:pt x="962" y="1456"/>
                </a:lnTo>
                <a:lnTo>
                  <a:pt x="959" y="1456"/>
                </a:lnTo>
                <a:lnTo>
                  <a:pt x="959" y="1458"/>
                </a:lnTo>
                <a:lnTo>
                  <a:pt x="959" y="1461"/>
                </a:lnTo>
                <a:lnTo>
                  <a:pt x="959" y="1463"/>
                </a:lnTo>
                <a:lnTo>
                  <a:pt x="957" y="1463"/>
                </a:lnTo>
                <a:lnTo>
                  <a:pt x="956" y="1465"/>
                </a:lnTo>
                <a:lnTo>
                  <a:pt x="952" y="1465"/>
                </a:lnTo>
                <a:lnTo>
                  <a:pt x="952" y="1468"/>
                </a:lnTo>
                <a:lnTo>
                  <a:pt x="950" y="1468"/>
                </a:lnTo>
                <a:lnTo>
                  <a:pt x="949" y="1470"/>
                </a:lnTo>
                <a:lnTo>
                  <a:pt x="945" y="1470"/>
                </a:lnTo>
                <a:lnTo>
                  <a:pt x="945" y="1472"/>
                </a:lnTo>
                <a:lnTo>
                  <a:pt x="943" y="1475"/>
                </a:lnTo>
                <a:lnTo>
                  <a:pt x="943" y="1477"/>
                </a:lnTo>
                <a:lnTo>
                  <a:pt x="942" y="1477"/>
                </a:lnTo>
                <a:lnTo>
                  <a:pt x="938" y="1479"/>
                </a:lnTo>
                <a:lnTo>
                  <a:pt x="937" y="1479"/>
                </a:lnTo>
                <a:lnTo>
                  <a:pt x="935" y="1482"/>
                </a:lnTo>
                <a:lnTo>
                  <a:pt x="931" y="1482"/>
                </a:lnTo>
                <a:lnTo>
                  <a:pt x="930" y="1484"/>
                </a:lnTo>
                <a:lnTo>
                  <a:pt x="928" y="1484"/>
                </a:lnTo>
                <a:lnTo>
                  <a:pt x="924" y="1484"/>
                </a:lnTo>
                <a:lnTo>
                  <a:pt x="924" y="1486"/>
                </a:lnTo>
                <a:lnTo>
                  <a:pt x="923" y="1486"/>
                </a:lnTo>
                <a:lnTo>
                  <a:pt x="923" y="1489"/>
                </a:lnTo>
                <a:lnTo>
                  <a:pt x="923" y="1491"/>
                </a:lnTo>
                <a:lnTo>
                  <a:pt x="923" y="1493"/>
                </a:lnTo>
                <a:lnTo>
                  <a:pt x="923" y="1496"/>
                </a:lnTo>
                <a:lnTo>
                  <a:pt x="924" y="1498"/>
                </a:lnTo>
                <a:lnTo>
                  <a:pt x="924" y="1500"/>
                </a:lnTo>
                <a:lnTo>
                  <a:pt x="928" y="1500"/>
                </a:lnTo>
                <a:lnTo>
                  <a:pt x="928" y="1503"/>
                </a:lnTo>
                <a:lnTo>
                  <a:pt x="928" y="1505"/>
                </a:lnTo>
                <a:lnTo>
                  <a:pt x="930" y="1505"/>
                </a:lnTo>
                <a:lnTo>
                  <a:pt x="930" y="1507"/>
                </a:lnTo>
                <a:lnTo>
                  <a:pt x="931" y="1507"/>
                </a:lnTo>
                <a:lnTo>
                  <a:pt x="931" y="1510"/>
                </a:lnTo>
                <a:lnTo>
                  <a:pt x="935" y="1510"/>
                </a:lnTo>
                <a:lnTo>
                  <a:pt x="935" y="1512"/>
                </a:lnTo>
                <a:lnTo>
                  <a:pt x="937" y="1512"/>
                </a:lnTo>
                <a:lnTo>
                  <a:pt x="937" y="1513"/>
                </a:lnTo>
                <a:lnTo>
                  <a:pt x="938" y="1513"/>
                </a:lnTo>
                <a:lnTo>
                  <a:pt x="938" y="1517"/>
                </a:lnTo>
                <a:lnTo>
                  <a:pt x="938" y="1519"/>
                </a:lnTo>
                <a:lnTo>
                  <a:pt x="942" y="1519"/>
                </a:lnTo>
                <a:lnTo>
                  <a:pt x="943" y="1519"/>
                </a:lnTo>
                <a:lnTo>
                  <a:pt x="943" y="1520"/>
                </a:lnTo>
                <a:lnTo>
                  <a:pt x="943" y="1524"/>
                </a:lnTo>
                <a:lnTo>
                  <a:pt x="945" y="1526"/>
                </a:lnTo>
                <a:lnTo>
                  <a:pt x="945" y="1527"/>
                </a:lnTo>
                <a:lnTo>
                  <a:pt x="945" y="1531"/>
                </a:lnTo>
                <a:lnTo>
                  <a:pt x="945" y="1532"/>
                </a:lnTo>
                <a:lnTo>
                  <a:pt x="943" y="1534"/>
                </a:lnTo>
                <a:lnTo>
                  <a:pt x="943" y="1538"/>
                </a:lnTo>
                <a:lnTo>
                  <a:pt x="943" y="1539"/>
                </a:lnTo>
                <a:lnTo>
                  <a:pt x="942" y="1541"/>
                </a:lnTo>
                <a:lnTo>
                  <a:pt x="942" y="1545"/>
                </a:lnTo>
                <a:lnTo>
                  <a:pt x="943" y="1546"/>
                </a:lnTo>
                <a:lnTo>
                  <a:pt x="943" y="1548"/>
                </a:lnTo>
                <a:lnTo>
                  <a:pt x="945" y="1548"/>
                </a:lnTo>
                <a:lnTo>
                  <a:pt x="945" y="1552"/>
                </a:lnTo>
                <a:lnTo>
                  <a:pt x="949" y="1552"/>
                </a:lnTo>
                <a:lnTo>
                  <a:pt x="949" y="1553"/>
                </a:lnTo>
                <a:lnTo>
                  <a:pt x="949" y="1555"/>
                </a:lnTo>
                <a:lnTo>
                  <a:pt x="950" y="1555"/>
                </a:lnTo>
                <a:lnTo>
                  <a:pt x="952" y="1555"/>
                </a:lnTo>
                <a:lnTo>
                  <a:pt x="952" y="1558"/>
                </a:lnTo>
                <a:lnTo>
                  <a:pt x="956" y="1560"/>
                </a:lnTo>
                <a:lnTo>
                  <a:pt x="957" y="1562"/>
                </a:lnTo>
                <a:lnTo>
                  <a:pt x="959" y="1565"/>
                </a:lnTo>
                <a:lnTo>
                  <a:pt x="962" y="1565"/>
                </a:lnTo>
                <a:lnTo>
                  <a:pt x="964" y="1565"/>
                </a:lnTo>
                <a:lnTo>
                  <a:pt x="966" y="1567"/>
                </a:lnTo>
                <a:lnTo>
                  <a:pt x="969" y="1567"/>
                </a:lnTo>
                <a:lnTo>
                  <a:pt x="971" y="1567"/>
                </a:lnTo>
                <a:lnTo>
                  <a:pt x="973" y="1567"/>
                </a:lnTo>
                <a:lnTo>
                  <a:pt x="976" y="1567"/>
                </a:lnTo>
                <a:lnTo>
                  <a:pt x="978" y="1567"/>
                </a:lnTo>
                <a:lnTo>
                  <a:pt x="980" y="1567"/>
                </a:lnTo>
                <a:lnTo>
                  <a:pt x="983" y="1567"/>
                </a:lnTo>
                <a:lnTo>
                  <a:pt x="987" y="1567"/>
                </a:lnTo>
                <a:lnTo>
                  <a:pt x="990" y="1567"/>
                </a:lnTo>
                <a:lnTo>
                  <a:pt x="992" y="1567"/>
                </a:lnTo>
                <a:lnTo>
                  <a:pt x="997" y="1567"/>
                </a:lnTo>
                <a:lnTo>
                  <a:pt x="999" y="1567"/>
                </a:lnTo>
                <a:lnTo>
                  <a:pt x="1004" y="1567"/>
                </a:lnTo>
                <a:lnTo>
                  <a:pt x="1008" y="1567"/>
                </a:lnTo>
                <a:lnTo>
                  <a:pt x="1011" y="1567"/>
                </a:lnTo>
                <a:lnTo>
                  <a:pt x="1014" y="1567"/>
                </a:lnTo>
                <a:lnTo>
                  <a:pt x="1018" y="1567"/>
                </a:lnTo>
                <a:lnTo>
                  <a:pt x="1020" y="1565"/>
                </a:lnTo>
                <a:lnTo>
                  <a:pt x="1021" y="1565"/>
                </a:lnTo>
                <a:lnTo>
                  <a:pt x="1025" y="1565"/>
                </a:lnTo>
                <a:lnTo>
                  <a:pt x="1025" y="1562"/>
                </a:lnTo>
                <a:lnTo>
                  <a:pt x="1027" y="1562"/>
                </a:lnTo>
                <a:lnTo>
                  <a:pt x="1028" y="1562"/>
                </a:lnTo>
                <a:lnTo>
                  <a:pt x="1032" y="1562"/>
                </a:lnTo>
                <a:lnTo>
                  <a:pt x="1033" y="1562"/>
                </a:lnTo>
                <a:lnTo>
                  <a:pt x="1035" y="1565"/>
                </a:lnTo>
                <a:lnTo>
                  <a:pt x="1039" y="1565"/>
                </a:lnTo>
                <a:lnTo>
                  <a:pt x="1040" y="1567"/>
                </a:lnTo>
                <a:lnTo>
                  <a:pt x="1042" y="1567"/>
                </a:lnTo>
                <a:lnTo>
                  <a:pt x="1046" y="1567"/>
                </a:lnTo>
                <a:lnTo>
                  <a:pt x="1047" y="1569"/>
                </a:lnTo>
                <a:lnTo>
                  <a:pt x="1049" y="1569"/>
                </a:lnTo>
                <a:lnTo>
                  <a:pt x="1053" y="1569"/>
                </a:lnTo>
                <a:lnTo>
                  <a:pt x="1054" y="1569"/>
                </a:lnTo>
                <a:lnTo>
                  <a:pt x="1056" y="1569"/>
                </a:lnTo>
                <a:lnTo>
                  <a:pt x="1059" y="1569"/>
                </a:lnTo>
                <a:lnTo>
                  <a:pt x="1061" y="1572"/>
                </a:lnTo>
                <a:lnTo>
                  <a:pt x="1063" y="1572"/>
                </a:lnTo>
                <a:lnTo>
                  <a:pt x="1063" y="1569"/>
                </a:lnTo>
                <a:lnTo>
                  <a:pt x="1066" y="1569"/>
                </a:lnTo>
                <a:lnTo>
                  <a:pt x="1068" y="1572"/>
                </a:lnTo>
                <a:lnTo>
                  <a:pt x="1070" y="1572"/>
                </a:lnTo>
                <a:lnTo>
                  <a:pt x="1073" y="1572"/>
                </a:lnTo>
                <a:lnTo>
                  <a:pt x="1075" y="1572"/>
                </a:lnTo>
                <a:lnTo>
                  <a:pt x="1077" y="1572"/>
                </a:lnTo>
                <a:lnTo>
                  <a:pt x="1077" y="1574"/>
                </a:lnTo>
                <a:lnTo>
                  <a:pt x="1080" y="1574"/>
                </a:lnTo>
                <a:lnTo>
                  <a:pt x="1080" y="1576"/>
                </a:lnTo>
                <a:lnTo>
                  <a:pt x="1080" y="1579"/>
                </a:lnTo>
                <a:lnTo>
                  <a:pt x="1080" y="1581"/>
                </a:lnTo>
                <a:lnTo>
                  <a:pt x="1077" y="1583"/>
                </a:lnTo>
                <a:lnTo>
                  <a:pt x="1077" y="1586"/>
                </a:lnTo>
                <a:lnTo>
                  <a:pt x="1077" y="1588"/>
                </a:lnTo>
                <a:lnTo>
                  <a:pt x="1077" y="1590"/>
                </a:lnTo>
                <a:lnTo>
                  <a:pt x="1075" y="1593"/>
                </a:lnTo>
                <a:lnTo>
                  <a:pt x="1075" y="1595"/>
                </a:lnTo>
                <a:lnTo>
                  <a:pt x="1073" y="1597"/>
                </a:lnTo>
                <a:lnTo>
                  <a:pt x="1070" y="1600"/>
                </a:lnTo>
                <a:lnTo>
                  <a:pt x="1068" y="1600"/>
                </a:lnTo>
                <a:lnTo>
                  <a:pt x="1068" y="1602"/>
                </a:lnTo>
                <a:lnTo>
                  <a:pt x="1066" y="1602"/>
                </a:lnTo>
                <a:lnTo>
                  <a:pt x="1063" y="1603"/>
                </a:lnTo>
                <a:lnTo>
                  <a:pt x="1061" y="1607"/>
                </a:lnTo>
                <a:lnTo>
                  <a:pt x="1059" y="1607"/>
                </a:lnTo>
                <a:lnTo>
                  <a:pt x="1059" y="1609"/>
                </a:lnTo>
                <a:lnTo>
                  <a:pt x="1056" y="1607"/>
                </a:lnTo>
                <a:lnTo>
                  <a:pt x="1054" y="1607"/>
                </a:lnTo>
                <a:lnTo>
                  <a:pt x="1054" y="1603"/>
                </a:lnTo>
                <a:lnTo>
                  <a:pt x="1053" y="1603"/>
                </a:lnTo>
                <a:lnTo>
                  <a:pt x="1049" y="1603"/>
                </a:lnTo>
                <a:lnTo>
                  <a:pt x="1047" y="1603"/>
                </a:lnTo>
                <a:lnTo>
                  <a:pt x="1046" y="1603"/>
                </a:lnTo>
                <a:lnTo>
                  <a:pt x="1042" y="1603"/>
                </a:lnTo>
                <a:lnTo>
                  <a:pt x="1040" y="1603"/>
                </a:lnTo>
                <a:lnTo>
                  <a:pt x="1039" y="1603"/>
                </a:lnTo>
                <a:lnTo>
                  <a:pt x="1035" y="1607"/>
                </a:lnTo>
                <a:lnTo>
                  <a:pt x="1033" y="1607"/>
                </a:lnTo>
                <a:lnTo>
                  <a:pt x="1033" y="1609"/>
                </a:lnTo>
                <a:lnTo>
                  <a:pt x="1032" y="1609"/>
                </a:lnTo>
                <a:lnTo>
                  <a:pt x="1032" y="1610"/>
                </a:lnTo>
                <a:lnTo>
                  <a:pt x="1028" y="1610"/>
                </a:lnTo>
                <a:lnTo>
                  <a:pt x="1027" y="1610"/>
                </a:lnTo>
                <a:lnTo>
                  <a:pt x="1025" y="1610"/>
                </a:lnTo>
                <a:lnTo>
                  <a:pt x="1021" y="1610"/>
                </a:lnTo>
                <a:lnTo>
                  <a:pt x="1020" y="1610"/>
                </a:lnTo>
                <a:lnTo>
                  <a:pt x="1020" y="1614"/>
                </a:lnTo>
                <a:lnTo>
                  <a:pt x="1018" y="1614"/>
                </a:lnTo>
                <a:lnTo>
                  <a:pt x="1014" y="1614"/>
                </a:lnTo>
                <a:lnTo>
                  <a:pt x="1014" y="1610"/>
                </a:lnTo>
                <a:lnTo>
                  <a:pt x="1011" y="1610"/>
                </a:lnTo>
                <a:lnTo>
                  <a:pt x="1008" y="1610"/>
                </a:lnTo>
                <a:lnTo>
                  <a:pt x="1006" y="1610"/>
                </a:lnTo>
                <a:lnTo>
                  <a:pt x="1001" y="1610"/>
                </a:lnTo>
                <a:lnTo>
                  <a:pt x="999" y="1614"/>
                </a:lnTo>
                <a:lnTo>
                  <a:pt x="997" y="1614"/>
                </a:lnTo>
                <a:lnTo>
                  <a:pt x="994" y="1616"/>
                </a:lnTo>
                <a:lnTo>
                  <a:pt x="992" y="1616"/>
                </a:lnTo>
                <a:lnTo>
                  <a:pt x="990" y="1616"/>
                </a:lnTo>
                <a:lnTo>
                  <a:pt x="987" y="1617"/>
                </a:lnTo>
                <a:lnTo>
                  <a:pt x="985" y="1617"/>
                </a:lnTo>
                <a:lnTo>
                  <a:pt x="983" y="1617"/>
                </a:lnTo>
                <a:lnTo>
                  <a:pt x="980" y="1617"/>
                </a:lnTo>
                <a:lnTo>
                  <a:pt x="978" y="1621"/>
                </a:lnTo>
                <a:lnTo>
                  <a:pt x="976" y="1621"/>
                </a:lnTo>
                <a:lnTo>
                  <a:pt x="973" y="1621"/>
                </a:lnTo>
                <a:lnTo>
                  <a:pt x="973" y="1622"/>
                </a:lnTo>
                <a:lnTo>
                  <a:pt x="973" y="1624"/>
                </a:lnTo>
                <a:lnTo>
                  <a:pt x="973" y="1628"/>
                </a:lnTo>
                <a:lnTo>
                  <a:pt x="971" y="1628"/>
                </a:lnTo>
                <a:lnTo>
                  <a:pt x="971" y="1629"/>
                </a:lnTo>
                <a:lnTo>
                  <a:pt x="969" y="1629"/>
                </a:lnTo>
                <a:lnTo>
                  <a:pt x="969" y="1628"/>
                </a:lnTo>
                <a:lnTo>
                  <a:pt x="966" y="1628"/>
                </a:lnTo>
                <a:lnTo>
                  <a:pt x="964" y="1628"/>
                </a:lnTo>
                <a:lnTo>
                  <a:pt x="962" y="1628"/>
                </a:lnTo>
                <a:lnTo>
                  <a:pt x="959" y="1629"/>
                </a:lnTo>
                <a:lnTo>
                  <a:pt x="959" y="1631"/>
                </a:lnTo>
                <a:lnTo>
                  <a:pt x="957" y="1631"/>
                </a:lnTo>
                <a:lnTo>
                  <a:pt x="956" y="1631"/>
                </a:lnTo>
                <a:lnTo>
                  <a:pt x="952" y="1631"/>
                </a:lnTo>
                <a:lnTo>
                  <a:pt x="950" y="1631"/>
                </a:lnTo>
                <a:lnTo>
                  <a:pt x="949" y="1635"/>
                </a:lnTo>
                <a:lnTo>
                  <a:pt x="945" y="1635"/>
                </a:lnTo>
                <a:lnTo>
                  <a:pt x="943" y="1636"/>
                </a:lnTo>
                <a:lnTo>
                  <a:pt x="942" y="1636"/>
                </a:lnTo>
                <a:lnTo>
                  <a:pt x="938" y="1636"/>
                </a:lnTo>
                <a:lnTo>
                  <a:pt x="938" y="1638"/>
                </a:lnTo>
                <a:lnTo>
                  <a:pt x="938" y="1642"/>
                </a:lnTo>
                <a:lnTo>
                  <a:pt x="938" y="1643"/>
                </a:lnTo>
                <a:lnTo>
                  <a:pt x="938" y="1645"/>
                </a:lnTo>
                <a:lnTo>
                  <a:pt x="938" y="1648"/>
                </a:lnTo>
                <a:lnTo>
                  <a:pt x="937" y="1648"/>
                </a:lnTo>
                <a:lnTo>
                  <a:pt x="937" y="1650"/>
                </a:lnTo>
                <a:lnTo>
                  <a:pt x="935" y="1650"/>
                </a:lnTo>
                <a:lnTo>
                  <a:pt x="931" y="1650"/>
                </a:lnTo>
                <a:lnTo>
                  <a:pt x="931" y="1648"/>
                </a:lnTo>
                <a:lnTo>
                  <a:pt x="930" y="1648"/>
                </a:lnTo>
                <a:lnTo>
                  <a:pt x="928" y="1645"/>
                </a:lnTo>
                <a:lnTo>
                  <a:pt x="924" y="1645"/>
                </a:lnTo>
                <a:lnTo>
                  <a:pt x="924" y="1643"/>
                </a:lnTo>
                <a:lnTo>
                  <a:pt x="923" y="1643"/>
                </a:lnTo>
                <a:lnTo>
                  <a:pt x="921" y="1643"/>
                </a:lnTo>
                <a:lnTo>
                  <a:pt x="917" y="1643"/>
                </a:lnTo>
                <a:lnTo>
                  <a:pt x="916" y="1643"/>
                </a:lnTo>
                <a:lnTo>
                  <a:pt x="914" y="1643"/>
                </a:lnTo>
                <a:lnTo>
                  <a:pt x="914" y="1645"/>
                </a:lnTo>
                <a:lnTo>
                  <a:pt x="911" y="1645"/>
                </a:lnTo>
                <a:lnTo>
                  <a:pt x="909" y="1645"/>
                </a:lnTo>
                <a:lnTo>
                  <a:pt x="909" y="1648"/>
                </a:lnTo>
                <a:lnTo>
                  <a:pt x="907" y="1648"/>
                </a:lnTo>
                <a:lnTo>
                  <a:pt x="904" y="1645"/>
                </a:lnTo>
                <a:lnTo>
                  <a:pt x="902" y="1645"/>
                </a:lnTo>
                <a:lnTo>
                  <a:pt x="900" y="1643"/>
                </a:lnTo>
                <a:lnTo>
                  <a:pt x="900" y="1645"/>
                </a:lnTo>
                <a:lnTo>
                  <a:pt x="897" y="1645"/>
                </a:lnTo>
                <a:lnTo>
                  <a:pt x="897" y="1648"/>
                </a:lnTo>
                <a:lnTo>
                  <a:pt x="895" y="1648"/>
                </a:lnTo>
                <a:lnTo>
                  <a:pt x="895" y="1650"/>
                </a:lnTo>
                <a:lnTo>
                  <a:pt x="897" y="1650"/>
                </a:lnTo>
                <a:lnTo>
                  <a:pt x="900" y="1652"/>
                </a:lnTo>
                <a:lnTo>
                  <a:pt x="900" y="1655"/>
                </a:lnTo>
                <a:lnTo>
                  <a:pt x="900" y="1657"/>
                </a:lnTo>
                <a:lnTo>
                  <a:pt x="900" y="1659"/>
                </a:lnTo>
                <a:lnTo>
                  <a:pt x="900" y="1662"/>
                </a:lnTo>
                <a:lnTo>
                  <a:pt x="897" y="1662"/>
                </a:lnTo>
                <a:lnTo>
                  <a:pt x="895" y="1662"/>
                </a:lnTo>
                <a:lnTo>
                  <a:pt x="893" y="1662"/>
                </a:lnTo>
                <a:lnTo>
                  <a:pt x="893" y="1664"/>
                </a:lnTo>
                <a:lnTo>
                  <a:pt x="893" y="1666"/>
                </a:lnTo>
                <a:lnTo>
                  <a:pt x="893" y="1669"/>
                </a:lnTo>
                <a:lnTo>
                  <a:pt x="890" y="1671"/>
                </a:lnTo>
                <a:lnTo>
                  <a:pt x="890" y="1673"/>
                </a:lnTo>
                <a:lnTo>
                  <a:pt x="890" y="1676"/>
                </a:lnTo>
                <a:lnTo>
                  <a:pt x="888" y="1676"/>
                </a:lnTo>
                <a:lnTo>
                  <a:pt x="886" y="1676"/>
                </a:lnTo>
                <a:lnTo>
                  <a:pt x="886" y="1678"/>
                </a:lnTo>
                <a:lnTo>
                  <a:pt x="888" y="1680"/>
                </a:lnTo>
                <a:lnTo>
                  <a:pt x="890" y="1680"/>
                </a:lnTo>
                <a:lnTo>
                  <a:pt x="895" y="1680"/>
                </a:lnTo>
                <a:lnTo>
                  <a:pt x="900" y="1683"/>
                </a:lnTo>
                <a:lnTo>
                  <a:pt x="914" y="1680"/>
                </a:lnTo>
                <a:lnTo>
                  <a:pt x="930" y="1678"/>
                </a:lnTo>
                <a:lnTo>
                  <a:pt x="949" y="1678"/>
                </a:lnTo>
                <a:lnTo>
                  <a:pt x="962" y="1676"/>
                </a:lnTo>
                <a:lnTo>
                  <a:pt x="969" y="1673"/>
                </a:lnTo>
                <a:lnTo>
                  <a:pt x="976" y="1673"/>
                </a:lnTo>
                <a:lnTo>
                  <a:pt x="985" y="1671"/>
                </a:lnTo>
                <a:lnTo>
                  <a:pt x="990" y="1671"/>
                </a:lnTo>
                <a:lnTo>
                  <a:pt x="994" y="1671"/>
                </a:lnTo>
                <a:lnTo>
                  <a:pt x="999" y="1671"/>
                </a:lnTo>
                <a:lnTo>
                  <a:pt x="1004" y="1671"/>
                </a:lnTo>
                <a:lnTo>
                  <a:pt x="1006" y="1673"/>
                </a:lnTo>
                <a:lnTo>
                  <a:pt x="1008" y="1676"/>
                </a:lnTo>
                <a:lnTo>
                  <a:pt x="1013" y="1676"/>
                </a:lnTo>
                <a:lnTo>
                  <a:pt x="1014" y="1678"/>
                </a:lnTo>
                <a:lnTo>
                  <a:pt x="1014" y="1680"/>
                </a:lnTo>
                <a:lnTo>
                  <a:pt x="1020" y="1683"/>
                </a:lnTo>
                <a:lnTo>
                  <a:pt x="1025" y="1683"/>
                </a:lnTo>
                <a:lnTo>
                  <a:pt x="1032" y="1685"/>
                </a:lnTo>
                <a:lnTo>
                  <a:pt x="1033" y="1687"/>
                </a:lnTo>
                <a:lnTo>
                  <a:pt x="1040" y="1687"/>
                </a:lnTo>
                <a:lnTo>
                  <a:pt x="1042" y="1690"/>
                </a:lnTo>
                <a:lnTo>
                  <a:pt x="1047" y="1690"/>
                </a:lnTo>
                <a:lnTo>
                  <a:pt x="1053" y="1692"/>
                </a:lnTo>
                <a:lnTo>
                  <a:pt x="1056" y="1692"/>
                </a:lnTo>
                <a:lnTo>
                  <a:pt x="1061" y="1692"/>
                </a:lnTo>
                <a:lnTo>
                  <a:pt x="1066" y="1692"/>
                </a:lnTo>
                <a:lnTo>
                  <a:pt x="1068" y="1697"/>
                </a:lnTo>
                <a:lnTo>
                  <a:pt x="1068" y="1699"/>
                </a:lnTo>
                <a:lnTo>
                  <a:pt x="1068" y="1704"/>
                </a:lnTo>
                <a:lnTo>
                  <a:pt x="1068" y="1707"/>
                </a:lnTo>
                <a:lnTo>
                  <a:pt x="1066" y="1711"/>
                </a:lnTo>
                <a:lnTo>
                  <a:pt x="1066" y="1713"/>
                </a:lnTo>
                <a:lnTo>
                  <a:pt x="1068" y="1714"/>
                </a:lnTo>
                <a:lnTo>
                  <a:pt x="1070" y="1719"/>
                </a:lnTo>
                <a:lnTo>
                  <a:pt x="1070" y="1721"/>
                </a:lnTo>
                <a:lnTo>
                  <a:pt x="1070" y="1726"/>
                </a:lnTo>
                <a:lnTo>
                  <a:pt x="1068" y="1726"/>
                </a:lnTo>
                <a:lnTo>
                  <a:pt x="1063" y="1728"/>
                </a:lnTo>
                <a:lnTo>
                  <a:pt x="1061" y="1728"/>
                </a:lnTo>
                <a:lnTo>
                  <a:pt x="1059" y="1732"/>
                </a:lnTo>
                <a:lnTo>
                  <a:pt x="1054" y="1735"/>
                </a:lnTo>
                <a:lnTo>
                  <a:pt x="1054" y="1738"/>
                </a:lnTo>
                <a:lnTo>
                  <a:pt x="1056" y="1742"/>
                </a:lnTo>
                <a:lnTo>
                  <a:pt x="1059" y="1749"/>
                </a:lnTo>
                <a:lnTo>
                  <a:pt x="1059" y="1754"/>
                </a:lnTo>
                <a:lnTo>
                  <a:pt x="1059" y="1759"/>
                </a:lnTo>
                <a:lnTo>
                  <a:pt x="1059" y="1761"/>
                </a:lnTo>
                <a:lnTo>
                  <a:pt x="1059" y="1766"/>
                </a:lnTo>
                <a:lnTo>
                  <a:pt x="1061" y="1768"/>
                </a:lnTo>
                <a:lnTo>
                  <a:pt x="1061" y="1773"/>
                </a:lnTo>
                <a:lnTo>
                  <a:pt x="1061" y="1775"/>
                </a:lnTo>
                <a:lnTo>
                  <a:pt x="1061" y="1780"/>
                </a:lnTo>
                <a:lnTo>
                  <a:pt x="1063" y="1783"/>
                </a:lnTo>
                <a:lnTo>
                  <a:pt x="1066" y="1787"/>
                </a:lnTo>
                <a:lnTo>
                  <a:pt x="1066" y="1789"/>
                </a:lnTo>
                <a:lnTo>
                  <a:pt x="1063" y="1794"/>
                </a:lnTo>
                <a:lnTo>
                  <a:pt x="1063" y="1796"/>
                </a:lnTo>
                <a:lnTo>
                  <a:pt x="1066" y="1801"/>
                </a:lnTo>
                <a:lnTo>
                  <a:pt x="1066" y="1804"/>
                </a:lnTo>
                <a:lnTo>
                  <a:pt x="1066" y="1808"/>
                </a:lnTo>
                <a:lnTo>
                  <a:pt x="1066" y="1809"/>
                </a:lnTo>
                <a:lnTo>
                  <a:pt x="1066" y="1811"/>
                </a:lnTo>
                <a:lnTo>
                  <a:pt x="1068" y="1811"/>
                </a:lnTo>
                <a:lnTo>
                  <a:pt x="1068" y="1815"/>
                </a:lnTo>
                <a:lnTo>
                  <a:pt x="1070" y="1816"/>
                </a:lnTo>
                <a:lnTo>
                  <a:pt x="1073" y="1818"/>
                </a:lnTo>
                <a:lnTo>
                  <a:pt x="1073" y="1822"/>
                </a:lnTo>
                <a:lnTo>
                  <a:pt x="1070" y="1823"/>
                </a:lnTo>
                <a:lnTo>
                  <a:pt x="1070" y="1828"/>
                </a:lnTo>
                <a:lnTo>
                  <a:pt x="1073" y="1837"/>
                </a:lnTo>
                <a:lnTo>
                  <a:pt x="1070" y="1839"/>
                </a:lnTo>
                <a:lnTo>
                  <a:pt x="1063" y="1842"/>
                </a:lnTo>
                <a:lnTo>
                  <a:pt x="1053" y="1844"/>
                </a:lnTo>
                <a:lnTo>
                  <a:pt x="1042" y="1846"/>
                </a:lnTo>
                <a:lnTo>
                  <a:pt x="1040" y="1849"/>
                </a:lnTo>
                <a:lnTo>
                  <a:pt x="1035" y="1851"/>
                </a:lnTo>
                <a:lnTo>
                  <a:pt x="1032" y="1853"/>
                </a:lnTo>
                <a:lnTo>
                  <a:pt x="1028" y="1853"/>
                </a:lnTo>
                <a:lnTo>
                  <a:pt x="1027" y="1856"/>
                </a:lnTo>
                <a:lnTo>
                  <a:pt x="1021" y="1858"/>
                </a:lnTo>
                <a:lnTo>
                  <a:pt x="1021" y="1860"/>
                </a:lnTo>
                <a:lnTo>
                  <a:pt x="1025" y="1863"/>
                </a:lnTo>
                <a:lnTo>
                  <a:pt x="1021" y="1865"/>
                </a:lnTo>
                <a:lnTo>
                  <a:pt x="1020" y="1867"/>
                </a:lnTo>
                <a:lnTo>
                  <a:pt x="1021" y="1870"/>
                </a:lnTo>
                <a:lnTo>
                  <a:pt x="1021" y="1872"/>
                </a:lnTo>
                <a:lnTo>
                  <a:pt x="1025" y="1872"/>
                </a:lnTo>
                <a:lnTo>
                  <a:pt x="1027" y="1872"/>
                </a:lnTo>
                <a:lnTo>
                  <a:pt x="1028" y="1873"/>
                </a:lnTo>
                <a:lnTo>
                  <a:pt x="1033" y="1873"/>
                </a:lnTo>
                <a:lnTo>
                  <a:pt x="1035" y="1877"/>
                </a:lnTo>
                <a:lnTo>
                  <a:pt x="1039" y="1877"/>
                </a:lnTo>
                <a:lnTo>
                  <a:pt x="1042" y="1879"/>
                </a:lnTo>
                <a:lnTo>
                  <a:pt x="1046" y="1880"/>
                </a:lnTo>
                <a:lnTo>
                  <a:pt x="1049" y="1884"/>
                </a:lnTo>
                <a:lnTo>
                  <a:pt x="1049" y="1886"/>
                </a:lnTo>
                <a:lnTo>
                  <a:pt x="1049" y="1887"/>
                </a:lnTo>
                <a:lnTo>
                  <a:pt x="1054" y="1891"/>
                </a:lnTo>
                <a:lnTo>
                  <a:pt x="1056" y="1891"/>
                </a:lnTo>
                <a:lnTo>
                  <a:pt x="1059" y="1891"/>
                </a:lnTo>
                <a:lnTo>
                  <a:pt x="1063" y="1894"/>
                </a:lnTo>
                <a:lnTo>
                  <a:pt x="1068" y="1894"/>
                </a:lnTo>
                <a:lnTo>
                  <a:pt x="1075" y="1894"/>
                </a:lnTo>
                <a:lnTo>
                  <a:pt x="1080" y="1893"/>
                </a:lnTo>
                <a:lnTo>
                  <a:pt x="1084" y="1894"/>
                </a:lnTo>
                <a:lnTo>
                  <a:pt x="1087" y="1894"/>
                </a:lnTo>
                <a:lnTo>
                  <a:pt x="1089" y="1894"/>
                </a:lnTo>
                <a:lnTo>
                  <a:pt x="1089" y="1899"/>
                </a:lnTo>
                <a:lnTo>
                  <a:pt x="1091" y="1901"/>
                </a:lnTo>
                <a:lnTo>
                  <a:pt x="1094" y="1901"/>
                </a:lnTo>
                <a:lnTo>
                  <a:pt x="1096" y="1906"/>
                </a:lnTo>
                <a:lnTo>
                  <a:pt x="1096" y="1908"/>
                </a:lnTo>
                <a:lnTo>
                  <a:pt x="1098" y="1912"/>
                </a:lnTo>
                <a:lnTo>
                  <a:pt x="1098" y="1913"/>
                </a:lnTo>
                <a:lnTo>
                  <a:pt x="1101" y="1920"/>
                </a:lnTo>
                <a:lnTo>
                  <a:pt x="1101" y="1922"/>
                </a:lnTo>
                <a:lnTo>
                  <a:pt x="1101" y="1927"/>
                </a:lnTo>
                <a:lnTo>
                  <a:pt x="1103" y="1932"/>
                </a:lnTo>
                <a:lnTo>
                  <a:pt x="1104" y="1934"/>
                </a:lnTo>
                <a:lnTo>
                  <a:pt x="1111" y="1936"/>
                </a:lnTo>
                <a:lnTo>
                  <a:pt x="1117" y="1939"/>
                </a:lnTo>
                <a:lnTo>
                  <a:pt x="1122" y="1941"/>
                </a:lnTo>
                <a:lnTo>
                  <a:pt x="1129" y="1943"/>
                </a:lnTo>
                <a:lnTo>
                  <a:pt x="1132" y="1946"/>
                </a:lnTo>
                <a:lnTo>
                  <a:pt x="1136" y="1948"/>
                </a:lnTo>
                <a:lnTo>
                  <a:pt x="1143" y="1953"/>
                </a:lnTo>
                <a:lnTo>
                  <a:pt x="1146" y="1955"/>
                </a:lnTo>
                <a:lnTo>
                  <a:pt x="1149" y="1957"/>
                </a:lnTo>
                <a:lnTo>
                  <a:pt x="1153" y="1960"/>
                </a:lnTo>
                <a:lnTo>
                  <a:pt x="1156" y="1962"/>
                </a:lnTo>
                <a:lnTo>
                  <a:pt x="1158" y="1969"/>
                </a:lnTo>
                <a:lnTo>
                  <a:pt x="1160" y="1976"/>
                </a:lnTo>
                <a:lnTo>
                  <a:pt x="1163" y="1977"/>
                </a:lnTo>
                <a:lnTo>
                  <a:pt x="1165" y="1981"/>
                </a:lnTo>
                <a:lnTo>
                  <a:pt x="1170" y="1984"/>
                </a:lnTo>
                <a:lnTo>
                  <a:pt x="1174" y="1984"/>
                </a:lnTo>
                <a:lnTo>
                  <a:pt x="1179" y="1984"/>
                </a:lnTo>
                <a:lnTo>
                  <a:pt x="1184" y="1984"/>
                </a:lnTo>
                <a:lnTo>
                  <a:pt x="1188" y="1984"/>
                </a:lnTo>
                <a:lnTo>
                  <a:pt x="1193" y="1984"/>
                </a:lnTo>
                <a:lnTo>
                  <a:pt x="1194" y="1989"/>
                </a:lnTo>
                <a:lnTo>
                  <a:pt x="1194" y="1991"/>
                </a:lnTo>
                <a:lnTo>
                  <a:pt x="1194" y="1995"/>
                </a:lnTo>
                <a:lnTo>
                  <a:pt x="1200" y="1996"/>
                </a:lnTo>
                <a:lnTo>
                  <a:pt x="1198" y="1998"/>
                </a:lnTo>
                <a:lnTo>
                  <a:pt x="1194" y="1998"/>
                </a:lnTo>
                <a:lnTo>
                  <a:pt x="1194" y="2003"/>
                </a:lnTo>
                <a:lnTo>
                  <a:pt x="1194" y="2009"/>
                </a:lnTo>
                <a:lnTo>
                  <a:pt x="1193" y="2012"/>
                </a:lnTo>
                <a:lnTo>
                  <a:pt x="1193" y="2015"/>
                </a:lnTo>
                <a:lnTo>
                  <a:pt x="1193" y="2017"/>
                </a:lnTo>
                <a:lnTo>
                  <a:pt x="1191" y="2019"/>
                </a:lnTo>
                <a:lnTo>
                  <a:pt x="1188" y="2019"/>
                </a:lnTo>
                <a:lnTo>
                  <a:pt x="1186" y="2022"/>
                </a:lnTo>
                <a:lnTo>
                  <a:pt x="1181" y="2024"/>
                </a:lnTo>
                <a:lnTo>
                  <a:pt x="1179" y="2026"/>
                </a:lnTo>
                <a:lnTo>
                  <a:pt x="1174" y="2029"/>
                </a:lnTo>
                <a:lnTo>
                  <a:pt x="1172" y="2031"/>
                </a:lnTo>
                <a:lnTo>
                  <a:pt x="1170" y="2033"/>
                </a:lnTo>
                <a:lnTo>
                  <a:pt x="1167" y="2036"/>
                </a:lnTo>
                <a:lnTo>
                  <a:pt x="1163" y="2040"/>
                </a:lnTo>
                <a:lnTo>
                  <a:pt x="1160" y="2043"/>
                </a:lnTo>
                <a:lnTo>
                  <a:pt x="1158" y="2043"/>
                </a:lnTo>
                <a:lnTo>
                  <a:pt x="1156" y="2043"/>
                </a:lnTo>
                <a:lnTo>
                  <a:pt x="1151" y="2043"/>
                </a:lnTo>
                <a:lnTo>
                  <a:pt x="1146" y="2043"/>
                </a:lnTo>
                <a:lnTo>
                  <a:pt x="1143" y="2043"/>
                </a:lnTo>
                <a:lnTo>
                  <a:pt x="1139" y="2043"/>
                </a:lnTo>
                <a:lnTo>
                  <a:pt x="1137" y="2043"/>
                </a:lnTo>
                <a:lnTo>
                  <a:pt x="1136" y="2040"/>
                </a:lnTo>
                <a:lnTo>
                  <a:pt x="1132" y="2040"/>
                </a:lnTo>
                <a:lnTo>
                  <a:pt x="1130" y="2043"/>
                </a:lnTo>
                <a:lnTo>
                  <a:pt x="1129" y="2045"/>
                </a:lnTo>
                <a:lnTo>
                  <a:pt x="1125" y="2050"/>
                </a:lnTo>
                <a:lnTo>
                  <a:pt x="1123" y="2054"/>
                </a:lnTo>
                <a:lnTo>
                  <a:pt x="1122" y="2059"/>
                </a:lnTo>
                <a:lnTo>
                  <a:pt x="1122" y="2060"/>
                </a:lnTo>
                <a:lnTo>
                  <a:pt x="1118" y="2064"/>
                </a:lnTo>
                <a:lnTo>
                  <a:pt x="1115" y="2060"/>
                </a:lnTo>
                <a:lnTo>
                  <a:pt x="1111" y="2060"/>
                </a:lnTo>
                <a:lnTo>
                  <a:pt x="1110" y="2059"/>
                </a:lnTo>
                <a:lnTo>
                  <a:pt x="1104" y="2059"/>
                </a:lnTo>
                <a:lnTo>
                  <a:pt x="1101" y="2059"/>
                </a:lnTo>
                <a:lnTo>
                  <a:pt x="1098" y="2059"/>
                </a:lnTo>
                <a:lnTo>
                  <a:pt x="1096" y="2057"/>
                </a:lnTo>
                <a:lnTo>
                  <a:pt x="1091" y="2057"/>
                </a:lnTo>
                <a:lnTo>
                  <a:pt x="1089" y="2057"/>
                </a:lnTo>
                <a:lnTo>
                  <a:pt x="1087" y="2057"/>
                </a:lnTo>
                <a:lnTo>
                  <a:pt x="1082" y="2057"/>
                </a:lnTo>
                <a:lnTo>
                  <a:pt x="1077" y="2057"/>
                </a:lnTo>
                <a:lnTo>
                  <a:pt x="1075" y="2059"/>
                </a:lnTo>
                <a:lnTo>
                  <a:pt x="1070" y="2060"/>
                </a:lnTo>
                <a:lnTo>
                  <a:pt x="1068" y="2060"/>
                </a:lnTo>
                <a:lnTo>
                  <a:pt x="1066" y="2064"/>
                </a:lnTo>
                <a:lnTo>
                  <a:pt x="1063" y="2069"/>
                </a:lnTo>
                <a:lnTo>
                  <a:pt x="1061" y="2071"/>
                </a:lnTo>
                <a:lnTo>
                  <a:pt x="1059" y="2073"/>
                </a:lnTo>
                <a:lnTo>
                  <a:pt x="1056" y="2076"/>
                </a:lnTo>
                <a:lnTo>
                  <a:pt x="1054" y="2078"/>
                </a:lnTo>
                <a:lnTo>
                  <a:pt x="1053" y="2079"/>
                </a:lnTo>
                <a:lnTo>
                  <a:pt x="1053" y="2083"/>
                </a:lnTo>
                <a:lnTo>
                  <a:pt x="1049" y="2085"/>
                </a:lnTo>
                <a:lnTo>
                  <a:pt x="1049" y="2086"/>
                </a:lnTo>
                <a:lnTo>
                  <a:pt x="1047" y="2090"/>
                </a:lnTo>
                <a:lnTo>
                  <a:pt x="1042" y="2090"/>
                </a:lnTo>
                <a:lnTo>
                  <a:pt x="1040" y="2092"/>
                </a:lnTo>
                <a:lnTo>
                  <a:pt x="1039" y="2092"/>
                </a:lnTo>
                <a:lnTo>
                  <a:pt x="1033" y="2092"/>
                </a:lnTo>
                <a:lnTo>
                  <a:pt x="1032" y="2090"/>
                </a:lnTo>
                <a:lnTo>
                  <a:pt x="1028" y="2090"/>
                </a:lnTo>
                <a:lnTo>
                  <a:pt x="1027" y="2086"/>
                </a:lnTo>
                <a:lnTo>
                  <a:pt x="1027" y="2085"/>
                </a:lnTo>
                <a:lnTo>
                  <a:pt x="1027" y="2083"/>
                </a:lnTo>
                <a:lnTo>
                  <a:pt x="1027" y="2079"/>
                </a:lnTo>
                <a:lnTo>
                  <a:pt x="1027" y="2078"/>
                </a:lnTo>
                <a:lnTo>
                  <a:pt x="1027" y="2076"/>
                </a:lnTo>
                <a:lnTo>
                  <a:pt x="1025" y="2076"/>
                </a:lnTo>
                <a:lnTo>
                  <a:pt x="1025" y="2073"/>
                </a:lnTo>
                <a:lnTo>
                  <a:pt x="1027" y="2071"/>
                </a:lnTo>
                <a:lnTo>
                  <a:pt x="1027" y="2069"/>
                </a:lnTo>
                <a:lnTo>
                  <a:pt x="1027" y="2066"/>
                </a:lnTo>
                <a:lnTo>
                  <a:pt x="1028" y="2064"/>
                </a:lnTo>
                <a:lnTo>
                  <a:pt x="1028" y="2060"/>
                </a:lnTo>
                <a:lnTo>
                  <a:pt x="1027" y="2059"/>
                </a:lnTo>
                <a:lnTo>
                  <a:pt x="1027" y="2057"/>
                </a:lnTo>
                <a:lnTo>
                  <a:pt x="1025" y="2054"/>
                </a:lnTo>
                <a:lnTo>
                  <a:pt x="1025" y="2052"/>
                </a:lnTo>
                <a:lnTo>
                  <a:pt x="1021" y="2052"/>
                </a:lnTo>
                <a:lnTo>
                  <a:pt x="1020" y="2050"/>
                </a:lnTo>
                <a:lnTo>
                  <a:pt x="1018" y="2050"/>
                </a:lnTo>
                <a:lnTo>
                  <a:pt x="1014" y="2052"/>
                </a:lnTo>
                <a:lnTo>
                  <a:pt x="1013" y="2054"/>
                </a:lnTo>
                <a:lnTo>
                  <a:pt x="1013" y="2057"/>
                </a:lnTo>
                <a:lnTo>
                  <a:pt x="1011" y="2057"/>
                </a:lnTo>
                <a:lnTo>
                  <a:pt x="1011" y="2059"/>
                </a:lnTo>
                <a:lnTo>
                  <a:pt x="1011" y="2060"/>
                </a:lnTo>
                <a:lnTo>
                  <a:pt x="1011" y="2064"/>
                </a:lnTo>
                <a:lnTo>
                  <a:pt x="1008" y="2066"/>
                </a:lnTo>
                <a:lnTo>
                  <a:pt x="1006" y="2066"/>
                </a:lnTo>
                <a:lnTo>
                  <a:pt x="1004" y="2069"/>
                </a:lnTo>
                <a:lnTo>
                  <a:pt x="1001" y="2066"/>
                </a:lnTo>
                <a:lnTo>
                  <a:pt x="999" y="2064"/>
                </a:lnTo>
                <a:lnTo>
                  <a:pt x="999" y="2060"/>
                </a:lnTo>
                <a:lnTo>
                  <a:pt x="999" y="2059"/>
                </a:lnTo>
                <a:lnTo>
                  <a:pt x="999" y="2057"/>
                </a:lnTo>
                <a:lnTo>
                  <a:pt x="997" y="2057"/>
                </a:lnTo>
                <a:lnTo>
                  <a:pt x="997" y="2054"/>
                </a:lnTo>
                <a:lnTo>
                  <a:pt x="997" y="2052"/>
                </a:lnTo>
                <a:lnTo>
                  <a:pt x="994" y="2050"/>
                </a:lnTo>
                <a:lnTo>
                  <a:pt x="992" y="2047"/>
                </a:lnTo>
                <a:lnTo>
                  <a:pt x="990" y="2047"/>
                </a:lnTo>
                <a:lnTo>
                  <a:pt x="987" y="2047"/>
                </a:lnTo>
                <a:lnTo>
                  <a:pt x="985" y="2047"/>
                </a:lnTo>
                <a:lnTo>
                  <a:pt x="983" y="2050"/>
                </a:lnTo>
                <a:lnTo>
                  <a:pt x="980" y="2050"/>
                </a:lnTo>
                <a:lnTo>
                  <a:pt x="978" y="2050"/>
                </a:lnTo>
                <a:lnTo>
                  <a:pt x="973" y="2047"/>
                </a:lnTo>
                <a:lnTo>
                  <a:pt x="971" y="2047"/>
                </a:lnTo>
                <a:lnTo>
                  <a:pt x="969" y="2047"/>
                </a:lnTo>
                <a:lnTo>
                  <a:pt x="966" y="2047"/>
                </a:lnTo>
                <a:lnTo>
                  <a:pt x="964" y="2047"/>
                </a:lnTo>
                <a:lnTo>
                  <a:pt x="962" y="2047"/>
                </a:lnTo>
                <a:lnTo>
                  <a:pt x="959" y="2050"/>
                </a:lnTo>
                <a:lnTo>
                  <a:pt x="957" y="2050"/>
                </a:lnTo>
                <a:lnTo>
                  <a:pt x="956" y="2052"/>
                </a:lnTo>
                <a:lnTo>
                  <a:pt x="950" y="2054"/>
                </a:lnTo>
                <a:lnTo>
                  <a:pt x="949" y="2057"/>
                </a:lnTo>
                <a:lnTo>
                  <a:pt x="949" y="2059"/>
                </a:lnTo>
                <a:lnTo>
                  <a:pt x="945" y="2059"/>
                </a:lnTo>
                <a:lnTo>
                  <a:pt x="943" y="2060"/>
                </a:lnTo>
                <a:lnTo>
                  <a:pt x="942" y="2060"/>
                </a:lnTo>
                <a:lnTo>
                  <a:pt x="938" y="2060"/>
                </a:lnTo>
                <a:lnTo>
                  <a:pt x="937" y="2064"/>
                </a:lnTo>
                <a:lnTo>
                  <a:pt x="935" y="2064"/>
                </a:lnTo>
                <a:lnTo>
                  <a:pt x="930" y="2064"/>
                </a:lnTo>
                <a:lnTo>
                  <a:pt x="928" y="2064"/>
                </a:lnTo>
                <a:lnTo>
                  <a:pt x="924" y="2064"/>
                </a:lnTo>
                <a:lnTo>
                  <a:pt x="923" y="2064"/>
                </a:lnTo>
                <a:lnTo>
                  <a:pt x="921" y="2064"/>
                </a:lnTo>
                <a:lnTo>
                  <a:pt x="917" y="2060"/>
                </a:lnTo>
                <a:lnTo>
                  <a:pt x="916" y="2060"/>
                </a:lnTo>
                <a:lnTo>
                  <a:pt x="914" y="2059"/>
                </a:lnTo>
                <a:lnTo>
                  <a:pt x="914" y="2057"/>
                </a:lnTo>
                <a:lnTo>
                  <a:pt x="911" y="2054"/>
                </a:lnTo>
                <a:lnTo>
                  <a:pt x="909" y="2054"/>
                </a:lnTo>
                <a:lnTo>
                  <a:pt x="907" y="2052"/>
                </a:lnTo>
                <a:lnTo>
                  <a:pt x="904" y="2052"/>
                </a:lnTo>
                <a:lnTo>
                  <a:pt x="902" y="2050"/>
                </a:lnTo>
                <a:lnTo>
                  <a:pt x="900" y="2050"/>
                </a:lnTo>
                <a:lnTo>
                  <a:pt x="897" y="2050"/>
                </a:lnTo>
                <a:lnTo>
                  <a:pt x="895" y="2050"/>
                </a:lnTo>
                <a:lnTo>
                  <a:pt x="893" y="2050"/>
                </a:lnTo>
                <a:lnTo>
                  <a:pt x="890" y="2050"/>
                </a:lnTo>
                <a:lnTo>
                  <a:pt x="888" y="2050"/>
                </a:lnTo>
                <a:lnTo>
                  <a:pt x="886" y="2050"/>
                </a:lnTo>
                <a:lnTo>
                  <a:pt x="881" y="2050"/>
                </a:lnTo>
                <a:lnTo>
                  <a:pt x="879" y="2052"/>
                </a:lnTo>
                <a:lnTo>
                  <a:pt x="876" y="2052"/>
                </a:lnTo>
                <a:lnTo>
                  <a:pt x="874" y="2052"/>
                </a:lnTo>
                <a:lnTo>
                  <a:pt x="869" y="2052"/>
                </a:lnTo>
                <a:lnTo>
                  <a:pt x="867" y="2054"/>
                </a:lnTo>
                <a:lnTo>
                  <a:pt x="866" y="2054"/>
                </a:lnTo>
                <a:lnTo>
                  <a:pt x="866" y="2057"/>
                </a:lnTo>
                <a:lnTo>
                  <a:pt x="862" y="2059"/>
                </a:lnTo>
                <a:lnTo>
                  <a:pt x="862" y="2060"/>
                </a:lnTo>
                <a:lnTo>
                  <a:pt x="862" y="2064"/>
                </a:lnTo>
                <a:lnTo>
                  <a:pt x="862" y="2066"/>
                </a:lnTo>
                <a:lnTo>
                  <a:pt x="862" y="2071"/>
                </a:lnTo>
                <a:lnTo>
                  <a:pt x="862" y="2073"/>
                </a:lnTo>
                <a:lnTo>
                  <a:pt x="862" y="2076"/>
                </a:lnTo>
                <a:lnTo>
                  <a:pt x="862" y="2078"/>
                </a:lnTo>
                <a:lnTo>
                  <a:pt x="862" y="2079"/>
                </a:lnTo>
                <a:lnTo>
                  <a:pt x="866" y="2079"/>
                </a:lnTo>
                <a:lnTo>
                  <a:pt x="866" y="2083"/>
                </a:lnTo>
                <a:lnTo>
                  <a:pt x="866" y="2085"/>
                </a:lnTo>
                <a:lnTo>
                  <a:pt x="866" y="2086"/>
                </a:lnTo>
                <a:lnTo>
                  <a:pt x="866" y="2090"/>
                </a:lnTo>
                <a:lnTo>
                  <a:pt x="867" y="2090"/>
                </a:lnTo>
                <a:lnTo>
                  <a:pt x="867" y="2092"/>
                </a:lnTo>
                <a:lnTo>
                  <a:pt x="869" y="2092"/>
                </a:lnTo>
                <a:lnTo>
                  <a:pt x="872" y="2093"/>
                </a:lnTo>
                <a:lnTo>
                  <a:pt x="874" y="2093"/>
                </a:lnTo>
                <a:lnTo>
                  <a:pt x="874" y="2097"/>
                </a:lnTo>
                <a:lnTo>
                  <a:pt x="876" y="2097"/>
                </a:lnTo>
                <a:lnTo>
                  <a:pt x="876" y="2099"/>
                </a:lnTo>
                <a:lnTo>
                  <a:pt x="879" y="2099"/>
                </a:lnTo>
                <a:lnTo>
                  <a:pt x="879" y="2100"/>
                </a:lnTo>
                <a:lnTo>
                  <a:pt x="881" y="2100"/>
                </a:lnTo>
                <a:lnTo>
                  <a:pt x="881" y="2104"/>
                </a:lnTo>
                <a:lnTo>
                  <a:pt x="883" y="2104"/>
                </a:lnTo>
                <a:lnTo>
                  <a:pt x="883" y="2105"/>
                </a:lnTo>
                <a:lnTo>
                  <a:pt x="886" y="2105"/>
                </a:lnTo>
                <a:lnTo>
                  <a:pt x="886" y="2107"/>
                </a:lnTo>
                <a:lnTo>
                  <a:pt x="886" y="2111"/>
                </a:lnTo>
                <a:lnTo>
                  <a:pt x="886" y="2112"/>
                </a:lnTo>
                <a:lnTo>
                  <a:pt x="888" y="2112"/>
                </a:lnTo>
                <a:lnTo>
                  <a:pt x="888" y="2114"/>
                </a:lnTo>
                <a:lnTo>
                  <a:pt x="888" y="2118"/>
                </a:lnTo>
                <a:lnTo>
                  <a:pt x="888" y="2119"/>
                </a:lnTo>
                <a:lnTo>
                  <a:pt x="888" y="2121"/>
                </a:lnTo>
                <a:lnTo>
                  <a:pt x="888" y="2124"/>
                </a:lnTo>
                <a:lnTo>
                  <a:pt x="888" y="2126"/>
                </a:lnTo>
                <a:lnTo>
                  <a:pt x="888" y="2128"/>
                </a:lnTo>
                <a:lnTo>
                  <a:pt x="888" y="2131"/>
                </a:lnTo>
                <a:lnTo>
                  <a:pt x="888" y="2133"/>
                </a:lnTo>
                <a:lnTo>
                  <a:pt x="888" y="2135"/>
                </a:lnTo>
                <a:lnTo>
                  <a:pt x="886" y="2135"/>
                </a:lnTo>
                <a:lnTo>
                  <a:pt x="886" y="2138"/>
                </a:lnTo>
                <a:lnTo>
                  <a:pt x="886" y="2140"/>
                </a:lnTo>
                <a:lnTo>
                  <a:pt x="883" y="2140"/>
                </a:lnTo>
                <a:lnTo>
                  <a:pt x="883" y="2142"/>
                </a:lnTo>
                <a:lnTo>
                  <a:pt x="881" y="2142"/>
                </a:lnTo>
                <a:lnTo>
                  <a:pt x="879" y="2142"/>
                </a:lnTo>
                <a:lnTo>
                  <a:pt x="876" y="2145"/>
                </a:lnTo>
                <a:lnTo>
                  <a:pt x="874" y="2145"/>
                </a:lnTo>
                <a:lnTo>
                  <a:pt x="872" y="2145"/>
                </a:lnTo>
                <a:lnTo>
                  <a:pt x="869" y="2145"/>
                </a:lnTo>
                <a:lnTo>
                  <a:pt x="869" y="2147"/>
                </a:lnTo>
                <a:lnTo>
                  <a:pt x="867" y="2147"/>
                </a:lnTo>
                <a:lnTo>
                  <a:pt x="866" y="2147"/>
                </a:lnTo>
                <a:lnTo>
                  <a:pt x="862" y="2147"/>
                </a:lnTo>
                <a:lnTo>
                  <a:pt x="860" y="2147"/>
                </a:lnTo>
                <a:lnTo>
                  <a:pt x="859" y="2147"/>
                </a:lnTo>
                <a:lnTo>
                  <a:pt x="855" y="2147"/>
                </a:lnTo>
                <a:lnTo>
                  <a:pt x="853" y="2147"/>
                </a:lnTo>
                <a:lnTo>
                  <a:pt x="853" y="2149"/>
                </a:lnTo>
                <a:lnTo>
                  <a:pt x="852" y="2149"/>
                </a:lnTo>
                <a:lnTo>
                  <a:pt x="848" y="2149"/>
                </a:lnTo>
                <a:lnTo>
                  <a:pt x="847" y="2149"/>
                </a:lnTo>
                <a:lnTo>
                  <a:pt x="845" y="2149"/>
                </a:lnTo>
                <a:lnTo>
                  <a:pt x="841" y="2152"/>
                </a:lnTo>
                <a:lnTo>
                  <a:pt x="840" y="2152"/>
                </a:lnTo>
                <a:lnTo>
                  <a:pt x="840" y="2154"/>
                </a:lnTo>
                <a:lnTo>
                  <a:pt x="840" y="2156"/>
                </a:lnTo>
                <a:lnTo>
                  <a:pt x="838" y="2159"/>
                </a:lnTo>
                <a:lnTo>
                  <a:pt x="840" y="2159"/>
                </a:lnTo>
                <a:lnTo>
                  <a:pt x="838" y="2161"/>
                </a:lnTo>
                <a:lnTo>
                  <a:pt x="838" y="2163"/>
                </a:lnTo>
                <a:lnTo>
                  <a:pt x="838" y="2166"/>
                </a:lnTo>
                <a:lnTo>
                  <a:pt x="834" y="2166"/>
                </a:lnTo>
                <a:lnTo>
                  <a:pt x="834" y="2168"/>
                </a:lnTo>
                <a:lnTo>
                  <a:pt x="833" y="2168"/>
                </a:lnTo>
                <a:lnTo>
                  <a:pt x="833" y="2170"/>
                </a:lnTo>
                <a:lnTo>
                  <a:pt x="831" y="2170"/>
                </a:lnTo>
                <a:lnTo>
                  <a:pt x="831" y="2173"/>
                </a:lnTo>
                <a:lnTo>
                  <a:pt x="831" y="2175"/>
                </a:lnTo>
                <a:lnTo>
                  <a:pt x="827" y="2175"/>
                </a:lnTo>
                <a:lnTo>
                  <a:pt x="827" y="2176"/>
                </a:lnTo>
                <a:lnTo>
                  <a:pt x="826" y="2180"/>
                </a:lnTo>
                <a:lnTo>
                  <a:pt x="826" y="2182"/>
                </a:lnTo>
                <a:lnTo>
                  <a:pt x="824" y="2182"/>
                </a:lnTo>
                <a:lnTo>
                  <a:pt x="824" y="2183"/>
                </a:lnTo>
                <a:lnTo>
                  <a:pt x="824" y="2187"/>
                </a:lnTo>
                <a:lnTo>
                  <a:pt x="826" y="2189"/>
                </a:lnTo>
                <a:lnTo>
                  <a:pt x="826" y="2190"/>
                </a:lnTo>
                <a:lnTo>
                  <a:pt x="827" y="2190"/>
                </a:lnTo>
                <a:lnTo>
                  <a:pt x="827" y="2194"/>
                </a:lnTo>
                <a:lnTo>
                  <a:pt x="831" y="2194"/>
                </a:lnTo>
                <a:lnTo>
                  <a:pt x="831" y="2195"/>
                </a:lnTo>
                <a:lnTo>
                  <a:pt x="831" y="2197"/>
                </a:lnTo>
                <a:lnTo>
                  <a:pt x="831" y="2201"/>
                </a:lnTo>
                <a:lnTo>
                  <a:pt x="827" y="2202"/>
                </a:lnTo>
                <a:lnTo>
                  <a:pt x="827" y="2204"/>
                </a:lnTo>
                <a:lnTo>
                  <a:pt x="826" y="2204"/>
                </a:lnTo>
                <a:lnTo>
                  <a:pt x="824" y="2208"/>
                </a:lnTo>
                <a:lnTo>
                  <a:pt x="821" y="2208"/>
                </a:lnTo>
                <a:lnTo>
                  <a:pt x="821" y="2209"/>
                </a:lnTo>
                <a:lnTo>
                  <a:pt x="821" y="2211"/>
                </a:lnTo>
                <a:lnTo>
                  <a:pt x="821" y="2215"/>
                </a:lnTo>
                <a:lnTo>
                  <a:pt x="824" y="2215"/>
                </a:lnTo>
                <a:lnTo>
                  <a:pt x="826" y="2215"/>
                </a:lnTo>
                <a:lnTo>
                  <a:pt x="827" y="2215"/>
                </a:lnTo>
                <a:lnTo>
                  <a:pt x="831" y="2215"/>
                </a:lnTo>
                <a:lnTo>
                  <a:pt x="833" y="2215"/>
                </a:lnTo>
                <a:lnTo>
                  <a:pt x="834" y="2215"/>
                </a:lnTo>
                <a:lnTo>
                  <a:pt x="838" y="2215"/>
                </a:lnTo>
                <a:lnTo>
                  <a:pt x="840" y="2215"/>
                </a:lnTo>
                <a:lnTo>
                  <a:pt x="841" y="2215"/>
                </a:lnTo>
                <a:lnTo>
                  <a:pt x="845" y="2215"/>
                </a:lnTo>
                <a:lnTo>
                  <a:pt x="847" y="2211"/>
                </a:lnTo>
                <a:lnTo>
                  <a:pt x="848" y="2211"/>
                </a:lnTo>
                <a:lnTo>
                  <a:pt x="848" y="2209"/>
                </a:lnTo>
                <a:lnTo>
                  <a:pt x="852" y="2209"/>
                </a:lnTo>
                <a:lnTo>
                  <a:pt x="853" y="2208"/>
                </a:lnTo>
                <a:lnTo>
                  <a:pt x="855" y="2208"/>
                </a:lnTo>
                <a:lnTo>
                  <a:pt x="855" y="2204"/>
                </a:lnTo>
                <a:lnTo>
                  <a:pt x="859" y="2204"/>
                </a:lnTo>
                <a:lnTo>
                  <a:pt x="860" y="2204"/>
                </a:lnTo>
                <a:lnTo>
                  <a:pt x="862" y="2204"/>
                </a:lnTo>
                <a:lnTo>
                  <a:pt x="866" y="2204"/>
                </a:lnTo>
                <a:lnTo>
                  <a:pt x="867" y="2204"/>
                </a:lnTo>
                <a:lnTo>
                  <a:pt x="867" y="2202"/>
                </a:lnTo>
                <a:lnTo>
                  <a:pt x="869" y="2202"/>
                </a:lnTo>
                <a:lnTo>
                  <a:pt x="872" y="2202"/>
                </a:lnTo>
                <a:lnTo>
                  <a:pt x="874" y="2202"/>
                </a:lnTo>
                <a:lnTo>
                  <a:pt x="876" y="2202"/>
                </a:lnTo>
                <a:lnTo>
                  <a:pt x="879" y="2202"/>
                </a:lnTo>
                <a:lnTo>
                  <a:pt x="881" y="2202"/>
                </a:lnTo>
                <a:lnTo>
                  <a:pt x="883" y="2202"/>
                </a:lnTo>
                <a:lnTo>
                  <a:pt x="883" y="2204"/>
                </a:lnTo>
                <a:lnTo>
                  <a:pt x="886" y="2204"/>
                </a:lnTo>
                <a:lnTo>
                  <a:pt x="888" y="2204"/>
                </a:lnTo>
                <a:lnTo>
                  <a:pt x="890" y="2208"/>
                </a:lnTo>
                <a:lnTo>
                  <a:pt x="893" y="2208"/>
                </a:lnTo>
                <a:lnTo>
                  <a:pt x="893" y="2209"/>
                </a:lnTo>
                <a:lnTo>
                  <a:pt x="893" y="2211"/>
                </a:lnTo>
                <a:lnTo>
                  <a:pt x="895" y="2211"/>
                </a:lnTo>
                <a:lnTo>
                  <a:pt x="895" y="2215"/>
                </a:lnTo>
                <a:lnTo>
                  <a:pt x="895" y="2216"/>
                </a:lnTo>
                <a:lnTo>
                  <a:pt x="897" y="2218"/>
                </a:lnTo>
                <a:lnTo>
                  <a:pt x="897" y="2221"/>
                </a:lnTo>
                <a:lnTo>
                  <a:pt x="900" y="2221"/>
                </a:lnTo>
                <a:lnTo>
                  <a:pt x="900" y="2223"/>
                </a:lnTo>
                <a:lnTo>
                  <a:pt x="900" y="2225"/>
                </a:lnTo>
                <a:lnTo>
                  <a:pt x="902" y="2225"/>
                </a:lnTo>
                <a:lnTo>
                  <a:pt x="902" y="2228"/>
                </a:lnTo>
                <a:lnTo>
                  <a:pt x="904" y="2228"/>
                </a:lnTo>
                <a:lnTo>
                  <a:pt x="904" y="2230"/>
                </a:lnTo>
                <a:lnTo>
                  <a:pt x="907" y="2230"/>
                </a:lnTo>
                <a:lnTo>
                  <a:pt x="907" y="2232"/>
                </a:lnTo>
                <a:lnTo>
                  <a:pt x="907" y="2235"/>
                </a:lnTo>
                <a:lnTo>
                  <a:pt x="907" y="2237"/>
                </a:lnTo>
                <a:lnTo>
                  <a:pt x="907" y="2239"/>
                </a:lnTo>
                <a:lnTo>
                  <a:pt x="904" y="2239"/>
                </a:lnTo>
                <a:lnTo>
                  <a:pt x="904" y="2242"/>
                </a:lnTo>
                <a:lnTo>
                  <a:pt x="902" y="2242"/>
                </a:lnTo>
                <a:lnTo>
                  <a:pt x="900" y="2244"/>
                </a:lnTo>
                <a:lnTo>
                  <a:pt x="897" y="2244"/>
                </a:lnTo>
                <a:lnTo>
                  <a:pt x="897" y="2246"/>
                </a:lnTo>
                <a:lnTo>
                  <a:pt x="895" y="2246"/>
                </a:lnTo>
                <a:lnTo>
                  <a:pt x="895" y="2249"/>
                </a:lnTo>
                <a:lnTo>
                  <a:pt x="893" y="2249"/>
                </a:lnTo>
                <a:lnTo>
                  <a:pt x="890" y="2249"/>
                </a:lnTo>
                <a:lnTo>
                  <a:pt x="890" y="2251"/>
                </a:lnTo>
                <a:lnTo>
                  <a:pt x="888" y="2251"/>
                </a:lnTo>
                <a:lnTo>
                  <a:pt x="888" y="2253"/>
                </a:lnTo>
                <a:lnTo>
                  <a:pt x="888" y="2256"/>
                </a:lnTo>
                <a:lnTo>
                  <a:pt x="886" y="2256"/>
                </a:lnTo>
                <a:lnTo>
                  <a:pt x="883" y="2256"/>
                </a:lnTo>
                <a:lnTo>
                  <a:pt x="883" y="2258"/>
                </a:lnTo>
                <a:lnTo>
                  <a:pt x="881" y="2258"/>
                </a:lnTo>
                <a:lnTo>
                  <a:pt x="881" y="2260"/>
                </a:lnTo>
                <a:lnTo>
                  <a:pt x="881" y="2263"/>
                </a:lnTo>
                <a:lnTo>
                  <a:pt x="881" y="2265"/>
                </a:lnTo>
                <a:lnTo>
                  <a:pt x="883" y="2265"/>
                </a:lnTo>
                <a:lnTo>
                  <a:pt x="886" y="2266"/>
                </a:lnTo>
                <a:lnTo>
                  <a:pt x="888" y="2266"/>
                </a:lnTo>
                <a:lnTo>
                  <a:pt x="890" y="2266"/>
                </a:lnTo>
                <a:lnTo>
                  <a:pt x="890" y="2270"/>
                </a:lnTo>
                <a:lnTo>
                  <a:pt x="893" y="2270"/>
                </a:lnTo>
                <a:lnTo>
                  <a:pt x="895" y="2270"/>
                </a:lnTo>
                <a:lnTo>
                  <a:pt x="897" y="2270"/>
                </a:lnTo>
                <a:lnTo>
                  <a:pt x="897" y="2272"/>
                </a:lnTo>
                <a:lnTo>
                  <a:pt x="900" y="2272"/>
                </a:lnTo>
                <a:lnTo>
                  <a:pt x="902" y="2272"/>
                </a:lnTo>
                <a:lnTo>
                  <a:pt x="904" y="2272"/>
                </a:lnTo>
                <a:lnTo>
                  <a:pt x="907" y="2272"/>
                </a:lnTo>
                <a:lnTo>
                  <a:pt x="909" y="2272"/>
                </a:lnTo>
                <a:lnTo>
                  <a:pt x="911" y="2272"/>
                </a:lnTo>
                <a:lnTo>
                  <a:pt x="914" y="2272"/>
                </a:lnTo>
                <a:lnTo>
                  <a:pt x="916" y="2272"/>
                </a:lnTo>
                <a:lnTo>
                  <a:pt x="917" y="2272"/>
                </a:lnTo>
                <a:lnTo>
                  <a:pt x="921" y="2272"/>
                </a:lnTo>
                <a:lnTo>
                  <a:pt x="923" y="2272"/>
                </a:lnTo>
                <a:lnTo>
                  <a:pt x="924" y="2272"/>
                </a:lnTo>
                <a:lnTo>
                  <a:pt x="928" y="2272"/>
                </a:lnTo>
                <a:lnTo>
                  <a:pt x="930" y="2272"/>
                </a:lnTo>
                <a:lnTo>
                  <a:pt x="931" y="2272"/>
                </a:lnTo>
                <a:lnTo>
                  <a:pt x="935" y="2273"/>
                </a:lnTo>
                <a:lnTo>
                  <a:pt x="937" y="2273"/>
                </a:lnTo>
                <a:lnTo>
                  <a:pt x="937" y="2277"/>
                </a:lnTo>
                <a:lnTo>
                  <a:pt x="938" y="2277"/>
                </a:lnTo>
                <a:lnTo>
                  <a:pt x="942" y="2277"/>
                </a:lnTo>
                <a:lnTo>
                  <a:pt x="943" y="2277"/>
                </a:lnTo>
                <a:lnTo>
                  <a:pt x="945" y="2277"/>
                </a:lnTo>
                <a:lnTo>
                  <a:pt x="949" y="2279"/>
                </a:lnTo>
                <a:lnTo>
                  <a:pt x="950" y="2279"/>
                </a:lnTo>
                <a:lnTo>
                  <a:pt x="952" y="2279"/>
                </a:lnTo>
                <a:lnTo>
                  <a:pt x="952" y="2280"/>
                </a:lnTo>
                <a:lnTo>
                  <a:pt x="956" y="2280"/>
                </a:lnTo>
                <a:lnTo>
                  <a:pt x="957" y="2284"/>
                </a:lnTo>
                <a:lnTo>
                  <a:pt x="959" y="2284"/>
                </a:lnTo>
                <a:lnTo>
                  <a:pt x="962" y="2284"/>
                </a:lnTo>
                <a:lnTo>
                  <a:pt x="962" y="2285"/>
                </a:lnTo>
                <a:lnTo>
                  <a:pt x="964" y="2285"/>
                </a:lnTo>
                <a:lnTo>
                  <a:pt x="966" y="2285"/>
                </a:lnTo>
                <a:lnTo>
                  <a:pt x="969" y="2285"/>
                </a:lnTo>
                <a:lnTo>
                  <a:pt x="971" y="2285"/>
                </a:lnTo>
                <a:lnTo>
                  <a:pt x="973" y="2285"/>
                </a:lnTo>
                <a:lnTo>
                  <a:pt x="976" y="2285"/>
                </a:lnTo>
                <a:lnTo>
                  <a:pt x="978" y="2285"/>
                </a:lnTo>
                <a:lnTo>
                  <a:pt x="980" y="2285"/>
                </a:lnTo>
                <a:lnTo>
                  <a:pt x="983" y="2284"/>
                </a:lnTo>
                <a:lnTo>
                  <a:pt x="985" y="2284"/>
                </a:lnTo>
                <a:lnTo>
                  <a:pt x="987" y="2284"/>
                </a:lnTo>
                <a:lnTo>
                  <a:pt x="990" y="2284"/>
                </a:lnTo>
                <a:lnTo>
                  <a:pt x="992" y="2284"/>
                </a:lnTo>
                <a:lnTo>
                  <a:pt x="994" y="2284"/>
                </a:lnTo>
                <a:lnTo>
                  <a:pt x="997" y="2284"/>
                </a:lnTo>
                <a:lnTo>
                  <a:pt x="999" y="2284"/>
                </a:lnTo>
                <a:lnTo>
                  <a:pt x="1001" y="2284"/>
                </a:lnTo>
                <a:lnTo>
                  <a:pt x="1001" y="2285"/>
                </a:lnTo>
                <a:lnTo>
                  <a:pt x="1004" y="2285"/>
                </a:lnTo>
                <a:lnTo>
                  <a:pt x="1004" y="2287"/>
                </a:lnTo>
                <a:lnTo>
                  <a:pt x="1006" y="2287"/>
                </a:lnTo>
                <a:lnTo>
                  <a:pt x="1006" y="2291"/>
                </a:lnTo>
                <a:lnTo>
                  <a:pt x="1006" y="2292"/>
                </a:lnTo>
                <a:lnTo>
                  <a:pt x="1004" y="2294"/>
                </a:lnTo>
                <a:lnTo>
                  <a:pt x="1001" y="2294"/>
                </a:lnTo>
                <a:lnTo>
                  <a:pt x="1001" y="2298"/>
                </a:lnTo>
                <a:lnTo>
                  <a:pt x="999" y="2298"/>
                </a:lnTo>
                <a:lnTo>
                  <a:pt x="997" y="2299"/>
                </a:lnTo>
                <a:lnTo>
                  <a:pt x="994" y="2301"/>
                </a:lnTo>
                <a:lnTo>
                  <a:pt x="994" y="2305"/>
                </a:lnTo>
                <a:lnTo>
                  <a:pt x="994" y="2306"/>
                </a:lnTo>
                <a:lnTo>
                  <a:pt x="994" y="2308"/>
                </a:lnTo>
                <a:lnTo>
                  <a:pt x="997" y="2308"/>
                </a:lnTo>
                <a:lnTo>
                  <a:pt x="997" y="2311"/>
                </a:lnTo>
                <a:lnTo>
                  <a:pt x="999" y="2311"/>
                </a:lnTo>
                <a:lnTo>
                  <a:pt x="999" y="2313"/>
                </a:lnTo>
                <a:lnTo>
                  <a:pt x="1001" y="2313"/>
                </a:lnTo>
                <a:lnTo>
                  <a:pt x="1001" y="2315"/>
                </a:lnTo>
                <a:lnTo>
                  <a:pt x="1004" y="2315"/>
                </a:lnTo>
                <a:lnTo>
                  <a:pt x="1004" y="2318"/>
                </a:lnTo>
                <a:lnTo>
                  <a:pt x="1006" y="2318"/>
                </a:lnTo>
                <a:lnTo>
                  <a:pt x="1008" y="2318"/>
                </a:lnTo>
                <a:lnTo>
                  <a:pt x="1008" y="2320"/>
                </a:lnTo>
                <a:lnTo>
                  <a:pt x="1011" y="2320"/>
                </a:lnTo>
                <a:lnTo>
                  <a:pt x="1013" y="2320"/>
                </a:lnTo>
                <a:lnTo>
                  <a:pt x="1014" y="2320"/>
                </a:lnTo>
                <a:lnTo>
                  <a:pt x="1018" y="2320"/>
                </a:lnTo>
                <a:lnTo>
                  <a:pt x="1020" y="2320"/>
                </a:lnTo>
                <a:lnTo>
                  <a:pt x="1021" y="2320"/>
                </a:lnTo>
                <a:lnTo>
                  <a:pt x="1021" y="2322"/>
                </a:lnTo>
                <a:lnTo>
                  <a:pt x="1025" y="2322"/>
                </a:lnTo>
                <a:lnTo>
                  <a:pt x="1027" y="2322"/>
                </a:lnTo>
                <a:lnTo>
                  <a:pt x="1028" y="2322"/>
                </a:lnTo>
                <a:lnTo>
                  <a:pt x="1028" y="2325"/>
                </a:lnTo>
                <a:lnTo>
                  <a:pt x="1032" y="2325"/>
                </a:lnTo>
                <a:lnTo>
                  <a:pt x="1033" y="2325"/>
                </a:lnTo>
                <a:lnTo>
                  <a:pt x="1033" y="2327"/>
                </a:lnTo>
                <a:lnTo>
                  <a:pt x="1035" y="2327"/>
                </a:lnTo>
                <a:lnTo>
                  <a:pt x="1035" y="2329"/>
                </a:lnTo>
                <a:lnTo>
                  <a:pt x="1039" y="2329"/>
                </a:lnTo>
                <a:lnTo>
                  <a:pt x="1040" y="2329"/>
                </a:lnTo>
                <a:lnTo>
                  <a:pt x="1040" y="2332"/>
                </a:lnTo>
                <a:lnTo>
                  <a:pt x="1042" y="2332"/>
                </a:lnTo>
                <a:lnTo>
                  <a:pt x="1042" y="2334"/>
                </a:lnTo>
                <a:lnTo>
                  <a:pt x="1042" y="2336"/>
                </a:lnTo>
                <a:lnTo>
                  <a:pt x="1046" y="2336"/>
                </a:lnTo>
                <a:lnTo>
                  <a:pt x="1046" y="2339"/>
                </a:lnTo>
                <a:lnTo>
                  <a:pt x="1046" y="2341"/>
                </a:lnTo>
                <a:lnTo>
                  <a:pt x="1047" y="2341"/>
                </a:lnTo>
                <a:lnTo>
                  <a:pt x="1047" y="2343"/>
                </a:lnTo>
                <a:lnTo>
                  <a:pt x="1049" y="2343"/>
                </a:lnTo>
                <a:lnTo>
                  <a:pt x="1049" y="2346"/>
                </a:lnTo>
                <a:lnTo>
                  <a:pt x="1053" y="2346"/>
                </a:lnTo>
                <a:lnTo>
                  <a:pt x="1053" y="2348"/>
                </a:lnTo>
                <a:lnTo>
                  <a:pt x="1054" y="2348"/>
                </a:lnTo>
                <a:lnTo>
                  <a:pt x="1056" y="2350"/>
                </a:lnTo>
                <a:lnTo>
                  <a:pt x="1059" y="2350"/>
                </a:lnTo>
                <a:lnTo>
                  <a:pt x="1061" y="2350"/>
                </a:lnTo>
                <a:lnTo>
                  <a:pt x="1061" y="2353"/>
                </a:lnTo>
                <a:lnTo>
                  <a:pt x="1063" y="2353"/>
                </a:lnTo>
                <a:lnTo>
                  <a:pt x="1066" y="2353"/>
                </a:lnTo>
                <a:lnTo>
                  <a:pt x="1068" y="2353"/>
                </a:lnTo>
                <a:lnTo>
                  <a:pt x="1070" y="2353"/>
                </a:lnTo>
                <a:lnTo>
                  <a:pt x="1073" y="2353"/>
                </a:lnTo>
                <a:lnTo>
                  <a:pt x="1075" y="2353"/>
                </a:lnTo>
                <a:lnTo>
                  <a:pt x="1077" y="2353"/>
                </a:lnTo>
                <a:lnTo>
                  <a:pt x="1077" y="2350"/>
                </a:lnTo>
                <a:lnTo>
                  <a:pt x="1080" y="2350"/>
                </a:lnTo>
                <a:lnTo>
                  <a:pt x="1082" y="2353"/>
                </a:lnTo>
                <a:lnTo>
                  <a:pt x="1084" y="2353"/>
                </a:lnTo>
                <a:lnTo>
                  <a:pt x="1087" y="2353"/>
                </a:lnTo>
                <a:lnTo>
                  <a:pt x="1089" y="2353"/>
                </a:lnTo>
                <a:lnTo>
                  <a:pt x="1091" y="2353"/>
                </a:lnTo>
                <a:lnTo>
                  <a:pt x="1094" y="2353"/>
                </a:lnTo>
                <a:lnTo>
                  <a:pt x="1094" y="2350"/>
                </a:lnTo>
                <a:lnTo>
                  <a:pt x="1096" y="2350"/>
                </a:lnTo>
                <a:lnTo>
                  <a:pt x="1098" y="2350"/>
                </a:lnTo>
                <a:lnTo>
                  <a:pt x="1101" y="2350"/>
                </a:lnTo>
                <a:lnTo>
                  <a:pt x="1103" y="2350"/>
                </a:lnTo>
                <a:lnTo>
                  <a:pt x="1104" y="2350"/>
                </a:lnTo>
                <a:lnTo>
                  <a:pt x="1108" y="2350"/>
                </a:lnTo>
                <a:lnTo>
                  <a:pt x="1108" y="2348"/>
                </a:lnTo>
                <a:lnTo>
                  <a:pt x="1110" y="2348"/>
                </a:lnTo>
                <a:lnTo>
                  <a:pt x="1111" y="2348"/>
                </a:lnTo>
                <a:lnTo>
                  <a:pt x="1111" y="2350"/>
                </a:lnTo>
                <a:lnTo>
                  <a:pt x="1115" y="2348"/>
                </a:lnTo>
                <a:lnTo>
                  <a:pt x="1117" y="2348"/>
                </a:lnTo>
                <a:lnTo>
                  <a:pt x="1118" y="2348"/>
                </a:lnTo>
                <a:lnTo>
                  <a:pt x="1122" y="2348"/>
                </a:lnTo>
                <a:lnTo>
                  <a:pt x="1123" y="2348"/>
                </a:lnTo>
                <a:lnTo>
                  <a:pt x="1125" y="2348"/>
                </a:lnTo>
                <a:lnTo>
                  <a:pt x="1129" y="2348"/>
                </a:lnTo>
                <a:lnTo>
                  <a:pt x="1129" y="2346"/>
                </a:lnTo>
                <a:lnTo>
                  <a:pt x="1130" y="2346"/>
                </a:lnTo>
                <a:lnTo>
                  <a:pt x="1132" y="2346"/>
                </a:lnTo>
                <a:lnTo>
                  <a:pt x="1132" y="2343"/>
                </a:lnTo>
                <a:lnTo>
                  <a:pt x="1136" y="2343"/>
                </a:lnTo>
                <a:lnTo>
                  <a:pt x="1136" y="2341"/>
                </a:lnTo>
                <a:lnTo>
                  <a:pt x="1136" y="2339"/>
                </a:lnTo>
                <a:lnTo>
                  <a:pt x="1132" y="2339"/>
                </a:lnTo>
                <a:lnTo>
                  <a:pt x="1132" y="2336"/>
                </a:lnTo>
                <a:lnTo>
                  <a:pt x="1130" y="2334"/>
                </a:lnTo>
                <a:lnTo>
                  <a:pt x="1130" y="2332"/>
                </a:lnTo>
                <a:lnTo>
                  <a:pt x="1130" y="2329"/>
                </a:lnTo>
                <a:lnTo>
                  <a:pt x="1132" y="2329"/>
                </a:lnTo>
                <a:lnTo>
                  <a:pt x="1132" y="2327"/>
                </a:lnTo>
                <a:lnTo>
                  <a:pt x="1136" y="2327"/>
                </a:lnTo>
                <a:lnTo>
                  <a:pt x="1137" y="2327"/>
                </a:lnTo>
                <a:lnTo>
                  <a:pt x="1139" y="2327"/>
                </a:lnTo>
                <a:lnTo>
                  <a:pt x="1143" y="2327"/>
                </a:lnTo>
                <a:lnTo>
                  <a:pt x="1143" y="2325"/>
                </a:lnTo>
                <a:lnTo>
                  <a:pt x="1144" y="2325"/>
                </a:lnTo>
                <a:lnTo>
                  <a:pt x="1144" y="2322"/>
                </a:lnTo>
                <a:lnTo>
                  <a:pt x="1146" y="2322"/>
                </a:lnTo>
                <a:lnTo>
                  <a:pt x="1149" y="2322"/>
                </a:lnTo>
                <a:lnTo>
                  <a:pt x="1149" y="2320"/>
                </a:lnTo>
                <a:lnTo>
                  <a:pt x="1151" y="2320"/>
                </a:lnTo>
                <a:lnTo>
                  <a:pt x="1153" y="2320"/>
                </a:lnTo>
                <a:lnTo>
                  <a:pt x="1156" y="2320"/>
                </a:lnTo>
                <a:lnTo>
                  <a:pt x="1156" y="2318"/>
                </a:lnTo>
                <a:lnTo>
                  <a:pt x="1158" y="2318"/>
                </a:lnTo>
                <a:lnTo>
                  <a:pt x="1160" y="2318"/>
                </a:lnTo>
                <a:lnTo>
                  <a:pt x="1163" y="2318"/>
                </a:lnTo>
                <a:lnTo>
                  <a:pt x="1165" y="2318"/>
                </a:lnTo>
                <a:lnTo>
                  <a:pt x="1165" y="2315"/>
                </a:lnTo>
                <a:lnTo>
                  <a:pt x="1167" y="2315"/>
                </a:lnTo>
                <a:lnTo>
                  <a:pt x="1170" y="2315"/>
                </a:lnTo>
                <a:lnTo>
                  <a:pt x="1170" y="2313"/>
                </a:lnTo>
                <a:lnTo>
                  <a:pt x="1172" y="2313"/>
                </a:lnTo>
                <a:lnTo>
                  <a:pt x="1172" y="2311"/>
                </a:lnTo>
                <a:lnTo>
                  <a:pt x="1174" y="2311"/>
                </a:lnTo>
                <a:lnTo>
                  <a:pt x="1177" y="2308"/>
                </a:lnTo>
                <a:lnTo>
                  <a:pt x="1179" y="2308"/>
                </a:lnTo>
                <a:lnTo>
                  <a:pt x="1181" y="2308"/>
                </a:lnTo>
                <a:lnTo>
                  <a:pt x="1181" y="2306"/>
                </a:lnTo>
                <a:lnTo>
                  <a:pt x="1184" y="2306"/>
                </a:lnTo>
                <a:lnTo>
                  <a:pt x="1186" y="2305"/>
                </a:lnTo>
                <a:lnTo>
                  <a:pt x="1188" y="2305"/>
                </a:lnTo>
                <a:lnTo>
                  <a:pt x="1188" y="2301"/>
                </a:lnTo>
                <a:lnTo>
                  <a:pt x="1191" y="2301"/>
                </a:lnTo>
                <a:lnTo>
                  <a:pt x="1193" y="2301"/>
                </a:lnTo>
                <a:lnTo>
                  <a:pt x="1194" y="2301"/>
                </a:lnTo>
                <a:lnTo>
                  <a:pt x="1198" y="2301"/>
                </a:lnTo>
                <a:lnTo>
                  <a:pt x="1200" y="2301"/>
                </a:lnTo>
                <a:lnTo>
                  <a:pt x="1201" y="2301"/>
                </a:lnTo>
                <a:lnTo>
                  <a:pt x="1205" y="2301"/>
                </a:lnTo>
                <a:lnTo>
                  <a:pt x="1207" y="2301"/>
                </a:lnTo>
                <a:lnTo>
                  <a:pt x="1208" y="2305"/>
                </a:lnTo>
                <a:lnTo>
                  <a:pt x="1212" y="2305"/>
                </a:lnTo>
                <a:lnTo>
                  <a:pt x="1214" y="2305"/>
                </a:lnTo>
                <a:lnTo>
                  <a:pt x="1215" y="2305"/>
                </a:lnTo>
                <a:lnTo>
                  <a:pt x="1219" y="2305"/>
                </a:lnTo>
                <a:lnTo>
                  <a:pt x="1220" y="2305"/>
                </a:lnTo>
                <a:lnTo>
                  <a:pt x="1222" y="2306"/>
                </a:lnTo>
                <a:lnTo>
                  <a:pt x="1226" y="2306"/>
                </a:lnTo>
                <a:lnTo>
                  <a:pt x="1227" y="2308"/>
                </a:lnTo>
                <a:lnTo>
                  <a:pt x="1229" y="2308"/>
                </a:lnTo>
                <a:lnTo>
                  <a:pt x="1233" y="2308"/>
                </a:lnTo>
                <a:lnTo>
                  <a:pt x="1234" y="2308"/>
                </a:lnTo>
                <a:lnTo>
                  <a:pt x="1236" y="2308"/>
                </a:lnTo>
                <a:lnTo>
                  <a:pt x="1239" y="2308"/>
                </a:lnTo>
                <a:lnTo>
                  <a:pt x="1241" y="2308"/>
                </a:lnTo>
                <a:lnTo>
                  <a:pt x="1243" y="2308"/>
                </a:lnTo>
                <a:lnTo>
                  <a:pt x="1246" y="2308"/>
                </a:lnTo>
                <a:lnTo>
                  <a:pt x="1248" y="2308"/>
                </a:lnTo>
                <a:lnTo>
                  <a:pt x="1250" y="2308"/>
                </a:lnTo>
                <a:lnTo>
                  <a:pt x="1253" y="2308"/>
                </a:lnTo>
                <a:lnTo>
                  <a:pt x="1253" y="2311"/>
                </a:lnTo>
                <a:lnTo>
                  <a:pt x="1255" y="2311"/>
                </a:lnTo>
                <a:lnTo>
                  <a:pt x="1257" y="2311"/>
                </a:lnTo>
                <a:lnTo>
                  <a:pt x="1260" y="2311"/>
                </a:lnTo>
                <a:lnTo>
                  <a:pt x="1262" y="2311"/>
                </a:lnTo>
                <a:lnTo>
                  <a:pt x="1264" y="2311"/>
                </a:lnTo>
                <a:lnTo>
                  <a:pt x="1267" y="2311"/>
                </a:lnTo>
                <a:lnTo>
                  <a:pt x="1269" y="2311"/>
                </a:lnTo>
                <a:lnTo>
                  <a:pt x="1271" y="2313"/>
                </a:lnTo>
                <a:lnTo>
                  <a:pt x="1274" y="2313"/>
                </a:lnTo>
                <a:lnTo>
                  <a:pt x="1276" y="2313"/>
                </a:lnTo>
                <a:lnTo>
                  <a:pt x="1278" y="2313"/>
                </a:lnTo>
                <a:lnTo>
                  <a:pt x="1281" y="2313"/>
                </a:lnTo>
                <a:lnTo>
                  <a:pt x="1283" y="2313"/>
                </a:lnTo>
                <a:lnTo>
                  <a:pt x="1284" y="2313"/>
                </a:lnTo>
                <a:lnTo>
                  <a:pt x="1288" y="2313"/>
                </a:lnTo>
                <a:lnTo>
                  <a:pt x="1290" y="2313"/>
                </a:lnTo>
                <a:lnTo>
                  <a:pt x="1291" y="2313"/>
                </a:lnTo>
                <a:lnTo>
                  <a:pt x="1295" y="2313"/>
                </a:lnTo>
                <a:lnTo>
                  <a:pt x="1297" y="2313"/>
                </a:lnTo>
                <a:lnTo>
                  <a:pt x="1298" y="2313"/>
                </a:lnTo>
                <a:lnTo>
                  <a:pt x="1302" y="2313"/>
                </a:lnTo>
                <a:lnTo>
                  <a:pt x="1304" y="2313"/>
                </a:lnTo>
                <a:lnTo>
                  <a:pt x="1305" y="2313"/>
                </a:lnTo>
                <a:lnTo>
                  <a:pt x="1309" y="2313"/>
                </a:lnTo>
                <a:lnTo>
                  <a:pt x="1310" y="2313"/>
                </a:lnTo>
                <a:lnTo>
                  <a:pt x="1312" y="2313"/>
                </a:lnTo>
                <a:lnTo>
                  <a:pt x="1310" y="2311"/>
                </a:lnTo>
                <a:lnTo>
                  <a:pt x="1310" y="2308"/>
                </a:lnTo>
                <a:lnTo>
                  <a:pt x="1310" y="2306"/>
                </a:lnTo>
                <a:lnTo>
                  <a:pt x="1309" y="2306"/>
                </a:lnTo>
                <a:lnTo>
                  <a:pt x="1309" y="2305"/>
                </a:lnTo>
                <a:lnTo>
                  <a:pt x="1310" y="2301"/>
                </a:lnTo>
                <a:lnTo>
                  <a:pt x="1310" y="2299"/>
                </a:lnTo>
                <a:lnTo>
                  <a:pt x="1310" y="2298"/>
                </a:lnTo>
                <a:lnTo>
                  <a:pt x="1312" y="2298"/>
                </a:lnTo>
                <a:lnTo>
                  <a:pt x="1312" y="2294"/>
                </a:lnTo>
                <a:lnTo>
                  <a:pt x="1312" y="2292"/>
                </a:lnTo>
                <a:lnTo>
                  <a:pt x="1316" y="2292"/>
                </a:lnTo>
                <a:lnTo>
                  <a:pt x="1316" y="2291"/>
                </a:lnTo>
                <a:lnTo>
                  <a:pt x="1317" y="2291"/>
                </a:lnTo>
                <a:lnTo>
                  <a:pt x="1317" y="2287"/>
                </a:lnTo>
                <a:lnTo>
                  <a:pt x="1319" y="2287"/>
                </a:lnTo>
                <a:lnTo>
                  <a:pt x="1319" y="2285"/>
                </a:lnTo>
                <a:lnTo>
                  <a:pt x="1323" y="2285"/>
                </a:lnTo>
                <a:lnTo>
                  <a:pt x="1323" y="2284"/>
                </a:lnTo>
                <a:lnTo>
                  <a:pt x="1323" y="2280"/>
                </a:lnTo>
                <a:lnTo>
                  <a:pt x="1324" y="2280"/>
                </a:lnTo>
                <a:lnTo>
                  <a:pt x="1324" y="2279"/>
                </a:lnTo>
                <a:lnTo>
                  <a:pt x="1326" y="2279"/>
                </a:lnTo>
                <a:lnTo>
                  <a:pt x="1330" y="2277"/>
                </a:lnTo>
                <a:lnTo>
                  <a:pt x="1330" y="2273"/>
                </a:lnTo>
                <a:lnTo>
                  <a:pt x="1331" y="2273"/>
                </a:lnTo>
                <a:lnTo>
                  <a:pt x="1331" y="2272"/>
                </a:lnTo>
                <a:lnTo>
                  <a:pt x="1333" y="2272"/>
                </a:lnTo>
                <a:lnTo>
                  <a:pt x="1336" y="2272"/>
                </a:lnTo>
                <a:lnTo>
                  <a:pt x="1336" y="2270"/>
                </a:lnTo>
                <a:lnTo>
                  <a:pt x="1338" y="2270"/>
                </a:lnTo>
                <a:lnTo>
                  <a:pt x="1340" y="2270"/>
                </a:lnTo>
                <a:lnTo>
                  <a:pt x="1343" y="2266"/>
                </a:lnTo>
                <a:lnTo>
                  <a:pt x="1345" y="2266"/>
                </a:lnTo>
                <a:lnTo>
                  <a:pt x="1345" y="2265"/>
                </a:lnTo>
                <a:lnTo>
                  <a:pt x="1347" y="2265"/>
                </a:lnTo>
                <a:lnTo>
                  <a:pt x="1350" y="2263"/>
                </a:lnTo>
                <a:lnTo>
                  <a:pt x="1352" y="2260"/>
                </a:lnTo>
                <a:lnTo>
                  <a:pt x="1352" y="2258"/>
                </a:lnTo>
                <a:lnTo>
                  <a:pt x="1354" y="2258"/>
                </a:lnTo>
                <a:lnTo>
                  <a:pt x="1354" y="2256"/>
                </a:lnTo>
                <a:lnTo>
                  <a:pt x="1354" y="2253"/>
                </a:lnTo>
                <a:lnTo>
                  <a:pt x="1354" y="2251"/>
                </a:lnTo>
                <a:lnTo>
                  <a:pt x="1354" y="2249"/>
                </a:lnTo>
                <a:lnTo>
                  <a:pt x="1352" y="2249"/>
                </a:lnTo>
                <a:lnTo>
                  <a:pt x="1352" y="2246"/>
                </a:lnTo>
                <a:lnTo>
                  <a:pt x="1352" y="2244"/>
                </a:lnTo>
                <a:lnTo>
                  <a:pt x="1350" y="2244"/>
                </a:lnTo>
                <a:lnTo>
                  <a:pt x="1350" y="2242"/>
                </a:lnTo>
                <a:lnTo>
                  <a:pt x="1350" y="2239"/>
                </a:lnTo>
                <a:lnTo>
                  <a:pt x="1350" y="2237"/>
                </a:lnTo>
                <a:lnTo>
                  <a:pt x="1352" y="2237"/>
                </a:lnTo>
                <a:lnTo>
                  <a:pt x="1352" y="2235"/>
                </a:lnTo>
                <a:lnTo>
                  <a:pt x="1354" y="2232"/>
                </a:lnTo>
                <a:lnTo>
                  <a:pt x="1354" y="2230"/>
                </a:lnTo>
                <a:lnTo>
                  <a:pt x="1354" y="2228"/>
                </a:lnTo>
                <a:lnTo>
                  <a:pt x="1352" y="2228"/>
                </a:lnTo>
                <a:lnTo>
                  <a:pt x="1352" y="2225"/>
                </a:lnTo>
                <a:lnTo>
                  <a:pt x="1352" y="2223"/>
                </a:lnTo>
                <a:lnTo>
                  <a:pt x="1352" y="2221"/>
                </a:lnTo>
                <a:lnTo>
                  <a:pt x="1350" y="2221"/>
                </a:lnTo>
                <a:lnTo>
                  <a:pt x="1347" y="2221"/>
                </a:lnTo>
                <a:lnTo>
                  <a:pt x="1347" y="2218"/>
                </a:lnTo>
                <a:lnTo>
                  <a:pt x="1345" y="2218"/>
                </a:lnTo>
                <a:lnTo>
                  <a:pt x="1343" y="2218"/>
                </a:lnTo>
                <a:lnTo>
                  <a:pt x="1340" y="2218"/>
                </a:lnTo>
                <a:lnTo>
                  <a:pt x="1340" y="2216"/>
                </a:lnTo>
                <a:lnTo>
                  <a:pt x="1338" y="2216"/>
                </a:lnTo>
                <a:lnTo>
                  <a:pt x="1336" y="2216"/>
                </a:lnTo>
                <a:lnTo>
                  <a:pt x="1333" y="2216"/>
                </a:lnTo>
                <a:lnTo>
                  <a:pt x="1333" y="2215"/>
                </a:lnTo>
                <a:lnTo>
                  <a:pt x="1331" y="2215"/>
                </a:lnTo>
                <a:lnTo>
                  <a:pt x="1331" y="2211"/>
                </a:lnTo>
                <a:lnTo>
                  <a:pt x="1330" y="2211"/>
                </a:lnTo>
                <a:lnTo>
                  <a:pt x="1330" y="2209"/>
                </a:lnTo>
                <a:lnTo>
                  <a:pt x="1331" y="2209"/>
                </a:lnTo>
                <a:lnTo>
                  <a:pt x="1331" y="2208"/>
                </a:lnTo>
                <a:lnTo>
                  <a:pt x="1333" y="2208"/>
                </a:lnTo>
                <a:lnTo>
                  <a:pt x="1333" y="2204"/>
                </a:lnTo>
                <a:lnTo>
                  <a:pt x="1333" y="2202"/>
                </a:lnTo>
                <a:lnTo>
                  <a:pt x="1336" y="2201"/>
                </a:lnTo>
                <a:lnTo>
                  <a:pt x="1336" y="2197"/>
                </a:lnTo>
                <a:lnTo>
                  <a:pt x="1336" y="2195"/>
                </a:lnTo>
                <a:lnTo>
                  <a:pt x="1336" y="2194"/>
                </a:lnTo>
                <a:lnTo>
                  <a:pt x="1333" y="2190"/>
                </a:lnTo>
                <a:lnTo>
                  <a:pt x="1336" y="2190"/>
                </a:lnTo>
                <a:lnTo>
                  <a:pt x="1336" y="2189"/>
                </a:lnTo>
                <a:lnTo>
                  <a:pt x="1336" y="2187"/>
                </a:lnTo>
                <a:lnTo>
                  <a:pt x="1336" y="2183"/>
                </a:lnTo>
                <a:lnTo>
                  <a:pt x="1338" y="2183"/>
                </a:lnTo>
                <a:lnTo>
                  <a:pt x="1338" y="2182"/>
                </a:lnTo>
                <a:lnTo>
                  <a:pt x="1338" y="2180"/>
                </a:lnTo>
                <a:lnTo>
                  <a:pt x="1336" y="2180"/>
                </a:lnTo>
                <a:lnTo>
                  <a:pt x="1333" y="2180"/>
                </a:lnTo>
                <a:lnTo>
                  <a:pt x="1333" y="2182"/>
                </a:lnTo>
                <a:lnTo>
                  <a:pt x="1331" y="2182"/>
                </a:lnTo>
                <a:lnTo>
                  <a:pt x="1330" y="2182"/>
                </a:lnTo>
                <a:lnTo>
                  <a:pt x="1326" y="2182"/>
                </a:lnTo>
                <a:lnTo>
                  <a:pt x="1326" y="2180"/>
                </a:lnTo>
                <a:lnTo>
                  <a:pt x="1324" y="2180"/>
                </a:lnTo>
                <a:lnTo>
                  <a:pt x="1323" y="2180"/>
                </a:lnTo>
                <a:lnTo>
                  <a:pt x="1319" y="2180"/>
                </a:lnTo>
                <a:lnTo>
                  <a:pt x="1317" y="2180"/>
                </a:lnTo>
                <a:lnTo>
                  <a:pt x="1316" y="2176"/>
                </a:lnTo>
                <a:lnTo>
                  <a:pt x="1312" y="2176"/>
                </a:lnTo>
                <a:lnTo>
                  <a:pt x="1310" y="2176"/>
                </a:lnTo>
                <a:lnTo>
                  <a:pt x="1310" y="2175"/>
                </a:lnTo>
                <a:lnTo>
                  <a:pt x="1309" y="2175"/>
                </a:lnTo>
                <a:lnTo>
                  <a:pt x="1305" y="2175"/>
                </a:lnTo>
                <a:lnTo>
                  <a:pt x="1305" y="2173"/>
                </a:lnTo>
                <a:lnTo>
                  <a:pt x="1304" y="2173"/>
                </a:lnTo>
                <a:lnTo>
                  <a:pt x="1304" y="2170"/>
                </a:lnTo>
                <a:lnTo>
                  <a:pt x="1302" y="2170"/>
                </a:lnTo>
                <a:lnTo>
                  <a:pt x="1302" y="2168"/>
                </a:lnTo>
                <a:lnTo>
                  <a:pt x="1302" y="2166"/>
                </a:lnTo>
                <a:lnTo>
                  <a:pt x="1298" y="2166"/>
                </a:lnTo>
                <a:lnTo>
                  <a:pt x="1298" y="2163"/>
                </a:lnTo>
                <a:lnTo>
                  <a:pt x="1298" y="2161"/>
                </a:lnTo>
                <a:lnTo>
                  <a:pt x="1297" y="2161"/>
                </a:lnTo>
                <a:lnTo>
                  <a:pt x="1297" y="2159"/>
                </a:lnTo>
                <a:lnTo>
                  <a:pt x="1298" y="2159"/>
                </a:lnTo>
                <a:lnTo>
                  <a:pt x="1298" y="2156"/>
                </a:lnTo>
                <a:lnTo>
                  <a:pt x="1298" y="2154"/>
                </a:lnTo>
                <a:lnTo>
                  <a:pt x="1298" y="2152"/>
                </a:lnTo>
                <a:lnTo>
                  <a:pt x="1298" y="2149"/>
                </a:lnTo>
                <a:lnTo>
                  <a:pt x="1297" y="2149"/>
                </a:lnTo>
                <a:lnTo>
                  <a:pt x="1297" y="2147"/>
                </a:lnTo>
                <a:lnTo>
                  <a:pt x="1295" y="2147"/>
                </a:lnTo>
                <a:lnTo>
                  <a:pt x="1291" y="2147"/>
                </a:lnTo>
                <a:lnTo>
                  <a:pt x="1291" y="2145"/>
                </a:lnTo>
                <a:lnTo>
                  <a:pt x="1290" y="2145"/>
                </a:lnTo>
                <a:lnTo>
                  <a:pt x="1288" y="2145"/>
                </a:lnTo>
                <a:lnTo>
                  <a:pt x="1288" y="2142"/>
                </a:lnTo>
                <a:lnTo>
                  <a:pt x="1284" y="2142"/>
                </a:lnTo>
                <a:lnTo>
                  <a:pt x="1283" y="2142"/>
                </a:lnTo>
                <a:lnTo>
                  <a:pt x="1283" y="2140"/>
                </a:lnTo>
                <a:lnTo>
                  <a:pt x="1281" y="2140"/>
                </a:lnTo>
                <a:lnTo>
                  <a:pt x="1281" y="2138"/>
                </a:lnTo>
                <a:lnTo>
                  <a:pt x="1278" y="2138"/>
                </a:lnTo>
                <a:lnTo>
                  <a:pt x="1278" y="2135"/>
                </a:lnTo>
                <a:lnTo>
                  <a:pt x="1276" y="2135"/>
                </a:lnTo>
                <a:lnTo>
                  <a:pt x="1276" y="2133"/>
                </a:lnTo>
                <a:lnTo>
                  <a:pt x="1274" y="2133"/>
                </a:lnTo>
                <a:lnTo>
                  <a:pt x="1274" y="2131"/>
                </a:lnTo>
                <a:lnTo>
                  <a:pt x="1271" y="2131"/>
                </a:lnTo>
                <a:lnTo>
                  <a:pt x="1271" y="2128"/>
                </a:lnTo>
                <a:lnTo>
                  <a:pt x="1271" y="2126"/>
                </a:lnTo>
                <a:lnTo>
                  <a:pt x="1271" y="2124"/>
                </a:lnTo>
                <a:lnTo>
                  <a:pt x="1271" y="2121"/>
                </a:lnTo>
                <a:lnTo>
                  <a:pt x="1274" y="2121"/>
                </a:lnTo>
                <a:lnTo>
                  <a:pt x="1274" y="2119"/>
                </a:lnTo>
                <a:lnTo>
                  <a:pt x="1274" y="2118"/>
                </a:lnTo>
                <a:lnTo>
                  <a:pt x="1274" y="2114"/>
                </a:lnTo>
                <a:lnTo>
                  <a:pt x="1271" y="2112"/>
                </a:lnTo>
                <a:lnTo>
                  <a:pt x="1271" y="2111"/>
                </a:lnTo>
                <a:lnTo>
                  <a:pt x="1269" y="2111"/>
                </a:lnTo>
                <a:lnTo>
                  <a:pt x="1269" y="2107"/>
                </a:lnTo>
                <a:lnTo>
                  <a:pt x="1267" y="2107"/>
                </a:lnTo>
                <a:lnTo>
                  <a:pt x="1267" y="2105"/>
                </a:lnTo>
                <a:lnTo>
                  <a:pt x="1267" y="2104"/>
                </a:lnTo>
                <a:lnTo>
                  <a:pt x="1264" y="2104"/>
                </a:lnTo>
                <a:lnTo>
                  <a:pt x="1264" y="2100"/>
                </a:lnTo>
                <a:lnTo>
                  <a:pt x="1262" y="2100"/>
                </a:lnTo>
                <a:lnTo>
                  <a:pt x="1262" y="2099"/>
                </a:lnTo>
                <a:lnTo>
                  <a:pt x="1260" y="2099"/>
                </a:lnTo>
                <a:lnTo>
                  <a:pt x="1260" y="2097"/>
                </a:lnTo>
                <a:lnTo>
                  <a:pt x="1262" y="2097"/>
                </a:lnTo>
                <a:lnTo>
                  <a:pt x="1264" y="2097"/>
                </a:lnTo>
                <a:lnTo>
                  <a:pt x="1264" y="2093"/>
                </a:lnTo>
                <a:lnTo>
                  <a:pt x="1267" y="2093"/>
                </a:lnTo>
                <a:lnTo>
                  <a:pt x="1269" y="2092"/>
                </a:lnTo>
                <a:lnTo>
                  <a:pt x="1271" y="2092"/>
                </a:lnTo>
                <a:lnTo>
                  <a:pt x="1274" y="2092"/>
                </a:lnTo>
                <a:lnTo>
                  <a:pt x="1274" y="2090"/>
                </a:lnTo>
                <a:lnTo>
                  <a:pt x="1276" y="2090"/>
                </a:lnTo>
                <a:lnTo>
                  <a:pt x="1276" y="2086"/>
                </a:lnTo>
                <a:lnTo>
                  <a:pt x="1278" y="2086"/>
                </a:lnTo>
                <a:lnTo>
                  <a:pt x="1278" y="2085"/>
                </a:lnTo>
                <a:lnTo>
                  <a:pt x="1278" y="2083"/>
                </a:lnTo>
                <a:lnTo>
                  <a:pt x="1281" y="2083"/>
                </a:lnTo>
                <a:lnTo>
                  <a:pt x="1281" y="2079"/>
                </a:lnTo>
                <a:lnTo>
                  <a:pt x="1281" y="2078"/>
                </a:lnTo>
                <a:lnTo>
                  <a:pt x="1283" y="2078"/>
                </a:lnTo>
                <a:lnTo>
                  <a:pt x="1283" y="2076"/>
                </a:lnTo>
                <a:lnTo>
                  <a:pt x="1283" y="2073"/>
                </a:lnTo>
                <a:lnTo>
                  <a:pt x="1284" y="2073"/>
                </a:lnTo>
                <a:lnTo>
                  <a:pt x="1284" y="2071"/>
                </a:lnTo>
                <a:lnTo>
                  <a:pt x="1284" y="2069"/>
                </a:lnTo>
                <a:lnTo>
                  <a:pt x="1284" y="2066"/>
                </a:lnTo>
                <a:lnTo>
                  <a:pt x="1288" y="2066"/>
                </a:lnTo>
                <a:lnTo>
                  <a:pt x="1288" y="2064"/>
                </a:lnTo>
                <a:lnTo>
                  <a:pt x="1288" y="2060"/>
                </a:lnTo>
                <a:lnTo>
                  <a:pt x="1290" y="2060"/>
                </a:lnTo>
                <a:lnTo>
                  <a:pt x="1290" y="2059"/>
                </a:lnTo>
                <a:lnTo>
                  <a:pt x="1291" y="2057"/>
                </a:lnTo>
                <a:lnTo>
                  <a:pt x="1291" y="2054"/>
                </a:lnTo>
                <a:lnTo>
                  <a:pt x="1291" y="2052"/>
                </a:lnTo>
                <a:lnTo>
                  <a:pt x="1295" y="2052"/>
                </a:lnTo>
                <a:lnTo>
                  <a:pt x="1295" y="2050"/>
                </a:lnTo>
                <a:lnTo>
                  <a:pt x="1295" y="2047"/>
                </a:lnTo>
                <a:lnTo>
                  <a:pt x="1291" y="2047"/>
                </a:lnTo>
                <a:lnTo>
                  <a:pt x="1291" y="2045"/>
                </a:lnTo>
                <a:lnTo>
                  <a:pt x="1291" y="2043"/>
                </a:lnTo>
                <a:lnTo>
                  <a:pt x="1291" y="2040"/>
                </a:lnTo>
                <a:lnTo>
                  <a:pt x="1291" y="2038"/>
                </a:lnTo>
                <a:lnTo>
                  <a:pt x="1290" y="2038"/>
                </a:lnTo>
                <a:lnTo>
                  <a:pt x="1290" y="2036"/>
                </a:lnTo>
                <a:lnTo>
                  <a:pt x="1290" y="2033"/>
                </a:lnTo>
                <a:lnTo>
                  <a:pt x="1290" y="2031"/>
                </a:lnTo>
                <a:lnTo>
                  <a:pt x="1290" y="2029"/>
                </a:lnTo>
                <a:lnTo>
                  <a:pt x="1291" y="2029"/>
                </a:lnTo>
                <a:lnTo>
                  <a:pt x="1291" y="2026"/>
                </a:lnTo>
                <a:lnTo>
                  <a:pt x="1291" y="2024"/>
                </a:lnTo>
                <a:lnTo>
                  <a:pt x="1291" y="2022"/>
                </a:lnTo>
                <a:lnTo>
                  <a:pt x="1295" y="2022"/>
                </a:lnTo>
                <a:lnTo>
                  <a:pt x="1295" y="2019"/>
                </a:lnTo>
                <a:lnTo>
                  <a:pt x="1295" y="2017"/>
                </a:lnTo>
                <a:lnTo>
                  <a:pt x="1297" y="2017"/>
                </a:lnTo>
                <a:lnTo>
                  <a:pt x="1297" y="2015"/>
                </a:lnTo>
                <a:lnTo>
                  <a:pt x="1297" y="2012"/>
                </a:lnTo>
                <a:lnTo>
                  <a:pt x="1298" y="2012"/>
                </a:lnTo>
                <a:lnTo>
                  <a:pt x="1298" y="2010"/>
                </a:lnTo>
                <a:lnTo>
                  <a:pt x="1302" y="2010"/>
                </a:lnTo>
                <a:lnTo>
                  <a:pt x="1302" y="2009"/>
                </a:lnTo>
                <a:lnTo>
                  <a:pt x="1304" y="2009"/>
                </a:lnTo>
                <a:lnTo>
                  <a:pt x="1305" y="2009"/>
                </a:lnTo>
                <a:lnTo>
                  <a:pt x="1305" y="2005"/>
                </a:lnTo>
                <a:lnTo>
                  <a:pt x="1309" y="2005"/>
                </a:lnTo>
                <a:lnTo>
                  <a:pt x="1310" y="2005"/>
                </a:lnTo>
                <a:lnTo>
                  <a:pt x="1310" y="2003"/>
                </a:lnTo>
                <a:lnTo>
                  <a:pt x="1312" y="2003"/>
                </a:lnTo>
                <a:lnTo>
                  <a:pt x="1316" y="2002"/>
                </a:lnTo>
                <a:lnTo>
                  <a:pt x="1331" y="1998"/>
                </a:lnTo>
                <a:lnTo>
                  <a:pt x="1338" y="2002"/>
                </a:lnTo>
                <a:lnTo>
                  <a:pt x="1340" y="1998"/>
                </a:lnTo>
                <a:lnTo>
                  <a:pt x="1343" y="1998"/>
                </a:lnTo>
                <a:lnTo>
                  <a:pt x="1347" y="1998"/>
                </a:lnTo>
                <a:lnTo>
                  <a:pt x="1347" y="1996"/>
                </a:lnTo>
                <a:lnTo>
                  <a:pt x="1354" y="1995"/>
                </a:lnTo>
                <a:lnTo>
                  <a:pt x="1357" y="1995"/>
                </a:lnTo>
                <a:lnTo>
                  <a:pt x="1378" y="1976"/>
                </a:lnTo>
                <a:lnTo>
                  <a:pt x="1400" y="1964"/>
                </a:lnTo>
                <a:lnTo>
                  <a:pt x="1407" y="1962"/>
                </a:lnTo>
                <a:lnTo>
                  <a:pt x="1421" y="1960"/>
                </a:lnTo>
                <a:lnTo>
                  <a:pt x="1435" y="1962"/>
                </a:lnTo>
                <a:lnTo>
                  <a:pt x="1440" y="1962"/>
                </a:lnTo>
                <a:lnTo>
                  <a:pt x="1442" y="1960"/>
                </a:lnTo>
                <a:lnTo>
                  <a:pt x="1444" y="1960"/>
                </a:lnTo>
                <a:lnTo>
                  <a:pt x="1447" y="1960"/>
                </a:lnTo>
                <a:lnTo>
                  <a:pt x="1449" y="1960"/>
                </a:lnTo>
                <a:lnTo>
                  <a:pt x="1454" y="1962"/>
                </a:lnTo>
                <a:lnTo>
                  <a:pt x="1458" y="1962"/>
                </a:lnTo>
                <a:lnTo>
                  <a:pt x="1463" y="1962"/>
                </a:lnTo>
                <a:lnTo>
                  <a:pt x="1465" y="1962"/>
                </a:lnTo>
                <a:lnTo>
                  <a:pt x="1468" y="1962"/>
                </a:lnTo>
                <a:lnTo>
                  <a:pt x="1470" y="1962"/>
                </a:lnTo>
                <a:lnTo>
                  <a:pt x="1471" y="1962"/>
                </a:lnTo>
                <a:lnTo>
                  <a:pt x="1475" y="1962"/>
                </a:lnTo>
                <a:lnTo>
                  <a:pt x="1475" y="1964"/>
                </a:lnTo>
                <a:lnTo>
                  <a:pt x="1478" y="1964"/>
                </a:lnTo>
                <a:lnTo>
                  <a:pt x="1482" y="1967"/>
                </a:lnTo>
                <a:lnTo>
                  <a:pt x="1484" y="1969"/>
                </a:lnTo>
                <a:lnTo>
                  <a:pt x="1485" y="1969"/>
                </a:lnTo>
                <a:lnTo>
                  <a:pt x="1485" y="1970"/>
                </a:lnTo>
                <a:lnTo>
                  <a:pt x="1491" y="1974"/>
                </a:lnTo>
                <a:lnTo>
                  <a:pt x="1492" y="1976"/>
                </a:lnTo>
                <a:lnTo>
                  <a:pt x="1497" y="1976"/>
                </a:lnTo>
                <a:lnTo>
                  <a:pt x="1504" y="1976"/>
                </a:lnTo>
                <a:lnTo>
                  <a:pt x="1506" y="1976"/>
                </a:lnTo>
                <a:lnTo>
                  <a:pt x="1510" y="1974"/>
                </a:lnTo>
                <a:lnTo>
                  <a:pt x="1511" y="1970"/>
                </a:lnTo>
                <a:lnTo>
                  <a:pt x="1513" y="1970"/>
                </a:lnTo>
                <a:lnTo>
                  <a:pt x="1516" y="1967"/>
                </a:lnTo>
                <a:lnTo>
                  <a:pt x="1518" y="1953"/>
                </a:lnTo>
                <a:lnTo>
                  <a:pt x="1518" y="1948"/>
                </a:lnTo>
                <a:lnTo>
                  <a:pt x="1518" y="1943"/>
                </a:lnTo>
                <a:lnTo>
                  <a:pt x="1520" y="1941"/>
                </a:lnTo>
                <a:lnTo>
                  <a:pt x="1520" y="1936"/>
                </a:lnTo>
                <a:lnTo>
                  <a:pt x="1520" y="1932"/>
                </a:lnTo>
                <a:lnTo>
                  <a:pt x="1520" y="1927"/>
                </a:lnTo>
                <a:lnTo>
                  <a:pt x="1516" y="1922"/>
                </a:lnTo>
                <a:lnTo>
                  <a:pt x="1516" y="1918"/>
                </a:lnTo>
                <a:lnTo>
                  <a:pt x="1516" y="1913"/>
                </a:lnTo>
                <a:lnTo>
                  <a:pt x="1513" y="1908"/>
                </a:lnTo>
                <a:lnTo>
                  <a:pt x="1511" y="1905"/>
                </a:lnTo>
                <a:lnTo>
                  <a:pt x="1511" y="1901"/>
                </a:lnTo>
                <a:lnTo>
                  <a:pt x="1506" y="1899"/>
                </a:lnTo>
                <a:lnTo>
                  <a:pt x="1504" y="1894"/>
                </a:lnTo>
                <a:lnTo>
                  <a:pt x="1504" y="1891"/>
                </a:lnTo>
                <a:lnTo>
                  <a:pt x="1504" y="1887"/>
                </a:lnTo>
                <a:lnTo>
                  <a:pt x="1506" y="1886"/>
                </a:lnTo>
                <a:lnTo>
                  <a:pt x="1510" y="1887"/>
                </a:lnTo>
                <a:lnTo>
                  <a:pt x="1518" y="1891"/>
                </a:lnTo>
                <a:lnTo>
                  <a:pt x="1520" y="1891"/>
                </a:lnTo>
                <a:lnTo>
                  <a:pt x="1534" y="1893"/>
                </a:lnTo>
                <a:lnTo>
                  <a:pt x="1539" y="1893"/>
                </a:lnTo>
                <a:lnTo>
                  <a:pt x="1541" y="1893"/>
                </a:lnTo>
                <a:lnTo>
                  <a:pt x="1546" y="1893"/>
                </a:lnTo>
                <a:lnTo>
                  <a:pt x="1551" y="1894"/>
                </a:lnTo>
                <a:lnTo>
                  <a:pt x="1553" y="1894"/>
                </a:lnTo>
                <a:lnTo>
                  <a:pt x="1553" y="1898"/>
                </a:lnTo>
                <a:lnTo>
                  <a:pt x="1551" y="1899"/>
                </a:lnTo>
                <a:lnTo>
                  <a:pt x="1551" y="1901"/>
                </a:lnTo>
                <a:lnTo>
                  <a:pt x="1551" y="1905"/>
                </a:lnTo>
                <a:lnTo>
                  <a:pt x="1548" y="1905"/>
                </a:lnTo>
                <a:lnTo>
                  <a:pt x="1548" y="1906"/>
                </a:lnTo>
                <a:lnTo>
                  <a:pt x="1548" y="1908"/>
                </a:lnTo>
                <a:lnTo>
                  <a:pt x="1546" y="1912"/>
                </a:lnTo>
                <a:lnTo>
                  <a:pt x="1548" y="1912"/>
                </a:lnTo>
                <a:lnTo>
                  <a:pt x="1548" y="1913"/>
                </a:lnTo>
                <a:lnTo>
                  <a:pt x="1551" y="1913"/>
                </a:lnTo>
                <a:lnTo>
                  <a:pt x="1551" y="1915"/>
                </a:lnTo>
                <a:lnTo>
                  <a:pt x="1553" y="1915"/>
                </a:lnTo>
                <a:lnTo>
                  <a:pt x="1555" y="1915"/>
                </a:lnTo>
                <a:lnTo>
                  <a:pt x="1555" y="1918"/>
                </a:lnTo>
                <a:lnTo>
                  <a:pt x="1558" y="1918"/>
                </a:lnTo>
                <a:lnTo>
                  <a:pt x="1560" y="1918"/>
                </a:lnTo>
                <a:lnTo>
                  <a:pt x="1561" y="1918"/>
                </a:lnTo>
                <a:lnTo>
                  <a:pt x="1565" y="1918"/>
                </a:lnTo>
                <a:lnTo>
                  <a:pt x="1567" y="1918"/>
                </a:lnTo>
                <a:lnTo>
                  <a:pt x="1567" y="1915"/>
                </a:lnTo>
                <a:lnTo>
                  <a:pt x="1568" y="1915"/>
                </a:lnTo>
                <a:lnTo>
                  <a:pt x="1568" y="1918"/>
                </a:lnTo>
                <a:lnTo>
                  <a:pt x="1568" y="1920"/>
                </a:lnTo>
                <a:lnTo>
                  <a:pt x="1568" y="1922"/>
                </a:lnTo>
                <a:lnTo>
                  <a:pt x="1572" y="1922"/>
                </a:lnTo>
                <a:lnTo>
                  <a:pt x="1572" y="1925"/>
                </a:lnTo>
                <a:lnTo>
                  <a:pt x="1574" y="1925"/>
                </a:lnTo>
                <a:lnTo>
                  <a:pt x="1574" y="1927"/>
                </a:lnTo>
                <a:lnTo>
                  <a:pt x="1574" y="1929"/>
                </a:lnTo>
                <a:lnTo>
                  <a:pt x="1572" y="1929"/>
                </a:lnTo>
                <a:lnTo>
                  <a:pt x="1572" y="1932"/>
                </a:lnTo>
                <a:lnTo>
                  <a:pt x="1572" y="1934"/>
                </a:lnTo>
                <a:lnTo>
                  <a:pt x="1568" y="1934"/>
                </a:lnTo>
                <a:lnTo>
                  <a:pt x="1568" y="1936"/>
                </a:lnTo>
                <a:lnTo>
                  <a:pt x="1568" y="1939"/>
                </a:lnTo>
                <a:lnTo>
                  <a:pt x="1567" y="1939"/>
                </a:lnTo>
                <a:lnTo>
                  <a:pt x="1565" y="1939"/>
                </a:lnTo>
                <a:lnTo>
                  <a:pt x="1565" y="1936"/>
                </a:lnTo>
                <a:lnTo>
                  <a:pt x="1561" y="1939"/>
                </a:lnTo>
                <a:lnTo>
                  <a:pt x="1560" y="1939"/>
                </a:lnTo>
                <a:lnTo>
                  <a:pt x="1558" y="1939"/>
                </a:lnTo>
                <a:lnTo>
                  <a:pt x="1558" y="1941"/>
                </a:lnTo>
                <a:lnTo>
                  <a:pt x="1555" y="1941"/>
                </a:lnTo>
                <a:lnTo>
                  <a:pt x="1555" y="1943"/>
                </a:lnTo>
                <a:lnTo>
                  <a:pt x="1553" y="1943"/>
                </a:lnTo>
                <a:lnTo>
                  <a:pt x="1555" y="1946"/>
                </a:lnTo>
                <a:lnTo>
                  <a:pt x="1555" y="1948"/>
                </a:lnTo>
                <a:lnTo>
                  <a:pt x="1555" y="1950"/>
                </a:lnTo>
                <a:lnTo>
                  <a:pt x="1555" y="1953"/>
                </a:lnTo>
                <a:lnTo>
                  <a:pt x="1555" y="1955"/>
                </a:lnTo>
                <a:lnTo>
                  <a:pt x="1555" y="1957"/>
                </a:lnTo>
                <a:lnTo>
                  <a:pt x="1555" y="1960"/>
                </a:lnTo>
                <a:lnTo>
                  <a:pt x="1555" y="1962"/>
                </a:lnTo>
                <a:lnTo>
                  <a:pt x="1558" y="1964"/>
                </a:lnTo>
                <a:lnTo>
                  <a:pt x="1558" y="1967"/>
                </a:lnTo>
                <a:lnTo>
                  <a:pt x="1555" y="1969"/>
                </a:lnTo>
                <a:lnTo>
                  <a:pt x="1558" y="1969"/>
                </a:lnTo>
                <a:lnTo>
                  <a:pt x="1558" y="1970"/>
                </a:lnTo>
                <a:lnTo>
                  <a:pt x="1558" y="1974"/>
                </a:lnTo>
                <a:lnTo>
                  <a:pt x="1558" y="1976"/>
                </a:lnTo>
                <a:lnTo>
                  <a:pt x="1555" y="1977"/>
                </a:lnTo>
                <a:lnTo>
                  <a:pt x="1555" y="1981"/>
                </a:lnTo>
                <a:lnTo>
                  <a:pt x="1555" y="1983"/>
                </a:lnTo>
                <a:lnTo>
                  <a:pt x="1553" y="1984"/>
                </a:lnTo>
                <a:lnTo>
                  <a:pt x="1553" y="1988"/>
                </a:lnTo>
                <a:lnTo>
                  <a:pt x="1555" y="1988"/>
                </a:lnTo>
                <a:lnTo>
                  <a:pt x="1555" y="1989"/>
                </a:lnTo>
                <a:lnTo>
                  <a:pt x="1553" y="1989"/>
                </a:lnTo>
                <a:lnTo>
                  <a:pt x="1553" y="1991"/>
                </a:lnTo>
                <a:lnTo>
                  <a:pt x="1553" y="1995"/>
                </a:lnTo>
                <a:lnTo>
                  <a:pt x="1555" y="1995"/>
                </a:lnTo>
                <a:lnTo>
                  <a:pt x="1555" y="1996"/>
                </a:lnTo>
                <a:lnTo>
                  <a:pt x="1555" y="1998"/>
                </a:lnTo>
                <a:lnTo>
                  <a:pt x="1558" y="1998"/>
                </a:lnTo>
                <a:lnTo>
                  <a:pt x="1558" y="2002"/>
                </a:lnTo>
                <a:lnTo>
                  <a:pt x="1558" y="2003"/>
                </a:lnTo>
                <a:lnTo>
                  <a:pt x="1560" y="2003"/>
                </a:lnTo>
                <a:lnTo>
                  <a:pt x="1560" y="2005"/>
                </a:lnTo>
                <a:lnTo>
                  <a:pt x="1560" y="2009"/>
                </a:lnTo>
                <a:lnTo>
                  <a:pt x="1558" y="2010"/>
                </a:lnTo>
                <a:lnTo>
                  <a:pt x="1560" y="2010"/>
                </a:lnTo>
                <a:lnTo>
                  <a:pt x="1560" y="2012"/>
                </a:lnTo>
                <a:lnTo>
                  <a:pt x="1560" y="2015"/>
                </a:lnTo>
                <a:lnTo>
                  <a:pt x="1560" y="2017"/>
                </a:lnTo>
                <a:lnTo>
                  <a:pt x="1561" y="2017"/>
                </a:lnTo>
                <a:lnTo>
                  <a:pt x="1561" y="2019"/>
                </a:lnTo>
                <a:lnTo>
                  <a:pt x="1561" y="2022"/>
                </a:lnTo>
                <a:lnTo>
                  <a:pt x="1565" y="2022"/>
                </a:lnTo>
                <a:lnTo>
                  <a:pt x="1565" y="2024"/>
                </a:lnTo>
                <a:lnTo>
                  <a:pt x="1567" y="2026"/>
                </a:lnTo>
                <a:lnTo>
                  <a:pt x="1567" y="2029"/>
                </a:lnTo>
                <a:lnTo>
                  <a:pt x="1567" y="2031"/>
                </a:lnTo>
                <a:lnTo>
                  <a:pt x="1567" y="2033"/>
                </a:lnTo>
                <a:lnTo>
                  <a:pt x="1567" y="2036"/>
                </a:lnTo>
                <a:lnTo>
                  <a:pt x="1565" y="2038"/>
                </a:lnTo>
                <a:lnTo>
                  <a:pt x="1567" y="2038"/>
                </a:lnTo>
                <a:lnTo>
                  <a:pt x="1567" y="2040"/>
                </a:lnTo>
                <a:lnTo>
                  <a:pt x="1568" y="2043"/>
                </a:lnTo>
                <a:lnTo>
                  <a:pt x="1568" y="2045"/>
                </a:lnTo>
                <a:lnTo>
                  <a:pt x="1568" y="2047"/>
                </a:lnTo>
                <a:lnTo>
                  <a:pt x="1567" y="2047"/>
                </a:lnTo>
                <a:lnTo>
                  <a:pt x="1567" y="2050"/>
                </a:lnTo>
                <a:lnTo>
                  <a:pt x="1567" y="2052"/>
                </a:lnTo>
                <a:lnTo>
                  <a:pt x="1567" y="2054"/>
                </a:lnTo>
                <a:lnTo>
                  <a:pt x="1565" y="2054"/>
                </a:lnTo>
                <a:lnTo>
                  <a:pt x="1565" y="2057"/>
                </a:lnTo>
                <a:lnTo>
                  <a:pt x="1561" y="2059"/>
                </a:lnTo>
                <a:lnTo>
                  <a:pt x="1561" y="2060"/>
                </a:lnTo>
                <a:lnTo>
                  <a:pt x="1561" y="2064"/>
                </a:lnTo>
                <a:lnTo>
                  <a:pt x="1561" y="2066"/>
                </a:lnTo>
                <a:lnTo>
                  <a:pt x="1565" y="2069"/>
                </a:lnTo>
                <a:lnTo>
                  <a:pt x="1561" y="2069"/>
                </a:lnTo>
                <a:lnTo>
                  <a:pt x="1561" y="2071"/>
                </a:lnTo>
                <a:lnTo>
                  <a:pt x="1561" y="2073"/>
                </a:lnTo>
                <a:lnTo>
                  <a:pt x="1565" y="2073"/>
                </a:lnTo>
                <a:lnTo>
                  <a:pt x="1565" y="2076"/>
                </a:lnTo>
                <a:lnTo>
                  <a:pt x="1561" y="2076"/>
                </a:lnTo>
                <a:lnTo>
                  <a:pt x="1565" y="2078"/>
                </a:lnTo>
                <a:lnTo>
                  <a:pt x="1565" y="2079"/>
                </a:lnTo>
                <a:lnTo>
                  <a:pt x="1565" y="2083"/>
                </a:lnTo>
                <a:lnTo>
                  <a:pt x="1561" y="2083"/>
                </a:lnTo>
                <a:lnTo>
                  <a:pt x="1561" y="2085"/>
                </a:lnTo>
                <a:lnTo>
                  <a:pt x="1561" y="2086"/>
                </a:lnTo>
                <a:lnTo>
                  <a:pt x="1561" y="2090"/>
                </a:lnTo>
                <a:lnTo>
                  <a:pt x="1561" y="2092"/>
                </a:lnTo>
                <a:lnTo>
                  <a:pt x="1561" y="2093"/>
                </a:lnTo>
                <a:lnTo>
                  <a:pt x="1565" y="2093"/>
                </a:lnTo>
                <a:lnTo>
                  <a:pt x="1565" y="2097"/>
                </a:lnTo>
                <a:lnTo>
                  <a:pt x="1565" y="2099"/>
                </a:lnTo>
                <a:lnTo>
                  <a:pt x="1567" y="2099"/>
                </a:lnTo>
                <a:lnTo>
                  <a:pt x="1567" y="2100"/>
                </a:lnTo>
                <a:lnTo>
                  <a:pt x="1568" y="2104"/>
                </a:lnTo>
                <a:lnTo>
                  <a:pt x="1572" y="2105"/>
                </a:lnTo>
                <a:lnTo>
                  <a:pt x="1574" y="2105"/>
                </a:lnTo>
                <a:lnTo>
                  <a:pt x="1574" y="2107"/>
                </a:lnTo>
                <a:lnTo>
                  <a:pt x="1574" y="2111"/>
                </a:lnTo>
                <a:lnTo>
                  <a:pt x="1575" y="2111"/>
                </a:lnTo>
                <a:lnTo>
                  <a:pt x="1574" y="2111"/>
                </a:lnTo>
                <a:lnTo>
                  <a:pt x="1575" y="2112"/>
                </a:lnTo>
                <a:lnTo>
                  <a:pt x="1579" y="2112"/>
                </a:lnTo>
                <a:lnTo>
                  <a:pt x="1581" y="2112"/>
                </a:lnTo>
                <a:lnTo>
                  <a:pt x="1581" y="2114"/>
                </a:lnTo>
                <a:lnTo>
                  <a:pt x="1582" y="2114"/>
                </a:lnTo>
                <a:lnTo>
                  <a:pt x="1586" y="2118"/>
                </a:lnTo>
                <a:lnTo>
                  <a:pt x="1587" y="2118"/>
                </a:lnTo>
                <a:lnTo>
                  <a:pt x="1589" y="2118"/>
                </a:lnTo>
                <a:lnTo>
                  <a:pt x="1596" y="2118"/>
                </a:lnTo>
                <a:lnTo>
                  <a:pt x="1600" y="2118"/>
                </a:lnTo>
                <a:lnTo>
                  <a:pt x="1601" y="2118"/>
                </a:lnTo>
                <a:lnTo>
                  <a:pt x="1603" y="2118"/>
                </a:lnTo>
                <a:lnTo>
                  <a:pt x="1607" y="2119"/>
                </a:lnTo>
                <a:lnTo>
                  <a:pt x="1608" y="2119"/>
                </a:lnTo>
                <a:lnTo>
                  <a:pt x="1613" y="2119"/>
                </a:lnTo>
                <a:lnTo>
                  <a:pt x="1615" y="2119"/>
                </a:lnTo>
                <a:lnTo>
                  <a:pt x="1620" y="2119"/>
                </a:lnTo>
                <a:lnTo>
                  <a:pt x="1624" y="2119"/>
                </a:lnTo>
                <a:lnTo>
                  <a:pt x="1629" y="2119"/>
                </a:lnTo>
                <a:lnTo>
                  <a:pt x="1634" y="2119"/>
                </a:lnTo>
                <a:lnTo>
                  <a:pt x="1636" y="2119"/>
                </a:lnTo>
                <a:lnTo>
                  <a:pt x="1641" y="2119"/>
                </a:lnTo>
                <a:lnTo>
                  <a:pt x="1643" y="2118"/>
                </a:lnTo>
                <a:lnTo>
                  <a:pt x="1645" y="2118"/>
                </a:lnTo>
                <a:lnTo>
                  <a:pt x="1648" y="2118"/>
                </a:lnTo>
                <a:lnTo>
                  <a:pt x="1650" y="2118"/>
                </a:lnTo>
                <a:lnTo>
                  <a:pt x="1652" y="2118"/>
                </a:lnTo>
                <a:lnTo>
                  <a:pt x="1655" y="2118"/>
                </a:lnTo>
                <a:lnTo>
                  <a:pt x="1657" y="2118"/>
                </a:lnTo>
                <a:lnTo>
                  <a:pt x="1658" y="2114"/>
                </a:lnTo>
                <a:lnTo>
                  <a:pt x="1662" y="2114"/>
                </a:lnTo>
                <a:lnTo>
                  <a:pt x="1664" y="2112"/>
                </a:lnTo>
                <a:lnTo>
                  <a:pt x="1665" y="2112"/>
                </a:lnTo>
                <a:lnTo>
                  <a:pt x="1669" y="2111"/>
                </a:lnTo>
                <a:lnTo>
                  <a:pt x="1671" y="2111"/>
                </a:lnTo>
                <a:lnTo>
                  <a:pt x="1671" y="2107"/>
                </a:lnTo>
                <a:lnTo>
                  <a:pt x="1672" y="2107"/>
                </a:lnTo>
                <a:lnTo>
                  <a:pt x="1672" y="2105"/>
                </a:lnTo>
                <a:lnTo>
                  <a:pt x="1676" y="2105"/>
                </a:lnTo>
                <a:lnTo>
                  <a:pt x="1677" y="2107"/>
                </a:lnTo>
                <a:lnTo>
                  <a:pt x="1684" y="2111"/>
                </a:lnTo>
                <a:lnTo>
                  <a:pt x="1690" y="2112"/>
                </a:lnTo>
                <a:lnTo>
                  <a:pt x="1691" y="2112"/>
                </a:lnTo>
                <a:lnTo>
                  <a:pt x="1693" y="2112"/>
                </a:lnTo>
                <a:lnTo>
                  <a:pt x="1697" y="2112"/>
                </a:lnTo>
                <a:lnTo>
                  <a:pt x="1698" y="2114"/>
                </a:lnTo>
                <a:lnTo>
                  <a:pt x="1700" y="2114"/>
                </a:lnTo>
                <a:lnTo>
                  <a:pt x="1703" y="2118"/>
                </a:lnTo>
                <a:lnTo>
                  <a:pt x="1705" y="2118"/>
                </a:lnTo>
                <a:lnTo>
                  <a:pt x="1707" y="2118"/>
                </a:lnTo>
                <a:lnTo>
                  <a:pt x="1710" y="2118"/>
                </a:lnTo>
                <a:lnTo>
                  <a:pt x="1712" y="2114"/>
                </a:lnTo>
                <a:lnTo>
                  <a:pt x="1717" y="2114"/>
                </a:lnTo>
                <a:lnTo>
                  <a:pt x="1719" y="2114"/>
                </a:lnTo>
                <a:lnTo>
                  <a:pt x="1724" y="2114"/>
                </a:lnTo>
                <a:lnTo>
                  <a:pt x="1726" y="2114"/>
                </a:lnTo>
                <a:lnTo>
                  <a:pt x="1726" y="2118"/>
                </a:lnTo>
                <a:lnTo>
                  <a:pt x="1728" y="2118"/>
                </a:lnTo>
                <a:lnTo>
                  <a:pt x="1731" y="2118"/>
                </a:lnTo>
                <a:lnTo>
                  <a:pt x="1731" y="2114"/>
                </a:lnTo>
                <a:lnTo>
                  <a:pt x="1733" y="2118"/>
                </a:lnTo>
                <a:lnTo>
                  <a:pt x="1735" y="2118"/>
                </a:lnTo>
                <a:lnTo>
                  <a:pt x="1738" y="2118"/>
                </a:lnTo>
                <a:lnTo>
                  <a:pt x="1740" y="2118"/>
                </a:lnTo>
                <a:lnTo>
                  <a:pt x="1742" y="2118"/>
                </a:lnTo>
                <a:lnTo>
                  <a:pt x="1745" y="2118"/>
                </a:lnTo>
                <a:lnTo>
                  <a:pt x="1747" y="2118"/>
                </a:lnTo>
                <a:lnTo>
                  <a:pt x="1748" y="2119"/>
                </a:lnTo>
                <a:lnTo>
                  <a:pt x="1752" y="2121"/>
                </a:lnTo>
                <a:lnTo>
                  <a:pt x="1754" y="2121"/>
                </a:lnTo>
                <a:lnTo>
                  <a:pt x="1755" y="2121"/>
                </a:lnTo>
                <a:lnTo>
                  <a:pt x="1761" y="2121"/>
                </a:lnTo>
                <a:lnTo>
                  <a:pt x="1762" y="2121"/>
                </a:lnTo>
                <a:lnTo>
                  <a:pt x="1766" y="2119"/>
                </a:lnTo>
                <a:lnTo>
                  <a:pt x="1768" y="2121"/>
                </a:lnTo>
                <a:lnTo>
                  <a:pt x="1769" y="2121"/>
                </a:lnTo>
                <a:lnTo>
                  <a:pt x="1773" y="2121"/>
                </a:lnTo>
                <a:lnTo>
                  <a:pt x="1774" y="2119"/>
                </a:lnTo>
                <a:lnTo>
                  <a:pt x="1776" y="2119"/>
                </a:lnTo>
                <a:lnTo>
                  <a:pt x="1780" y="2118"/>
                </a:lnTo>
                <a:lnTo>
                  <a:pt x="1781" y="2118"/>
                </a:lnTo>
                <a:lnTo>
                  <a:pt x="1783" y="2114"/>
                </a:lnTo>
                <a:lnTo>
                  <a:pt x="1787" y="2114"/>
                </a:lnTo>
                <a:lnTo>
                  <a:pt x="1787" y="2112"/>
                </a:lnTo>
                <a:lnTo>
                  <a:pt x="1787" y="2111"/>
                </a:lnTo>
                <a:lnTo>
                  <a:pt x="1788" y="2107"/>
                </a:lnTo>
                <a:lnTo>
                  <a:pt x="1787" y="2105"/>
                </a:lnTo>
                <a:lnTo>
                  <a:pt x="1788" y="2104"/>
                </a:lnTo>
                <a:lnTo>
                  <a:pt x="1788" y="2100"/>
                </a:lnTo>
                <a:lnTo>
                  <a:pt x="1790" y="2100"/>
                </a:lnTo>
                <a:lnTo>
                  <a:pt x="1790" y="2097"/>
                </a:lnTo>
                <a:lnTo>
                  <a:pt x="1793" y="2093"/>
                </a:lnTo>
                <a:lnTo>
                  <a:pt x="1795" y="2092"/>
                </a:lnTo>
                <a:lnTo>
                  <a:pt x="1795" y="2090"/>
                </a:lnTo>
                <a:lnTo>
                  <a:pt x="1797" y="2086"/>
                </a:lnTo>
                <a:lnTo>
                  <a:pt x="1802" y="2085"/>
                </a:lnTo>
                <a:lnTo>
                  <a:pt x="1802" y="2083"/>
                </a:lnTo>
                <a:lnTo>
                  <a:pt x="1804" y="2079"/>
                </a:lnTo>
                <a:lnTo>
                  <a:pt x="1804" y="2078"/>
                </a:lnTo>
                <a:lnTo>
                  <a:pt x="1807" y="2078"/>
                </a:lnTo>
                <a:lnTo>
                  <a:pt x="1809" y="2076"/>
                </a:lnTo>
                <a:lnTo>
                  <a:pt x="1811" y="2076"/>
                </a:lnTo>
                <a:lnTo>
                  <a:pt x="1811" y="2073"/>
                </a:lnTo>
                <a:lnTo>
                  <a:pt x="1814" y="2076"/>
                </a:lnTo>
                <a:lnTo>
                  <a:pt x="1816" y="2076"/>
                </a:lnTo>
                <a:lnTo>
                  <a:pt x="1818" y="2076"/>
                </a:lnTo>
                <a:lnTo>
                  <a:pt x="1821" y="2076"/>
                </a:lnTo>
                <a:lnTo>
                  <a:pt x="1823" y="2078"/>
                </a:lnTo>
                <a:lnTo>
                  <a:pt x="1825" y="2078"/>
                </a:lnTo>
                <a:lnTo>
                  <a:pt x="1828" y="2079"/>
                </a:lnTo>
                <a:lnTo>
                  <a:pt x="1830" y="2079"/>
                </a:lnTo>
                <a:lnTo>
                  <a:pt x="1832" y="2079"/>
                </a:lnTo>
                <a:lnTo>
                  <a:pt x="1835" y="2083"/>
                </a:lnTo>
                <a:lnTo>
                  <a:pt x="1837" y="2083"/>
                </a:lnTo>
                <a:lnTo>
                  <a:pt x="1838" y="2083"/>
                </a:lnTo>
                <a:lnTo>
                  <a:pt x="1842" y="2083"/>
                </a:lnTo>
                <a:lnTo>
                  <a:pt x="1842" y="2085"/>
                </a:lnTo>
                <a:lnTo>
                  <a:pt x="1844" y="2085"/>
                </a:lnTo>
                <a:lnTo>
                  <a:pt x="1845" y="2086"/>
                </a:lnTo>
                <a:lnTo>
                  <a:pt x="1851" y="2086"/>
                </a:lnTo>
                <a:lnTo>
                  <a:pt x="1852" y="2090"/>
                </a:lnTo>
                <a:lnTo>
                  <a:pt x="1856" y="2090"/>
                </a:lnTo>
                <a:lnTo>
                  <a:pt x="1858" y="2090"/>
                </a:lnTo>
                <a:lnTo>
                  <a:pt x="1859" y="2090"/>
                </a:lnTo>
                <a:lnTo>
                  <a:pt x="1863" y="2090"/>
                </a:lnTo>
                <a:lnTo>
                  <a:pt x="1863" y="2092"/>
                </a:lnTo>
                <a:lnTo>
                  <a:pt x="1864" y="2092"/>
                </a:lnTo>
                <a:lnTo>
                  <a:pt x="1866" y="2093"/>
                </a:lnTo>
                <a:lnTo>
                  <a:pt x="1870" y="2097"/>
                </a:lnTo>
                <a:lnTo>
                  <a:pt x="1871" y="2097"/>
                </a:lnTo>
                <a:lnTo>
                  <a:pt x="1873" y="2099"/>
                </a:lnTo>
                <a:lnTo>
                  <a:pt x="1877" y="2097"/>
                </a:lnTo>
                <a:lnTo>
                  <a:pt x="1877" y="2099"/>
                </a:lnTo>
                <a:lnTo>
                  <a:pt x="1878" y="2099"/>
                </a:lnTo>
                <a:lnTo>
                  <a:pt x="1883" y="2099"/>
                </a:lnTo>
                <a:lnTo>
                  <a:pt x="1885" y="2099"/>
                </a:lnTo>
                <a:lnTo>
                  <a:pt x="1887" y="2099"/>
                </a:lnTo>
                <a:lnTo>
                  <a:pt x="1887" y="2097"/>
                </a:lnTo>
                <a:lnTo>
                  <a:pt x="1890" y="2097"/>
                </a:lnTo>
                <a:lnTo>
                  <a:pt x="1890" y="2093"/>
                </a:lnTo>
                <a:lnTo>
                  <a:pt x="1892" y="2093"/>
                </a:lnTo>
                <a:lnTo>
                  <a:pt x="1892" y="2092"/>
                </a:lnTo>
                <a:lnTo>
                  <a:pt x="1894" y="2092"/>
                </a:lnTo>
                <a:lnTo>
                  <a:pt x="1897" y="2092"/>
                </a:lnTo>
                <a:lnTo>
                  <a:pt x="1899" y="2092"/>
                </a:lnTo>
                <a:lnTo>
                  <a:pt x="1901" y="2092"/>
                </a:lnTo>
                <a:lnTo>
                  <a:pt x="1906" y="2093"/>
                </a:lnTo>
                <a:lnTo>
                  <a:pt x="1908" y="2093"/>
                </a:lnTo>
                <a:lnTo>
                  <a:pt x="1911" y="2093"/>
                </a:lnTo>
                <a:lnTo>
                  <a:pt x="1911" y="2092"/>
                </a:lnTo>
                <a:lnTo>
                  <a:pt x="1913" y="2092"/>
                </a:lnTo>
                <a:lnTo>
                  <a:pt x="1915" y="2090"/>
                </a:lnTo>
                <a:lnTo>
                  <a:pt x="1918" y="2090"/>
                </a:lnTo>
                <a:lnTo>
                  <a:pt x="1918" y="2092"/>
                </a:lnTo>
                <a:lnTo>
                  <a:pt x="1920" y="2092"/>
                </a:lnTo>
                <a:lnTo>
                  <a:pt x="1920" y="2090"/>
                </a:lnTo>
                <a:lnTo>
                  <a:pt x="1922" y="2090"/>
                </a:lnTo>
                <a:lnTo>
                  <a:pt x="1925" y="2090"/>
                </a:lnTo>
                <a:lnTo>
                  <a:pt x="1925" y="2092"/>
                </a:lnTo>
                <a:lnTo>
                  <a:pt x="1925" y="2093"/>
                </a:lnTo>
                <a:lnTo>
                  <a:pt x="1927" y="2093"/>
                </a:lnTo>
                <a:lnTo>
                  <a:pt x="1927" y="2092"/>
                </a:lnTo>
                <a:lnTo>
                  <a:pt x="1929" y="2092"/>
                </a:lnTo>
                <a:lnTo>
                  <a:pt x="1932" y="2092"/>
                </a:lnTo>
                <a:lnTo>
                  <a:pt x="1934" y="2093"/>
                </a:lnTo>
                <a:lnTo>
                  <a:pt x="1935" y="2097"/>
                </a:lnTo>
                <a:lnTo>
                  <a:pt x="1939" y="2097"/>
                </a:lnTo>
                <a:lnTo>
                  <a:pt x="1939" y="2099"/>
                </a:lnTo>
                <a:lnTo>
                  <a:pt x="1941" y="2099"/>
                </a:lnTo>
                <a:lnTo>
                  <a:pt x="1942" y="2099"/>
                </a:lnTo>
                <a:lnTo>
                  <a:pt x="1942" y="2100"/>
                </a:lnTo>
                <a:lnTo>
                  <a:pt x="1942" y="2104"/>
                </a:lnTo>
                <a:lnTo>
                  <a:pt x="1946" y="2104"/>
                </a:lnTo>
                <a:lnTo>
                  <a:pt x="1946" y="2105"/>
                </a:lnTo>
                <a:lnTo>
                  <a:pt x="1948" y="2105"/>
                </a:lnTo>
                <a:lnTo>
                  <a:pt x="1949" y="2105"/>
                </a:lnTo>
                <a:lnTo>
                  <a:pt x="1953" y="2105"/>
                </a:lnTo>
                <a:lnTo>
                  <a:pt x="1954" y="2105"/>
                </a:lnTo>
                <a:lnTo>
                  <a:pt x="1956" y="2105"/>
                </a:lnTo>
                <a:lnTo>
                  <a:pt x="1956" y="2107"/>
                </a:lnTo>
                <a:lnTo>
                  <a:pt x="1960" y="2111"/>
                </a:lnTo>
                <a:lnTo>
                  <a:pt x="1960" y="2112"/>
                </a:lnTo>
                <a:lnTo>
                  <a:pt x="1960" y="2114"/>
                </a:lnTo>
                <a:lnTo>
                  <a:pt x="1961" y="2114"/>
                </a:lnTo>
                <a:lnTo>
                  <a:pt x="1961" y="2118"/>
                </a:lnTo>
                <a:lnTo>
                  <a:pt x="1963" y="2118"/>
                </a:lnTo>
                <a:lnTo>
                  <a:pt x="1963" y="2119"/>
                </a:lnTo>
                <a:lnTo>
                  <a:pt x="1967" y="2119"/>
                </a:lnTo>
                <a:lnTo>
                  <a:pt x="1967" y="2121"/>
                </a:lnTo>
                <a:lnTo>
                  <a:pt x="1968" y="2121"/>
                </a:lnTo>
                <a:lnTo>
                  <a:pt x="1968" y="2124"/>
                </a:lnTo>
                <a:lnTo>
                  <a:pt x="1968" y="2126"/>
                </a:lnTo>
                <a:lnTo>
                  <a:pt x="1968" y="2128"/>
                </a:lnTo>
                <a:lnTo>
                  <a:pt x="1968" y="2131"/>
                </a:lnTo>
                <a:lnTo>
                  <a:pt x="1967" y="2131"/>
                </a:lnTo>
                <a:lnTo>
                  <a:pt x="1963" y="2133"/>
                </a:lnTo>
                <a:lnTo>
                  <a:pt x="1961" y="2135"/>
                </a:lnTo>
                <a:lnTo>
                  <a:pt x="1960" y="2135"/>
                </a:lnTo>
                <a:lnTo>
                  <a:pt x="1960" y="2138"/>
                </a:lnTo>
                <a:lnTo>
                  <a:pt x="1956" y="2138"/>
                </a:lnTo>
                <a:lnTo>
                  <a:pt x="1956" y="2140"/>
                </a:lnTo>
                <a:lnTo>
                  <a:pt x="1954" y="2142"/>
                </a:lnTo>
                <a:lnTo>
                  <a:pt x="1953" y="2142"/>
                </a:lnTo>
                <a:lnTo>
                  <a:pt x="1949" y="2142"/>
                </a:lnTo>
                <a:lnTo>
                  <a:pt x="1949" y="2145"/>
                </a:lnTo>
                <a:lnTo>
                  <a:pt x="1948" y="2145"/>
                </a:lnTo>
                <a:lnTo>
                  <a:pt x="1948" y="2142"/>
                </a:lnTo>
                <a:lnTo>
                  <a:pt x="1946" y="2142"/>
                </a:lnTo>
                <a:lnTo>
                  <a:pt x="1942" y="2142"/>
                </a:lnTo>
                <a:lnTo>
                  <a:pt x="1941" y="2145"/>
                </a:lnTo>
                <a:lnTo>
                  <a:pt x="1939" y="2145"/>
                </a:lnTo>
                <a:lnTo>
                  <a:pt x="1935" y="2145"/>
                </a:lnTo>
                <a:lnTo>
                  <a:pt x="1934" y="2145"/>
                </a:lnTo>
                <a:lnTo>
                  <a:pt x="1932" y="2145"/>
                </a:lnTo>
                <a:lnTo>
                  <a:pt x="1932" y="2142"/>
                </a:lnTo>
                <a:lnTo>
                  <a:pt x="1929" y="2142"/>
                </a:lnTo>
                <a:lnTo>
                  <a:pt x="1929" y="2140"/>
                </a:lnTo>
                <a:lnTo>
                  <a:pt x="1932" y="2140"/>
                </a:lnTo>
                <a:lnTo>
                  <a:pt x="1932" y="2138"/>
                </a:lnTo>
                <a:lnTo>
                  <a:pt x="1929" y="2138"/>
                </a:lnTo>
                <a:lnTo>
                  <a:pt x="1932" y="2138"/>
                </a:lnTo>
                <a:lnTo>
                  <a:pt x="1932" y="2135"/>
                </a:lnTo>
                <a:lnTo>
                  <a:pt x="1929" y="2135"/>
                </a:lnTo>
                <a:lnTo>
                  <a:pt x="1929" y="2133"/>
                </a:lnTo>
                <a:lnTo>
                  <a:pt x="1927" y="2133"/>
                </a:lnTo>
                <a:lnTo>
                  <a:pt x="1927" y="2131"/>
                </a:lnTo>
                <a:lnTo>
                  <a:pt x="1925" y="2131"/>
                </a:lnTo>
                <a:lnTo>
                  <a:pt x="1925" y="2133"/>
                </a:lnTo>
                <a:lnTo>
                  <a:pt x="1925" y="2131"/>
                </a:lnTo>
                <a:lnTo>
                  <a:pt x="1922" y="2131"/>
                </a:lnTo>
                <a:lnTo>
                  <a:pt x="1922" y="2128"/>
                </a:lnTo>
                <a:lnTo>
                  <a:pt x="1922" y="2126"/>
                </a:lnTo>
                <a:lnTo>
                  <a:pt x="1920" y="2126"/>
                </a:lnTo>
                <a:lnTo>
                  <a:pt x="1922" y="2126"/>
                </a:lnTo>
                <a:lnTo>
                  <a:pt x="1922" y="2124"/>
                </a:lnTo>
                <a:lnTo>
                  <a:pt x="1920" y="2121"/>
                </a:lnTo>
                <a:lnTo>
                  <a:pt x="1918" y="2121"/>
                </a:lnTo>
                <a:lnTo>
                  <a:pt x="1915" y="2121"/>
                </a:lnTo>
                <a:lnTo>
                  <a:pt x="1913" y="2121"/>
                </a:lnTo>
                <a:lnTo>
                  <a:pt x="1911" y="2124"/>
                </a:lnTo>
                <a:lnTo>
                  <a:pt x="1908" y="2126"/>
                </a:lnTo>
                <a:lnTo>
                  <a:pt x="1906" y="2128"/>
                </a:lnTo>
                <a:lnTo>
                  <a:pt x="1908" y="2131"/>
                </a:lnTo>
                <a:lnTo>
                  <a:pt x="1906" y="2131"/>
                </a:lnTo>
                <a:lnTo>
                  <a:pt x="1906" y="2133"/>
                </a:lnTo>
                <a:lnTo>
                  <a:pt x="1904" y="2133"/>
                </a:lnTo>
                <a:lnTo>
                  <a:pt x="1901" y="2133"/>
                </a:lnTo>
                <a:lnTo>
                  <a:pt x="1901" y="2135"/>
                </a:lnTo>
                <a:lnTo>
                  <a:pt x="1899" y="2135"/>
                </a:lnTo>
                <a:lnTo>
                  <a:pt x="1899" y="2138"/>
                </a:lnTo>
                <a:lnTo>
                  <a:pt x="1901" y="2140"/>
                </a:lnTo>
                <a:lnTo>
                  <a:pt x="1904" y="2142"/>
                </a:lnTo>
                <a:lnTo>
                  <a:pt x="1906" y="2142"/>
                </a:lnTo>
                <a:lnTo>
                  <a:pt x="1906" y="2145"/>
                </a:lnTo>
                <a:lnTo>
                  <a:pt x="1908" y="2145"/>
                </a:lnTo>
                <a:lnTo>
                  <a:pt x="1911" y="2147"/>
                </a:lnTo>
                <a:lnTo>
                  <a:pt x="1908" y="2147"/>
                </a:lnTo>
                <a:lnTo>
                  <a:pt x="1908" y="2149"/>
                </a:lnTo>
                <a:lnTo>
                  <a:pt x="1906" y="2149"/>
                </a:lnTo>
                <a:lnTo>
                  <a:pt x="1906" y="2152"/>
                </a:lnTo>
                <a:lnTo>
                  <a:pt x="1904" y="2152"/>
                </a:lnTo>
                <a:lnTo>
                  <a:pt x="1906" y="2154"/>
                </a:lnTo>
                <a:lnTo>
                  <a:pt x="1908" y="2154"/>
                </a:lnTo>
                <a:lnTo>
                  <a:pt x="1908" y="2156"/>
                </a:lnTo>
                <a:lnTo>
                  <a:pt x="1911" y="2156"/>
                </a:lnTo>
                <a:lnTo>
                  <a:pt x="1913" y="2156"/>
                </a:lnTo>
                <a:lnTo>
                  <a:pt x="1913" y="2154"/>
                </a:lnTo>
                <a:lnTo>
                  <a:pt x="1915" y="2154"/>
                </a:lnTo>
                <a:lnTo>
                  <a:pt x="1915" y="2152"/>
                </a:lnTo>
                <a:lnTo>
                  <a:pt x="1913" y="2152"/>
                </a:lnTo>
                <a:lnTo>
                  <a:pt x="1915" y="2152"/>
                </a:lnTo>
                <a:lnTo>
                  <a:pt x="1918" y="2152"/>
                </a:lnTo>
                <a:lnTo>
                  <a:pt x="1918" y="2154"/>
                </a:lnTo>
                <a:lnTo>
                  <a:pt x="1920" y="2154"/>
                </a:lnTo>
                <a:lnTo>
                  <a:pt x="1922" y="2154"/>
                </a:lnTo>
                <a:lnTo>
                  <a:pt x="1922" y="2156"/>
                </a:lnTo>
                <a:lnTo>
                  <a:pt x="1925" y="2156"/>
                </a:lnTo>
                <a:lnTo>
                  <a:pt x="1925" y="2159"/>
                </a:lnTo>
                <a:lnTo>
                  <a:pt x="1922" y="2159"/>
                </a:lnTo>
                <a:lnTo>
                  <a:pt x="1922" y="2161"/>
                </a:lnTo>
                <a:lnTo>
                  <a:pt x="1922" y="2163"/>
                </a:lnTo>
                <a:lnTo>
                  <a:pt x="1922" y="2166"/>
                </a:lnTo>
                <a:lnTo>
                  <a:pt x="1922" y="2168"/>
                </a:lnTo>
                <a:lnTo>
                  <a:pt x="1925" y="2170"/>
                </a:lnTo>
                <a:lnTo>
                  <a:pt x="1927" y="2170"/>
                </a:lnTo>
                <a:lnTo>
                  <a:pt x="1929" y="2170"/>
                </a:lnTo>
                <a:lnTo>
                  <a:pt x="1932" y="2170"/>
                </a:lnTo>
                <a:lnTo>
                  <a:pt x="1932" y="2168"/>
                </a:lnTo>
                <a:lnTo>
                  <a:pt x="1934" y="2168"/>
                </a:lnTo>
                <a:lnTo>
                  <a:pt x="1935" y="2168"/>
                </a:lnTo>
                <a:lnTo>
                  <a:pt x="1939" y="2168"/>
                </a:lnTo>
                <a:lnTo>
                  <a:pt x="1941" y="2168"/>
                </a:lnTo>
                <a:lnTo>
                  <a:pt x="1942" y="2168"/>
                </a:lnTo>
                <a:lnTo>
                  <a:pt x="1946" y="2170"/>
                </a:lnTo>
                <a:lnTo>
                  <a:pt x="1948" y="2170"/>
                </a:lnTo>
                <a:lnTo>
                  <a:pt x="1948" y="2173"/>
                </a:lnTo>
                <a:lnTo>
                  <a:pt x="1949" y="2173"/>
                </a:lnTo>
                <a:lnTo>
                  <a:pt x="1953" y="2175"/>
                </a:lnTo>
                <a:lnTo>
                  <a:pt x="1954" y="2175"/>
                </a:lnTo>
                <a:lnTo>
                  <a:pt x="1954" y="2176"/>
                </a:lnTo>
                <a:lnTo>
                  <a:pt x="1954" y="2180"/>
                </a:lnTo>
                <a:lnTo>
                  <a:pt x="1954" y="2182"/>
                </a:lnTo>
                <a:lnTo>
                  <a:pt x="1953" y="2182"/>
                </a:lnTo>
                <a:lnTo>
                  <a:pt x="1953" y="2183"/>
                </a:lnTo>
                <a:lnTo>
                  <a:pt x="1953" y="2187"/>
                </a:lnTo>
                <a:lnTo>
                  <a:pt x="1949" y="2187"/>
                </a:lnTo>
                <a:lnTo>
                  <a:pt x="1949" y="2189"/>
                </a:lnTo>
                <a:lnTo>
                  <a:pt x="1948" y="2189"/>
                </a:lnTo>
                <a:lnTo>
                  <a:pt x="1946" y="2189"/>
                </a:lnTo>
                <a:lnTo>
                  <a:pt x="1946" y="2190"/>
                </a:lnTo>
                <a:lnTo>
                  <a:pt x="1942" y="2190"/>
                </a:lnTo>
                <a:lnTo>
                  <a:pt x="1941" y="2190"/>
                </a:lnTo>
                <a:lnTo>
                  <a:pt x="1939" y="2190"/>
                </a:lnTo>
                <a:lnTo>
                  <a:pt x="1935" y="2190"/>
                </a:lnTo>
                <a:lnTo>
                  <a:pt x="1934" y="2190"/>
                </a:lnTo>
                <a:lnTo>
                  <a:pt x="1932" y="2190"/>
                </a:lnTo>
                <a:lnTo>
                  <a:pt x="1929" y="2190"/>
                </a:lnTo>
                <a:lnTo>
                  <a:pt x="1927" y="2190"/>
                </a:lnTo>
                <a:lnTo>
                  <a:pt x="1925" y="2194"/>
                </a:lnTo>
                <a:lnTo>
                  <a:pt x="1922" y="2194"/>
                </a:lnTo>
                <a:lnTo>
                  <a:pt x="1920" y="2194"/>
                </a:lnTo>
                <a:lnTo>
                  <a:pt x="1920" y="2195"/>
                </a:lnTo>
                <a:lnTo>
                  <a:pt x="1920" y="2197"/>
                </a:lnTo>
                <a:lnTo>
                  <a:pt x="1918" y="2197"/>
                </a:lnTo>
                <a:lnTo>
                  <a:pt x="1915" y="2197"/>
                </a:lnTo>
                <a:lnTo>
                  <a:pt x="1915" y="2201"/>
                </a:lnTo>
                <a:lnTo>
                  <a:pt x="1915" y="2202"/>
                </a:lnTo>
                <a:lnTo>
                  <a:pt x="1918" y="2202"/>
                </a:lnTo>
                <a:lnTo>
                  <a:pt x="1918" y="2204"/>
                </a:lnTo>
                <a:lnTo>
                  <a:pt x="1918" y="2208"/>
                </a:lnTo>
                <a:lnTo>
                  <a:pt x="1920" y="2208"/>
                </a:lnTo>
                <a:lnTo>
                  <a:pt x="1920" y="2209"/>
                </a:lnTo>
                <a:lnTo>
                  <a:pt x="1920" y="2211"/>
                </a:lnTo>
                <a:lnTo>
                  <a:pt x="1922" y="2211"/>
                </a:lnTo>
                <a:lnTo>
                  <a:pt x="1922" y="2215"/>
                </a:lnTo>
                <a:lnTo>
                  <a:pt x="1922" y="2216"/>
                </a:lnTo>
                <a:lnTo>
                  <a:pt x="1920" y="2216"/>
                </a:lnTo>
                <a:lnTo>
                  <a:pt x="1920" y="2218"/>
                </a:lnTo>
                <a:lnTo>
                  <a:pt x="1920" y="2221"/>
                </a:lnTo>
                <a:lnTo>
                  <a:pt x="1918" y="2221"/>
                </a:lnTo>
                <a:lnTo>
                  <a:pt x="1918" y="2223"/>
                </a:lnTo>
                <a:lnTo>
                  <a:pt x="1918" y="2225"/>
                </a:lnTo>
                <a:lnTo>
                  <a:pt x="1918" y="2228"/>
                </a:lnTo>
                <a:lnTo>
                  <a:pt x="1920" y="2230"/>
                </a:lnTo>
                <a:lnTo>
                  <a:pt x="1922" y="2230"/>
                </a:lnTo>
                <a:lnTo>
                  <a:pt x="1922" y="2232"/>
                </a:lnTo>
                <a:lnTo>
                  <a:pt x="1925" y="2232"/>
                </a:lnTo>
                <a:lnTo>
                  <a:pt x="1925" y="2235"/>
                </a:lnTo>
                <a:lnTo>
                  <a:pt x="1922" y="2235"/>
                </a:lnTo>
                <a:lnTo>
                  <a:pt x="1920" y="2235"/>
                </a:lnTo>
                <a:lnTo>
                  <a:pt x="1918" y="2237"/>
                </a:lnTo>
                <a:lnTo>
                  <a:pt x="1913" y="2237"/>
                </a:lnTo>
                <a:lnTo>
                  <a:pt x="1913" y="2239"/>
                </a:lnTo>
                <a:lnTo>
                  <a:pt x="1911" y="2239"/>
                </a:lnTo>
                <a:lnTo>
                  <a:pt x="1911" y="2242"/>
                </a:lnTo>
                <a:lnTo>
                  <a:pt x="1908" y="2242"/>
                </a:lnTo>
                <a:lnTo>
                  <a:pt x="1906" y="2242"/>
                </a:lnTo>
                <a:lnTo>
                  <a:pt x="1906" y="2239"/>
                </a:lnTo>
                <a:lnTo>
                  <a:pt x="1904" y="2239"/>
                </a:lnTo>
                <a:lnTo>
                  <a:pt x="1901" y="2242"/>
                </a:lnTo>
                <a:lnTo>
                  <a:pt x="1899" y="2242"/>
                </a:lnTo>
                <a:lnTo>
                  <a:pt x="1897" y="2242"/>
                </a:lnTo>
                <a:lnTo>
                  <a:pt x="1894" y="2242"/>
                </a:lnTo>
                <a:lnTo>
                  <a:pt x="1894" y="2244"/>
                </a:lnTo>
                <a:lnTo>
                  <a:pt x="1894" y="2246"/>
                </a:lnTo>
                <a:lnTo>
                  <a:pt x="1897" y="2246"/>
                </a:lnTo>
                <a:lnTo>
                  <a:pt x="1897" y="2249"/>
                </a:lnTo>
                <a:lnTo>
                  <a:pt x="1894" y="2249"/>
                </a:lnTo>
                <a:lnTo>
                  <a:pt x="1892" y="2251"/>
                </a:lnTo>
                <a:lnTo>
                  <a:pt x="1890" y="2251"/>
                </a:lnTo>
                <a:lnTo>
                  <a:pt x="1890" y="2249"/>
                </a:lnTo>
                <a:lnTo>
                  <a:pt x="1887" y="2249"/>
                </a:lnTo>
                <a:lnTo>
                  <a:pt x="1887" y="2251"/>
                </a:lnTo>
                <a:lnTo>
                  <a:pt x="1885" y="2251"/>
                </a:lnTo>
                <a:lnTo>
                  <a:pt x="1883" y="2251"/>
                </a:lnTo>
                <a:lnTo>
                  <a:pt x="1883" y="2253"/>
                </a:lnTo>
                <a:lnTo>
                  <a:pt x="1880" y="2253"/>
                </a:lnTo>
                <a:lnTo>
                  <a:pt x="1880" y="2256"/>
                </a:lnTo>
                <a:lnTo>
                  <a:pt x="1883" y="2256"/>
                </a:lnTo>
                <a:lnTo>
                  <a:pt x="1883" y="2258"/>
                </a:lnTo>
                <a:lnTo>
                  <a:pt x="1885" y="2260"/>
                </a:lnTo>
                <a:lnTo>
                  <a:pt x="1887" y="2263"/>
                </a:lnTo>
                <a:lnTo>
                  <a:pt x="1885" y="2263"/>
                </a:lnTo>
                <a:lnTo>
                  <a:pt x="1885" y="2265"/>
                </a:lnTo>
                <a:lnTo>
                  <a:pt x="1887" y="2266"/>
                </a:lnTo>
                <a:lnTo>
                  <a:pt x="1885" y="2266"/>
                </a:lnTo>
                <a:lnTo>
                  <a:pt x="1883" y="2270"/>
                </a:lnTo>
                <a:lnTo>
                  <a:pt x="1880" y="2270"/>
                </a:lnTo>
                <a:lnTo>
                  <a:pt x="1880" y="2272"/>
                </a:lnTo>
                <a:lnTo>
                  <a:pt x="1880" y="2273"/>
                </a:lnTo>
                <a:lnTo>
                  <a:pt x="1880" y="2277"/>
                </a:lnTo>
                <a:lnTo>
                  <a:pt x="1883" y="2279"/>
                </a:lnTo>
                <a:lnTo>
                  <a:pt x="1885" y="2280"/>
                </a:lnTo>
                <a:lnTo>
                  <a:pt x="1887" y="2280"/>
                </a:lnTo>
                <a:lnTo>
                  <a:pt x="1887" y="2284"/>
                </a:lnTo>
                <a:lnTo>
                  <a:pt x="1890" y="2284"/>
                </a:lnTo>
                <a:lnTo>
                  <a:pt x="1892" y="2284"/>
                </a:lnTo>
                <a:lnTo>
                  <a:pt x="1894" y="2285"/>
                </a:lnTo>
                <a:lnTo>
                  <a:pt x="1897" y="2285"/>
                </a:lnTo>
                <a:lnTo>
                  <a:pt x="1899" y="2285"/>
                </a:lnTo>
                <a:lnTo>
                  <a:pt x="1901" y="2285"/>
                </a:lnTo>
                <a:lnTo>
                  <a:pt x="1904" y="2285"/>
                </a:lnTo>
                <a:lnTo>
                  <a:pt x="1906" y="2285"/>
                </a:lnTo>
                <a:lnTo>
                  <a:pt x="1906" y="2284"/>
                </a:lnTo>
                <a:lnTo>
                  <a:pt x="1908" y="2284"/>
                </a:lnTo>
                <a:lnTo>
                  <a:pt x="1908" y="2280"/>
                </a:lnTo>
                <a:lnTo>
                  <a:pt x="1906" y="2280"/>
                </a:lnTo>
                <a:lnTo>
                  <a:pt x="1906" y="2279"/>
                </a:lnTo>
                <a:lnTo>
                  <a:pt x="1908" y="2277"/>
                </a:lnTo>
                <a:lnTo>
                  <a:pt x="1911" y="2277"/>
                </a:lnTo>
                <a:lnTo>
                  <a:pt x="1913" y="2277"/>
                </a:lnTo>
                <a:lnTo>
                  <a:pt x="1915" y="2273"/>
                </a:lnTo>
                <a:lnTo>
                  <a:pt x="1918" y="2272"/>
                </a:lnTo>
                <a:lnTo>
                  <a:pt x="1920" y="2272"/>
                </a:lnTo>
                <a:lnTo>
                  <a:pt x="1920" y="2270"/>
                </a:lnTo>
                <a:lnTo>
                  <a:pt x="1922" y="2270"/>
                </a:lnTo>
                <a:lnTo>
                  <a:pt x="1925" y="2270"/>
                </a:lnTo>
                <a:lnTo>
                  <a:pt x="1925" y="2266"/>
                </a:lnTo>
                <a:lnTo>
                  <a:pt x="1927" y="2266"/>
                </a:lnTo>
                <a:lnTo>
                  <a:pt x="1929" y="2266"/>
                </a:lnTo>
                <a:lnTo>
                  <a:pt x="1932" y="2266"/>
                </a:lnTo>
                <a:lnTo>
                  <a:pt x="1932" y="2265"/>
                </a:lnTo>
                <a:lnTo>
                  <a:pt x="1934" y="2265"/>
                </a:lnTo>
                <a:lnTo>
                  <a:pt x="1935" y="2265"/>
                </a:lnTo>
                <a:lnTo>
                  <a:pt x="1939" y="2265"/>
                </a:lnTo>
                <a:lnTo>
                  <a:pt x="1941" y="2265"/>
                </a:lnTo>
                <a:lnTo>
                  <a:pt x="1942" y="2263"/>
                </a:lnTo>
                <a:lnTo>
                  <a:pt x="1946" y="2263"/>
                </a:lnTo>
                <a:lnTo>
                  <a:pt x="1946" y="2260"/>
                </a:lnTo>
                <a:lnTo>
                  <a:pt x="1948" y="2260"/>
                </a:lnTo>
                <a:lnTo>
                  <a:pt x="1949" y="2260"/>
                </a:lnTo>
                <a:lnTo>
                  <a:pt x="1953" y="2260"/>
                </a:lnTo>
                <a:lnTo>
                  <a:pt x="1953" y="2258"/>
                </a:lnTo>
                <a:lnTo>
                  <a:pt x="1954" y="2256"/>
                </a:lnTo>
                <a:lnTo>
                  <a:pt x="1956" y="2256"/>
                </a:lnTo>
                <a:lnTo>
                  <a:pt x="1960" y="2253"/>
                </a:lnTo>
                <a:lnTo>
                  <a:pt x="1961" y="2253"/>
                </a:lnTo>
                <a:lnTo>
                  <a:pt x="1961" y="2251"/>
                </a:lnTo>
                <a:lnTo>
                  <a:pt x="1963" y="2251"/>
                </a:lnTo>
                <a:lnTo>
                  <a:pt x="1963" y="2249"/>
                </a:lnTo>
                <a:lnTo>
                  <a:pt x="1967" y="2246"/>
                </a:lnTo>
                <a:lnTo>
                  <a:pt x="1967" y="2244"/>
                </a:lnTo>
                <a:lnTo>
                  <a:pt x="1968" y="2242"/>
                </a:lnTo>
                <a:lnTo>
                  <a:pt x="1970" y="2242"/>
                </a:lnTo>
                <a:lnTo>
                  <a:pt x="1974" y="2239"/>
                </a:lnTo>
                <a:lnTo>
                  <a:pt x="1975" y="2239"/>
                </a:lnTo>
                <a:lnTo>
                  <a:pt x="1975" y="2242"/>
                </a:lnTo>
                <a:lnTo>
                  <a:pt x="1977" y="2246"/>
                </a:lnTo>
                <a:lnTo>
                  <a:pt x="1975" y="2249"/>
                </a:lnTo>
                <a:lnTo>
                  <a:pt x="1975" y="2251"/>
                </a:lnTo>
                <a:lnTo>
                  <a:pt x="1975" y="2253"/>
                </a:lnTo>
                <a:lnTo>
                  <a:pt x="1974" y="2256"/>
                </a:lnTo>
                <a:lnTo>
                  <a:pt x="1970" y="2258"/>
                </a:lnTo>
                <a:lnTo>
                  <a:pt x="1968" y="2260"/>
                </a:lnTo>
                <a:lnTo>
                  <a:pt x="1968" y="2263"/>
                </a:lnTo>
                <a:lnTo>
                  <a:pt x="1967" y="2263"/>
                </a:lnTo>
                <a:lnTo>
                  <a:pt x="1963" y="2263"/>
                </a:lnTo>
                <a:lnTo>
                  <a:pt x="1963" y="2265"/>
                </a:lnTo>
                <a:lnTo>
                  <a:pt x="1960" y="2266"/>
                </a:lnTo>
                <a:lnTo>
                  <a:pt x="1956" y="2266"/>
                </a:lnTo>
                <a:lnTo>
                  <a:pt x="1953" y="2270"/>
                </a:lnTo>
                <a:lnTo>
                  <a:pt x="1949" y="2272"/>
                </a:lnTo>
                <a:lnTo>
                  <a:pt x="1948" y="2273"/>
                </a:lnTo>
                <a:lnTo>
                  <a:pt x="1942" y="2277"/>
                </a:lnTo>
                <a:lnTo>
                  <a:pt x="1941" y="2277"/>
                </a:lnTo>
                <a:lnTo>
                  <a:pt x="1942" y="2277"/>
                </a:lnTo>
                <a:lnTo>
                  <a:pt x="1946" y="2277"/>
                </a:lnTo>
                <a:lnTo>
                  <a:pt x="1948" y="2273"/>
                </a:lnTo>
                <a:lnTo>
                  <a:pt x="1949" y="2277"/>
                </a:lnTo>
                <a:lnTo>
                  <a:pt x="1953" y="2277"/>
                </a:lnTo>
                <a:lnTo>
                  <a:pt x="1954" y="2279"/>
                </a:lnTo>
                <a:lnTo>
                  <a:pt x="1956" y="2284"/>
                </a:lnTo>
                <a:lnTo>
                  <a:pt x="1960" y="2285"/>
                </a:lnTo>
                <a:lnTo>
                  <a:pt x="1961" y="2285"/>
                </a:lnTo>
                <a:lnTo>
                  <a:pt x="1963" y="2285"/>
                </a:lnTo>
                <a:lnTo>
                  <a:pt x="1968" y="2285"/>
                </a:lnTo>
                <a:lnTo>
                  <a:pt x="1970" y="2285"/>
                </a:lnTo>
                <a:lnTo>
                  <a:pt x="1974" y="2285"/>
                </a:lnTo>
                <a:lnTo>
                  <a:pt x="1975" y="2287"/>
                </a:lnTo>
                <a:lnTo>
                  <a:pt x="1975" y="2291"/>
                </a:lnTo>
                <a:lnTo>
                  <a:pt x="1975" y="2292"/>
                </a:lnTo>
                <a:lnTo>
                  <a:pt x="1975" y="2294"/>
                </a:lnTo>
                <a:lnTo>
                  <a:pt x="1975" y="2298"/>
                </a:lnTo>
                <a:lnTo>
                  <a:pt x="1975" y="2301"/>
                </a:lnTo>
                <a:lnTo>
                  <a:pt x="1975" y="2305"/>
                </a:lnTo>
                <a:lnTo>
                  <a:pt x="1975" y="2306"/>
                </a:lnTo>
                <a:lnTo>
                  <a:pt x="1975" y="2308"/>
                </a:lnTo>
                <a:lnTo>
                  <a:pt x="1975" y="2311"/>
                </a:lnTo>
                <a:lnTo>
                  <a:pt x="1975" y="2313"/>
                </a:lnTo>
                <a:lnTo>
                  <a:pt x="1975" y="2315"/>
                </a:lnTo>
                <a:lnTo>
                  <a:pt x="1977" y="2318"/>
                </a:lnTo>
                <a:lnTo>
                  <a:pt x="1980" y="2318"/>
                </a:lnTo>
                <a:lnTo>
                  <a:pt x="1980" y="2320"/>
                </a:lnTo>
                <a:lnTo>
                  <a:pt x="1980" y="2322"/>
                </a:lnTo>
                <a:lnTo>
                  <a:pt x="1982" y="2322"/>
                </a:lnTo>
                <a:lnTo>
                  <a:pt x="1984" y="2322"/>
                </a:lnTo>
                <a:lnTo>
                  <a:pt x="1989" y="2322"/>
                </a:lnTo>
                <a:lnTo>
                  <a:pt x="1989" y="2325"/>
                </a:lnTo>
                <a:lnTo>
                  <a:pt x="1991" y="2325"/>
                </a:lnTo>
                <a:lnTo>
                  <a:pt x="1991" y="2327"/>
                </a:lnTo>
                <a:lnTo>
                  <a:pt x="1994" y="2327"/>
                </a:lnTo>
                <a:lnTo>
                  <a:pt x="1998" y="2329"/>
                </a:lnTo>
                <a:lnTo>
                  <a:pt x="2003" y="2332"/>
                </a:lnTo>
                <a:lnTo>
                  <a:pt x="2008" y="2334"/>
                </a:lnTo>
                <a:lnTo>
                  <a:pt x="2010" y="2339"/>
                </a:lnTo>
                <a:lnTo>
                  <a:pt x="2012" y="2339"/>
                </a:lnTo>
                <a:lnTo>
                  <a:pt x="2019" y="2343"/>
                </a:lnTo>
                <a:lnTo>
                  <a:pt x="2022" y="2346"/>
                </a:lnTo>
                <a:lnTo>
                  <a:pt x="2024" y="2350"/>
                </a:lnTo>
                <a:lnTo>
                  <a:pt x="2025" y="2353"/>
                </a:lnTo>
                <a:lnTo>
                  <a:pt x="2029" y="2355"/>
                </a:lnTo>
                <a:lnTo>
                  <a:pt x="2031" y="2360"/>
                </a:lnTo>
                <a:lnTo>
                  <a:pt x="2032" y="2360"/>
                </a:lnTo>
                <a:lnTo>
                  <a:pt x="2032" y="2362"/>
                </a:lnTo>
                <a:lnTo>
                  <a:pt x="2032" y="2363"/>
                </a:lnTo>
                <a:lnTo>
                  <a:pt x="2031" y="2363"/>
                </a:lnTo>
                <a:lnTo>
                  <a:pt x="2029" y="2367"/>
                </a:lnTo>
                <a:lnTo>
                  <a:pt x="2025" y="2367"/>
                </a:lnTo>
                <a:lnTo>
                  <a:pt x="2022" y="2369"/>
                </a:lnTo>
                <a:lnTo>
                  <a:pt x="2019" y="2370"/>
                </a:lnTo>
                <a:lnTo>
                  <a:pt x="2017" y="2370"/>
                </a:lnTo>
                <a:lnTo>
                  <a:pt x="2015" y="2370"/>
                </a:lnTo>
                <a:lnTo>
                  <a:pt x="2012" y="2370"/>
                </a:lnTo>
                <a:lnTo>
                  <a:pt x="2010" y="2370"/>
                </a:lnTo>
                <a:lnTo>
                  <a:pt x="2008" y="2370"/>
                </a:lnTo>
                <a:lnTo>
                  <a:pt x="2005" y="2369"/>
                </a:lnTo>
                <a:lnTo>
                  <a:pt x="2003" y="2369"/>
                </a:lnTo>
                <a:lnTo>
                  <a:pt x="2001" y="2369"/>
                </a:lnTo>
                <a:lnTo>
                  <a:pt x="1998" y="2369"/>
                </a:lnTo>
                <a:lnTo>
                  <a:pt x="1998" y="2370"/>
                </a:lnTo>
                <a:lnTo>
                  <a:pt x="1996" y="2370"/>
                </a:lnTo>
                <a:lnTo>
                  <a:pt x="1994" y="2370"/>
                </a:lnTo>
                <a:lnTo>
                  <a:pt x="1994" y="2374"/>
                </a:lnTo>
                <a:lnTo>
                  <a:pt x="1996" y="2376"/>
                </a:lnTo>
                <a:lnTo>
                  <a:pt x="1996" y="2377"/>
                </a:lnTo>
                <a:lnTo>
                  <a:pt x="1996" y="2381"/>
                </a:lnTo>
                <a:lnTo>
                  <a:pt x="1994" y="2381"/>
                </a:lnTo>
                <a:lnTo>
                  <a:pt x="1991" y="2381"/>
                </a:lnTo>
                <a:lnTo>
                  <a:pt x="1989" y="2382"/>
                </a:lnTo>
                <a:lnTo>
                  <a:pt x="1989" y="2384"/>
                </a:lnTo>
                <a:lnTo>
                  <a:pt x="1987" y="2384"/>
                </a:lnTo>
                <a:lnTo>
                  <a:pt x="1987" y="2388"/>
                </a:lnTo>
                <a:lnTo>
                  <a:pt x="1987" y="2389"/>
                </a:lnTo>
                <a:lnTo>
                  <a:pt x="1984" y="2389"/>
                </a:lnTo>
                <a:lnTo>
                  <a:pt x="1982" y="2391"/>
                </a:lnTo>
                <a:lnTo>
                  <a:pt x="1980" y="2391"/>
                </a:lnTo>
                <a:lnTo>
                  <a:pt x="1980" y="2395"/>
                </a:lnTo>
                <a:lnTo>
                  <a:pt x="1982" y="2395"/>
                </a:lnTo>
                <a:lnTo>
                  <a:pt x="1982" y="2391"/>
                </a:lnTo>
                <a:lnTo>
                  <a:pt x="1984" y="2391"/>
                </a:lnTo>
                <a:lnTo>
                  <a:pt x="1987" y="2391"/>
                </a:lnTo>
                <a:lnTo>
                  <a:pt x="1989" y="2389"/>
                </a:lnTo>
                <a:lnTo>
                  <a:pt x="1991" y="2389"/>
                </a:lnTo>
                <a:lnTo>
                  <a:pt x="1994" y="2389"/>
                </a:lnTo>
                <a:lnTo>
                  <a:pt x="1996" y="2389"/>
                </a:lnTo>
                <a:lnTo>
                  <a:pt x="1998" y="2389"/>
                </a:lnTo>
                <a:lnTo>
                  <a:pt x="1998" y="2388"/>
                </a:lnTo>
                <a:lnTo>
                  <a:pt x="2001" y="2388"/>
                </a:lnTo>
                <a:lnTo>
                  <a:pt x="2003" y="2388"/>
                </a:lnTo>
                <a:lnTo>
                  <a:pt x="2003" y="2384"/>
                </a:lnTo>
                <a:lnTo>
                  <a:pt x="2005" y="2384"/>
                </a:lnTo>
                <a:lnTo>
                  <a:pt x="2008" y="2384"/>
                </a:lnTo>
                <a:lnTo>
                  <a:pt x="2010" y="2384"/>
                </a:lnTo>
                <a:lnTo>
                  <a:pt x="2010" y="2382"/>
                </a:lnTo>
                <a:lnTo>
                  <a:pt x="2012" y="2382"/>
                </a:lnTo>
                <a:lnTo>
                  <a:pt x="2015" y="2382"/>
                </a:lnTo>
                <a:lnTo>
                  <a:pt x="2017" y="2382"/>
                </a:lnTo>
                <a:lnTo>
                  <a:pt x="2019" y="2382"/>
                </a:lnTo>
                <a:lnTo>
                  <a:pt x="2022" y="2382"/>
                </a:lnTo>
                <a:lnTo>
                  <a:pt x="2024" y="2382"/>
                </a:lnTo>
                <a:lnTo>
                  <a:pt x="2024" y="2381"/>
                </a:lnTo>
                <a:lnTo>
                  <a:pt x="2025" y="2381"/>
                </a:lnTo>
                <a:lnTo>
                  <a:pt x="2025" y="2377"/>
                </a:lnTo>
                <a:lnTo>
                  <a:pt x="2029" y="2377"/>
                </a:lnTo>
                <a:lnTo>
                  <a:pt x="2031" y="2377"/>
                </a:lnTo>
                <a:lnTo>
                  <a:pt x="2031" y="2376"/>
                </a:lnTo>
                <a:lnTo>
                  <a:pt x="2032" y="2376"/>
                </a:lnTo>
                <a:lnTo>
                  <a:pt x="2036" y="2376"/>
                </a:lnTo>
                <a:lnTo>
                  <a:pt x="2038" y="2374"/>
                </a:lnTo>
                <a:lnTo>
                  <a:pt x="2039" y="2374"/>
                </a:lnTo>
                <a:lnTo>
                  <a:pt x="2039" y="2370"/>
                </a:lnTo>
                <a:lnTo>
                  <a:pt x="2044" y="2377"/>
                </a:lnTo>
                <a:lnTo>
                  <a:pt x="2046" y="2381"/>
                </a:lnTo>
                <a:lnTo>
                  <a:pt x="2050" y="2384"/>
                </a:lnTo>
                <a:lnTo>
                  <a:pt x="2051" y="2388"/>
                </a:lnTo>
                <a:lnTo>
                  <a:pt x="2058" y="2391"/>
                </a:lnTo>
                <a:lnTo>
                  <a:pt x="2058" y="2395"/>
                </a:lnTo>
                <a:lnTo>
                  <a:pt x="2060" y="2396"/>
                </a:lnTo>
                <a:lnTo>
                  <a:pt x="2064" y="2398"/>
                </a:lnTo>
                <a:lnTo>
                  <a:pt x="2064" y="2401"/>
                </a:lnTo>
                <a:lnTo>
                  <a:pt x="2064" y="2405"/>
                </a:lnTo>
                <a:lnTo>
                  <a:pt x="2060" y="2412"/>
                </a:lnTo>
                <a:lnTo>
                  <a:pt x="2060" y="2424"/>
                </a:lnTo>
                <a:lnTo>
                  <a:pt x="2058" y="2429"/>
                </a:lnTo>
                <a:lnTo>
                  <a:pt x="2058" y="2436"/>
                </a:lnTo>
                <a:lnTo>
                  <a:pt x="2057" y="2438"/>
                </a:lnTo>
                <a:lnTo>
                  <a:pt x="2060" y="2446"/>
                </a:lnTo>
                <a:lnTo>
                  <a:pt x="2064" y="2453"/>
                </a:lnTo>
                <a:lnTo>
                  <a:pt x="2064" y="2457"/>
                </a:lnTo>
                <a:lnTo>
                  <a:pt x="2064" y="2460"/>
                </a:lnTo>
                <a:lnTo>
                  <a:pt x="2060" y="2460"/>
                </a:lnTo>
                <a:lnTo>
                  <a:pt x="2058" y="2460"/>
                </a:lnTo>
                <a:lnTo>
                  <a:pt x="2057" y="2460"/>
                </a:lnTo>
                <a:lnTo>
                  <a:pt x="2051" y="2464"/>
                </a:lnTo>
                <a:lnTo>
                  <a:pt x="2050" y="2464"/>
                </a:lnTo>
                <a:lnTo>
                  <a:pt x="2050" y="2466"/>
                </a:lnTo>
                <a:lnTo>
                  <a:pt x="2051" y="2467"/>
                </a:lnTo>
                <a:lnTo>
                  <a:pt x="2051" y="2471"/>
                </a:lnTo>
                <a:lnTo>
                  <a:pt x="2051" y="2472"/>
                </a:lnTo>
                <a:lnTo>
                  <a:pt x="2050" y="2474"/>
                </a:lnTo>
                <a:lnTo>
                  <a:pt x="2051" y="2474"/>
                </a:lnTo>
                <a:lnTo>
                  <a:pt x="2051" y="2478"/>
                </a:lnTo>
                <a:lnTo>
                  <a:pt x="2053" y="2478"/>
                </a:lnTo>
                <a:lnTo>
                  <a:pt x="2051" y="2479"/>
                </a:lnTo>
                <a:lnTo>
                  <a:pt x="2050" y="2485"/>
                </a:lnTo>
                <a:lnTo>
                  <a:pt x="2050" y="2488"/>
                </a:lnTo>
                <a:lnTo>
                  <a:pt x="2046" y="2488"/>
                </a:lnTo>
                <a:lnTo>
                  <a:pt x="2044" y="2488"/>
                </a:lnTo>
                <a:lnTo>
                  <a:pt x="2043" y="2491"/>
                </a:lnTo>
                <a:lnTo>
                  <a:pt x="2046" y="2500"/>
                </a:lnTo>
                <a:lnTo>
                  <a:pt x="2050" y="2507"/>
                </a:lnTo>
                <a:lnTo>
                  <a:pt x="2050" y="2509"/>
                </a:lnTo>
                <a:lnTo>
                  <a:pt x="2051" y="2512"/>
                </a:lnTo>
                <a:lnTo>
                  <a:pt x="2051" y="2514"/>
                </a:lnTo>
                <a:lnTo>
                  <a:pt x="2046" y="2519"/>
                </a:lnTo>
                <a:lnTo>
                  <a:pt x="2046" y="2521"/>
                </a:lnTo>
                <a:lnTo>
                  <a:pt x="2046" y="2523"/>
                </a:lnTo>
                <a:lnTo>
                  <a:pt x="2046" y="2526"/>
                </a:lnTo>
                <a:lnTo>
                  <a:pt x="2046" y="2528"/>
                </a:lnTo>
                <a:lnTo>
                  <a:pt x="2044" y="2528"/>
                </a:lnTo>
                <a:lnTo>
                  <a:pt x="2044" y="2530"/>
                </a:lnTo>
                <a:lnTo>
                  <a:pt x="2046" y="2530"/>
                </a:lnTo>
                <a:lnTo>
                  <a:pt x="2044" y="2533"/>
                </a:lnTo>
                <a:lnTo>
                  <a:pt x="2043" y="2533"/>
                </a:lnTo>
                <a:lnTo>
                  <a:pt x="2039" y="2533"/>
                </a:lnTo>
                <a:lnTo>
                  <a:pt x="2038" y="2535"/>
                </a:lnTo>
                <a:lnTo>
                  <a:pt x="2038" y="2533"/>
                </a:lnTo>
                <a:lnTo>
                  <a:pt x="2036" y="2533"/>
                </a:lnTo>
                <a:lnTo>
                  <a:pt x="2036" y="2535"/>
                </a:lnTo>
                <a:lnTo>
                  <a:pt x="2032" y="2535"/>
                </a:lnTo>
                <a:lnTo>
                  <a:pt x="2031" y="2535"/>
                </a:lnTo>
                <a:lnTo>
                  <a:pt x="2025" y="2535"/>
                </a:lnTo>
                <a:lnTo>
                  <a:pt x="2025" y="2533"/>
                </a:lnTo>
                <a:lnTo>
                  <a:pt x="2024" y="2533"/>
                </a:lnTo>
                <a:lnTo>
                  <a:pt x="2022" y="2533"/>
                </a:lnTo>
                <a:lnTo>
                  <a:pt x="2019" y="2533"/>
                </a:lnTo>
                <a:lnTo>
                  <a:pt x="2017" y="2533"/>
                </a:lnTo>
                <a:lnTo>
                  <a:pt x="2017" y="2535"/>
                </a:lnTo>
                <a:lnTo>
                  <a:pt x="2015" y="2535"/>
                </a:lnTo>
                <a:lnTo>
                  <a:pt x="2012" y="2535"/>
                </a:lnTo>
                <a:lnTo>
                  <a:pt x="2010" y="2535"/>
                </a:lnTo>
                <a:lnTo>
                  <a:pt x="2010" y="2536"/>
                </a:lnTo>
                <a:lnTo>
                  <a:pt x="2008" y="2540"/>
                </a:lnTo>
                <a:lnTo>
                  <a:pt x="2005" y="2540"/>
                </a:lnTo>
                <a:lnTo>
                  <a:pt x="2003" y="2540"/>
                </a:lnTo>
                <a:lnTo>
                  <a:pt x="2001" y="2540"/>
                </a:lnTo>
                <a:lnTo>
                  <a:pt x="2001" y="2542"/>
                </a:lnTo>
                <a:lnTo>
                  <a:pt x="1998" y="2543"/>
                </a:lnTo>
                <a:lnTo>
                  <a:pt x="1996" y="2543"/>
                </a:lnTo>
                <a:lnTo>
                  <a:pt x="1996" y="2547"/>
                </a:lnTo>
                <a:lnTo>
                  <a:pt x="1996" y="2549"/>
                </a:lnTo>
                <a:lnTo>
                  <a:pt x="1994" y="2549"/>
                </a:lnTo>
                <a:lnTo>
                  <a:pt x="1994" y="2550"/>
                </a:lnTo>
                <a:lnTo>
                  <a:pt x="1994" y="2554"/>
                </a:lnTo>
                <a:lnTo>
                  <a:pt x="1994" y="2556"/>
                </a:lnTo>
                <a:lnTo>
                  <a:pt x="1994" y="2557"/>
                </a:lnTo>
                <a:lnTo>
                  <a:pt x="1994" y="2561"/>
                </a:lnTo>
                <a:lnTo>
                  <a:pt x="1991" y="2561"/>
                </a:lnTo>
                <a:lnTo>
                  <a:pt x="1989" y="2561"/>
                </a:lnTo>
                <a:lnTo>
                  <a:pt x="1989" y="2562"/>
                </a:lnTo>
                <a:lnTo>
                  <a:pt x="1987" y="2562"/>
                </a:lnTo>
                <a:lnTo>
                  <a:pt x="1984" y="2562"/>
                </a:lnTo>
                <a:lnTo>
                  <a:pt x="1982" y="2564"/>
                </a:lnTo>
                <a:lnTo>
                  <a:pt x="1977" y="2568"/>
                </a:lnTo>
                <a:lnTo>
                  <a:pt x="1975" y="2569"/>
                </a:lnTo>
                <a:lnTo>
                  <a:pt x="1974" y="2569"/>
                </a:lnTo>
                <a:lnTo>
                  <a:pt x="1970" y="2571"/>
                </a:lnTo>
                <a:lnTo>
                  <a:pt x="1968" y="2571"/>
                </a:lnTo>
                <a:lnTo>
                  <a:pt x="1968" y="2575"/>
                </a:lnTo>
                <a:lnTo>
                  <a:pt x="1967" y="2576"/>
                </a:lnTo>
                <a:lnTo>
                  <a:pt x="1967" y="2578"/>
                </a:lnTo>
                <a:lnTo>
                  <a:pt x="1963" y="2578"/>
                </a:lnTo>
                <a:lnTo>
                  <a:pt x="1961" y="2578"/>
                </a:lnTo>
                <a:lnTo>
                  <a:pt x="1961" y="2576"/>
                </a:lnTo>
                <a:lnTo>
                  <a:pt x="1960" y="2576"/>
                </a:lnTo>
                <a:lnTo>
                  <a:pt x="1956" y="2576"/>
                </a:lnTo>
                <a:lnTo>
                  <a:pt x="1956" y="2578"/>
                </a:lnTo>
                <a:lnTo>
                  <a:pt x="1956" y="2582"/>
                </a:lnTo>
                <a:lnTo>
                  <a:pt x="1956" y="2583"/>
                </a:lnTo>
                <a:lnTo>
                  <a:pt x="1954" y="2583"/>
                </a:lnTo>
                <a:lnTo>
                  <a:pt x="1954" y="2585"/>
                </a:lnTo>
                <a:lnTo>
                  <a:pt x="1954" y="2588"/>
                </a:lnTo>
                <a:lnTo>
                  <a:pt x="1953" y="2588"/>
                </a:lnTo>
                <a:lnTo>
                  <a:pt x="1953" y="2590"/>
                </a:lnTo>
                <a:lnTo>
                  <a:pt x="1953" y="2592"/>
                </a:lnTo>
                <a:lnTo>
                  <a:pt x="1953" y="2595"/>
                </a:lnTo>
                <a:lnTo>
                  <a:pt x="1954" y="2597"/>
                </a:lnTo>
                <a:lnTo>
                  <a:pt x="1954" y="2599"/>
                </a:lnTo>
                <a:lnTo>
                  <a:pt x="1954" y="2602"/>
                </a:lnTo>
                <a:lnTo>
                  <a:pt x="1956" y="2602"/>
                </a:lnTo>
                <a:lnTo>
                  <a:pt x="1956" y="2604"/>
                </a:lnTo>
                <a:lnTo>
                  <a:pt x="1956" y="2606"/>
                </a:lnTo>
                <a:lnTo>
                  <a:pt x="1956" y="2609"/>
                </a:lnTo>
                <a:lnTo>
                  <a:pt x="1956" y="2611"/>
                </a:lnTo>
                <a:lnTo>
                  <a:pt x="1956" y="2613"/>
                </a:lnTo>
                <a:lnTo>
                  <a:pt x="1956" y="2616"/>
                </a:lnTo>
                <a:lnTo>
                  <a:pt x="1954" y="2618"/>
                </a:lnTo>
                <a:lnTo>
                  <a:pt x="1953" y="2620"/>
                </a:lnTo>
                <a:lnTo>
                  <a:pt x="1949" y="2620"/>
                </a:lnTo>
                <a:lnTo>
                  <a:pt x="1948" y="2620"/>
                </a:lnTo>
                <a:lnTo>
                  <a:pt x="1946" y="2623"/>
                </a:lnTo>
                <a:lnTo>
                  <a:pt x="1942" y="2625"/>
                </a:lnTo>
                <a:lnTo>
                  <a:pt x="1941" y="2630"/>
                </a:lnTo>
                <a:lnTo>
                  <a:pt x="1939" y="2630"/>
                </a:lnTo>
                <a:lnTo>
                  <a:pt x="1939" y="2632"/>
                </a:lnTo>
                <a:lnTo>
                  <a:pt x="1939" y="2633"/>
                </a:lnTo>
                <a:lnTo>
                  <a:pt x="1941" y="2633"/>
                </a:lnTo>
                <a:lnTo>
                  <a:pt x="1941" y="2637"/>
                </a:lnTo>
                <a:lnTo>
                  <a:pt x="1942" y="2637"/>
                </a:lnTo>
                <a:lnTo>
                  <a:pt x="1942" y="2639"/>
                </a:lnTo>
                <a:lnTo>
                  <a:pt x="1941" y="2639"/>
                </a:lnTo>
                <a:lnTo>
                  <a:pt x="1934" y="2640"/>
                </a:lnTo>
                <a:lnTo>
                  <a:pt x="1922" y="2644"/>
                </a:lnTo>
                <a:lnTo>
                  <a:pt x="1913" y="2646"/>
                </a:lnTo>
                <a:lnTo>
                  <a:pt x="1911" y="2646"/>
                </a:lnTo>
                <a:lnTo>
                  <a:pt x="1908" y="2646"/>
                </a:lnTo>
                <a:lnTo>
                  <a:pt x="1904" y="2644"/>
                </a:lnTo>
                <a:lnTo>
                  <a:pt x="1901" y="2644"/>
                </a:lnTo>
                <a:lnTo>
                  <a:pt x="1899" y="2640"/>
                </a:lnTo>
                <a:lnTo>
                  <a:pt x="1897" y="2640"/>
                </a:lnTo>
                <a:lnTo>
                  <a:pt x="1894" y="2639"/>
                </a:lnTo>
                <a:lnTo>
                  <a:pt x="1894" y="2637"/>
                </a:lnTo>
                <a:lnTo>
                  <a:pt x="1894" y="2633"/>
                </a:lnTo>
                <a:lnTo>
                  <a:pt x="1892" y="2633"/>
                </a:lnTo>
                <a:lnTo>
                  <a:pt x="1890" y="2633"/>
                </a:lnTo>
                <a:lnTo>
                  <a:pt x="1887" y="2633"/>
                </a:lnTo>
                <a:lnTo>
                  <a:pt x="1885" y="2632"/>
                </a:lnTo>
                <a:lnTo>
                  <a:pt x="1885" y="2630"/>
                </a:lnTo>
                <a:lnTo>
                  <a:pt x="1883" y="2630"/>
                </a:lnTo>
                <a:lnTo>
                  <a:pt x="1880" y="2630"/>
                </a:lnTo>
                <a:lnTo>
                  <a:pt x="1878" y="2632"/>
                </a:lnTo>
                <a:lnTo>
                  <a:pt x="1877" y="2632"/>
                </a:lnTo>
                <a:lnTo>
                  <a:pt x="1873" y="2632"/>
                </a:lnTo>
                <a:lnTo>
                  <a:pt x="1871" y="2632"/>
                </a:lnTo>
                <a:lnTo>
                  <a:pt x="1870" y="2632"/>
                </a:lnTo>
                <a:lnTo>
                  <a:pt x="1866" y="2632"/>
                </a:lnTo>
                <a:lnTo>
                  <a:pt x="1864" y="2632"/>
                </a:lnTo>
                <a:lnTo>
                  <a:pt x="1863" y="2632"/>
                </a:lnTo>
                <a:lnTo>
                  <a:pt x="1859" y="2630"/>
                </a:lnTo>
                <a:lnTo>
                  <a:pt x="1858" y="2632"/>
                </a:lnTo>
                <a:lnTo>
                  <a:pt x="1856" y="2632"/>
                </a:lnTo>
                <a:lnTo>
                  <a:pt x="1852" y="2632"/>
                </a:lnTo>
                <a:lnTo>
                  <a:pt x="1851" y="2632"/>
                </a:lnTo>
                <a:lnTo>
                  <a:pt x="1849" y="2632"/>
                </a:lnTo>
                <a:lnTo>
                  <a:pt x="1845" y="2632"/>
                </a:lnTo>
                <a:lnTo>
                  <a:pt x="1844" y="2632"/>
                </a:lnTo>
                <a:lnTo>
                  <a:pt x="1844" y="2633"/>
                </a:lnTo>
                <a:lnTo>
                  <a:pt x="1844" y="2637"/>
                </a:lnTo>
                <a:lnTo>
                  <a:pt x="1842" y="2637"/>
                </a:lnTo>
                <a:lnTo>
                  <a:pt x="1838" y="2637"/>
                </a:lnTo>
                <a:lnTo>
                  <a:pt x="1837" y="2633"/>
                </a:lnTo>
                <a:lnTo>
                  <a:pt x="1830" y="2632"/>
                </a:lnTo>
                <a:lnTo>
                  <a:pt x="1828" y="2632"/>
                </a:lnTo>
                <a:lnTo>
                  <a:pt x="1823" y="2627"/>
                </a:lnTo>
                <a:lnTo>
                  <a:pt x="1821" y="2627"/>
                </a:lnTo>
                <a:lnTo>
                  <a:pt x="1818" y="2627"/>
                </a:lnTo>
                <a:lnTo>
                  <a:pt x="1816" y="2627"/>
                </a:lnTo>
                <a:lnTo>
                  <a:pt x="1811" y="2627"/>
                </a:lnTo>
                <a:lnTo>
                  <a:pt x="1809" y="2625"/>
                </a:lnTo>
                <a:lnTo>
                  <a:pt x="1807" y="2625"/>
                </a:lnTo>
                <a:lnTo>
                  <a:pt x="1804" y="2625"/>
                </a:lnTo>
                <a:lnTo>
                  <a:pt x="1804" y="2627"/>
                </a:lnTo>
                <a:lnTo>
                  <a:pt x="1802" y="2630"/>
                </a:lnTo>
                <a:lnTo>
                  <a:pt x="1800" y="2630"/>
                </a:lnTo>
                <a:lnTo>
                  <a:pt x="1800" y="2633"/>
                </a:lnTo>
                <a:lnTo>
                  <a:pt x="1797" y="2633"/>
                </a:lnTo>
                <a:lnTo>
                  <a:pt x="1795" y="2633"/>
                </a:lnTo>
                <a:lnTo>
                  <a:pt x="1795" y="2637"/>
                </a:lnTo>
                <a:lnTo>
                  <a:pt x="1795" y="2639"/>
                </a:lnTo>
                <a:lnTo>
                  <a:pt x="1793" y="2640"/>
                </a:lnTo>
                <a:lnTo>
                  <a:pt x="1793" y="2644"/>
                </a:lnTo>
                <a:lnTo>
                  <a:pt x="1790" y="2647"/>
                </a:lnTo>
                <a:lnTo>
                  <a:pt x="1790" y="2654"/>
                </a:lnTo>
                <a:lnTo>
                  <a:pt x="1790" y="2658"/>
                </a:lnTo>
                <a:lnTo>
                  <a:pt x="1788" y="2659"/>
                </a:lnTo>
                <a:lnTo>
                  <a:pt x="1787" y="2665"/>
                </a:lnTo>
                <a:lnTo>
                  <a:pt x="1783" y="2665"/>
                </a:lnTo>
                <a:lnTo>
                  <a:pt x="1780" y="2666"/>
                </a:lnTo>
                <a:lnTo>
                  <a:pt x="1780" y="2668"/>
                </a:lnTo>
                <a:lnTo>
                  <a:pt x="1783" y="2672"/>
                </a:lnTo>
                <a:lnTo>
                  <a:pt x="1781" y="2673"/>
                </a:lnTo>
                <a:lnTo>
                  <a:pt x="1780" y="2673"/>
                </a:lnTo>
                <a:lnTo>
                  <a:pt x="1776" y="2675"/>
                </a:lnTo>
                <a:lnTo>
                  <a:pt x="1773" y="2675"/>
                </a:lnTo>
                <a:lnTo>
                  <a:pt x="1769" y="2673"/>
                </a:lnTo>
                <a:lnTo>
                  <a:pt x="1768" y="2673"/>
                </a:lnTo>
                <a:lnTo>
                  <a:pt x="1766" y="2673"/>
                </a:lnTo>
                <a:lnTo>
                  <a:pt x="1761" y="2678"/>
                </a:lnTo>
                <a:lnTo>
                  <a:pt x="1755" y="2680"/>
                </a:lnTo>
                <a:lnTo>
                  <a:pt x="1754" y="2680"/>
                </a:lnTo>
                <a:lnTo>
                  <a:pt x="1752" y="2680"/>
                </a:lnTo>
                <a:lnTo>
                  <a:pt x="1748" y="2680"/>
                </a:lnTo>
                <a:lnTo>
                  <a:pt x="1747" y="2682"/>
                </a:lnTo>
                <a:lnTo>
                  <a:pt x="1745" y="2682"/>
                </a:lnTo>
                <a:lnTo>
                  <a:pt x="1742" y="2685"/>
                </a:lnTo>
                <a:lnTo>
                  <a:pt x="1738" y="2687"/>
                </a:lnTo>
                <a:lnTo>
                  <a:pt x="1738" y="2689"/>
                </a:lnTo>
                <a:lnTo>
                  <a:pt x="1738" y="2692"/>
                </a:lnTo>
                <a:lnTo>
                  <a:pt x="1738" y="2694"/>
                </a:lnTo>
                <a:lnTo>
                  <a:pt x="1740" y="2699"/>
                </a:lnTo>
                <a:lnTo>
                  <a:pt x="1742" y="2701"/>
                </a:lnTo>
                <a:lnTo>
                  <a:pt x="1742" y="2703"/>
                </a:lnTo>
                <a:lnTo>
                  <a:pt x="1745" y="2703"/>
                </a:lnTo>
                <a:lnTo>
                  <a:pt x="1745" y="2706"/>
                </a:lnTo>
                <a:lnTo>
                  <a:pt x="1745" y="2708"/>
                </a:lnTo>
                <a:lnTo>
                  <a:pt x="1745" y="2710"/>
                </a:lnTo>
                <a:lnTo>
                  <a:pt x="1742" y="2713"/>
                </a:lnTo>
                <a:lnTo>
                  <a:pt x="1742" y="2715"/>
                </a:lnTo>
                <a:lnTo>
                  <a:pt x="1740" y="2715"/>
                </a:lnTo>
                <a:lnTo>
                  <a:pt x="1740" y="2717"/>
                </a:lnTo>
                <a:lnTo>
                  <a:pt x="1740" y="2720"/>
                </a:lnTo>
                <a:lnTo>
                  <a:pt x="1738" y="2720"/>
                </a:lnTo>
                <a:lnTo>
                  <a:pt x="1738" y="2722"/>
                </a:lnTo>
                <a:lnTo>
                  <a:pt x="1738" y="2723"/>
                </a:lnTo>
                <a:lnTo>
                  <a:pt x="1740" y="2727"/>
                </a:lnTo>
                <a:lnTo>
                  <a:pt x="1740" y="2729"/>
                </a:lnTo>
                <a:lnTo>
                  <a:pt x="1740" y="2730"/>
                </a:lnTo>
                <a:lnTo>
                  <a:pt x="1742" y="2734"/>
                </a:lnTo>
                <a:lnTo>
                  <a:pt x="1742" y="2736"/>
                </a:lnTo>
                <a:lnTo>
                  <a:pt x="1742" y="2737"/>
                </a:lnTo>
                <a:lnTo>
                  <a:pt x="1742" y="2741"/>
                </a:lnTo>
                <a:lnTo>
                  <a:pt x="1745" y="2741"/>
                </a:lnTo>
                <a:lnTo>
                  <a:pt x="1745" y="2742"/>
                </a:lnTo>
                <a:lnTo>
                  <a:pt x="1742" y="2744"/>
                </a:lnTo>
                <a:lnTo>
                  <a:pt x="1742" y="2748"/>
                </a:lnTo>
                <a:lnTo>
                  <a:pt x="1742" y="2749"/>
                </a:lnTo>
                <a:lnTo>
                  <a:pt x="1742" y="2751"/>
                </a:lnTo>
                <a:lnTo>
                  <a:pt x="1742" y="2755"/>
                </a:lnTo>
                <a:lnTo>
                  <a:pt x="1742" y="2756"/>
                </a:lnTo>
                <a:lnTo>
                  <a:pt x="1742" y="2758"/>
                </a:lnTo>
                <a:lnTo>
                  <a:pt x="1742" y="2762"/>
                </a:lnTo>
                <a:lnTo>
                  <a:pt x="1742" y="2763"/>
                </a:lnTo>
                <a:lnTo>
                  <a:pt x="1742" y="2765"/>
                </a:lnTo>
                <a:lnTo>
                  <a:pt x="1742" y="2768"/>
                </a:lnTo>
                <a:lnTo>
                  <a:pt x="1740" y="2768"/>
                </a:lnTo>
                <a:lnTo>
                  <a:pt x="1738" y="2770"/>
                </a:lnTo>
                <a:lnTo>
                  <a:pt x="1735" y="2770"/>
                </a:lnTo>
                <a:lnTo>
                  <a:pt x="1735" y="2772"/>
                </a:lnTo>
                <a:lnTo>
                  <a:pt x="1733" y="2772"/>
                </a:lnTo>
                <a:lnTo>
                  <a:pt x="1731" y="2772"/>
                </a:lnTo>
                <a:lnTo>
                  <a:pt x="1728" y="2772"/>
                </a:lnTo>
                <a:lnTo>
                  <a:pt x="1726" y="2772"/>
                </a:lnTo>
                <a:lnTo>
                  <a:pt x="1726" y="2775"/>
                </a:lnTo>
                <a:lnTo>
                  <a:pt x="1724" y="2775"/>
                </a:lnTo>
                <a:lnTo>
                  <a:pt x="1724" y="2777"/>
                </a:lnTo>
                <a:lnTo>
                  <a:pt x="1724" y="2779"/>
                </a:lnTo>
                <a:lnTo>
                  <a:pt x="1726" y="2779"/>
                </a:lnTo>
                <a:lnTo>
                  <a:pt x="1726" y="2782"/>
                </a:lnTo>
                <a:lnTo>
                  <a:pt x="1728" y="2782"/>
                </a:lnTo>
                <a:lnTo>
                  <a:pt x="1728" y="2784"/>
                </a:lnTo>
                <a:lnTo>
                  <a:pt x="1726" y="2784"/>
                </a:lnTo>
                <a:lnTo>
                  <a:pt x="1724" y="2784"/>
                </a:lnTo>
                <a:lnTo>
                  <a:pt x="1721" y="2784"/>
                </a:lnTo>
                <a:lnTo>
                  <a:pt x="1719" y="2786"/>
                </a:lnTo>
                <a:lnTo>
                  <a:pt x="1717" y="2786"/>
                </a:lnTo>
                <a:lnTo>
                  <a:pt x="1714" y="2789"/>
                </a:lnTo>
                <a:lnTo>
                  <a:pt x="1712" y="2789"/>
                </a:lnTo>
                <a:lnTo>
                  <a:pt x="1712" y="2791"/>
                </a:lnTo>
                <a:lnTo>
                  <a:pt x="1710" y="2791"/>
                </a:lnTo>
                <a:lnTo>
                  <a:pt x="1710" y="2793"/>
                </a:lnTo>
                <a:lnTo>
                  <a:pt x="1707" y="2793"/>
                </a:lnTo>
                <a:lnTo>
                  <a:pt x="1707" y="2796"/>
                </a:lnTo>
                <a:lnTo>
                  <a:pt x="1707" y="2798"/>
                </a:lnTo>
                <a:lnTo>
                  <a:pt x="1705" y="2798"/>
                </a:lnTo>
                <a:lnTo>
                  <a:pt x="1705" y="2800"/>
                </a:lnTo>
                <a:lnTo>
                  <a:pt x="1703" y="2803"/>
                </a:lnTo>
                <a:lnTo>
                  <a:pt x="1703" y="2805"/>
                </a:lnTo>
                <a:lnTo>
                  <a:pt x="1705" y="2805"/>
                </a:lnTo>
                <a:lnTo>
                  <a:pt x="1705" y="2807"/>
                </a:lnTo>
                <a:lnTo>
                  <a:pt x="1707" y="2810"/>
                </a:lnTo>
                <a:lnTo>
                  <a:pt x="1707" y="2812"/>
                </a:lnTo>
                <a:lnTo>
                  <a:pt x="1710" y="2812"/>
                </a:lnTo>
                <a:lnTo>
                  <a:pt x="1710" y="2813"/>
                </a:lnTo>
                <a:lnTo>
                  <a:pt x="1710" y="2817"/>
                </a:lnTo>
                <a:lnTo>
                  <a:pt x="1707" y="2817"/>
                </a:lnTo>
                <a:lnTo>
                  <a:pt x="1707" y="2819"/>
                </a:lnTo>
                <a:lnTo>
                  <a:pt x="1705" y="2819"/>
                </a:lnTo>
                <a:lnTo>
                  <a:pt x="1703" y="2820"/>
                </a:lnTo>
                <a:lnTo>
                  <a:pt x="1700" y="2820"/>
                </a:lnTo>
                <a:lnTo>
                  <a:pt x="1700" y="2824"/>
                </a:lnTo>
                <a:lnTo>
                  <a:pt x="1698" y="2826"/>
                </a:lnTo>
                <a:lnTo>
                  <a:pt x="1697" y="2826"/>
                </a:lnTo>
                <a:lnTo>
                  <a:pt x="1693" y="2826"/>
                </a:lnTo>
                <a:lnTo>
                  <a:pt x="1691" y="2826"/>
                </a:lnTo>
                <a:lnTo>
                  <a:pt x="1690" y="2826"/>
                </a:lnTo>
                <a:lnTo>
                  <a:pt x="1686" y="2826"/>
                </a:lnTo>
                <a:lnTo>
                  <a:pt x="1684" y="2827"/>
                </a:lnTo>
                <a:lnTo>
                  <a:pt x="1683" y="2827"/>
                </a:lnTo>
                <a:lnTo>
                  <a:pt x="1679" y="2827"/>
                </a:lnTo>
                <a:lnTo>
                  <a:pt x="1677" y="2831"/>
                </a:lnTo>
                <a:lnTo>
                  <a:pt x="1676" y="2831"/>
                </a:lnTo>
                <a:lnTo>
                  <a:pt x="1676" y="2833"/>
                </a:lnTo>
                <a:lnTo>
                  <a:pt x="1672" y="2833"/>
                </a:lnTo>
                <a:lnTo>
                  <a:pt x="1672" y="2834"/>
                </a:lnTo>
                <a:lnTo>
                  <a:pt x="1672" y="2838"/>
                </a:lnTo>
                <a:lnTo>
                  <a:pt x="1672" y="2839"/>
                </a:lnTo>
                <a:lnTo>
                  <a:pt x="1671" y="2841"/>
                </a:lnTo>
                <a:lnTo>
                  <a:pt x="1671" y="2845"/>
                </a:lnTo>
                <a:lnTo>
                  <a:pt x="1671" y="2846"/>
                </a:lnTo>
                <a:lnTo>
                  <a:pt x="1669" y="2846"/>
                </a:lnTo>
                <a:lnTo>
                  <a:pt x="1669" y="2848"/>
                </a:lnTo>
                <a:lnTo>
                  <a:pt x="1665" y="2848"/>
                </a:lnTo>
                <a:lnTo>
                  <a:pt x="1665" y="2852"/>
                </a:lnTo>
                <a:lnTo>
                  <a:pt x="1664" y="2852"/>
                </a:lnTo>
                <a:lnTo>
                  <a:pt x="1664" y="2853"/>
                </a:lnTo>
                <a:lnTo>
                  <a:pt x="1662" y="2853"/>
                </a:lnTo>
                <a:lnTo>
                  <a:pt x="1658" y="2855"/>
                </a:lnTo>
                <a:lnTo>
                  <a:pt x="1657" y="2855"/>
                </a:lnTo>
                <a:lnTo>
                  <a:pt x="1655" y="2858"/>
                </a:lnTo>
                <a:lnTo>
                  <a:pt x="1652" y="2860"/>
                </a:lnTo>
                <a:lnTo>
                  <a:pt x="1650" y="2860"/>
                </a:lnTo>
                <a:lnTo>
                  <a:pt x="1650" y="2862"/>
                </a:lnTo>
                <a:lnTo>
                  <a:pt x="1648" y="2862"/>
                </a:lnTo>
                <a:lnTo>
                  <a:pt x="1648" y="2865"/>
                </a:lnTo>
                <a:lnTo>
                  <a:pt x="1648" y="2867"/>
                </a:lnTo>
                <a:lnTo>
                  <a:pt x="1648" y="2869"/>
                </a:lnTo>
                <a:lnTo>
                  <a:pt x="1645" y="2874"/>
                </a:lnTo>
                <a:lnTo>
                  <a:pt x="1643" y="2874"/>
                </a:lnTo>
                <a:lnTo>
                  <a:pt x="1643" y="2876"/>
                </a:lnTo>
                <a:lnTo>
                  <a:pt x="1641" y="2881"/>
                </a:lnTo>
                <a:lnTo>
                  <a:pt x="1643" y="2886"/>
                </a:lnTo>
                <a:lnTo>
                  <a:pt x="1645" y="2888"/>
                </a:lnTo>
                <a:lnTo>
                  <a:pt x="1648" y="2888"/>
                </a:lnTo>
                <a:lnTo>
                  <a:pt x="1650" y="2890"/>
                </a:lnTo>
                <a:lnTo>
                  <a:pt x="1650" y="2893"/>
                </a:lnTo>
                <a:lnTo>
                  <a:pt x="1655" y="2895"/>
                </a:lnTo>
                <a:lnTo>
                  <a:pt x="1657" y="2895"/>
                </a:lnTo>
                <a:lnTo>
                  <a:pt x="1658" y="2897"/>
                </a:lnTo>
                <a:lnTo>
                  <a:pt x="1662" y="2897"/>
                </a:lnTo>
                <a:lnTo>
                  <a:pt x="1662" y="2900"/>
                </a:lnTo>
                <a:lnTo>
                  <a:pt x="1658" y="2900"/>
                </a:lnTo>
                <a:lnTo>
                  <a:pt x="1658" y="2902"/>
                </a:lnTo>
                <a:lnTo>
                  <a:pt x="1658" y="2903"/>
                </a:lnTo>
                <a:lnTo>
                  <a:pt x="1658" y="2907"/>
                </a:lnTo>
                <a:lnTo>
                  <a:pt x="1658" y="2909"/>
                </a:lnTo>
                <a:lnTo>
                  <a:pt x="1658" y="2910"/>
                </a:lnTo>
                <a:lnTo>
                  <a:pt x="1658" y="2914"/>
                </a:lnTo>
                <a:lnTo>
                  <a:pt x="1658" y="2916"/>
                </a:lnTo>
                <a:lnTo>
                  <a:pt x="1657" y="2916"/>
                </a:lnTo>
                <a:lnTo>
                  <a:pt x="1657" y="2917"/>
                </a:lnTo>
                <a:lnTo>
                  <a:pt x="1657" y="2921"/>
                </a:lnTo>
                <a:lnTo>
                  <a:pt x="1657" y="2923"/>
                </a:lnTo>
                <a:lnTo>
                  <a:pt x="1657" y="2924"/>
                </a:lnTo>
                <a:lnTo>
                  <a:pt x="1658" y="2928"/>
                </a:lnTo>
                <a:lnTo>
                  <a:pt x="1658" y="2929"/>
                </a:lnTo>
                <a:lnTo>
                  <a:pt x="1662" y="2929"/>
                </a:lnTo>
                <a:lnTo>
                  <a:pt x="1664" y="2931"/>
                </a:lnTo>
                <a:lnTo>
                  <a:pt x="1664" y="2935"/>
                </a:lnTo>
                <a:lnTo>
                  <a:pt x="1665" y="2935"/>
                </a:lnTo>
                <a:lnTo>
                  <a:pt x="1664" y="2935"/>
                </a:lnTo>
                <a:lnTo>
                  <a:pt x="1662" y="2936"/>
                </a:lnTo>
                <a:lnTo>
                  <a:pt x="1658" y="2938"/>
                </a:lnTo>
                <a:lnTo>
                  <a:pt x="1658" y="2942"/>
                </a:lnTo>
                <a:lnTo>
                  <a:pt x="1658" y="2943"/>
                </a:lnTo>
                <a:lnTo>
                  <a:pt x="1657" y="2943"/>
                </a:lnTo>
                <a:lnTo>
                  <a:pt x="1655" y="2945"/>
                </a:lnTo>
                <a:lnTo>
                  <a:pt x="1652" y="2948"/>
                </a:lnTo>
                <a:lnTo>
                  <a:pt x="1650" y="2948"/>
                </a:lnTo>
                <a:lnTo>
                  <a:pt x="1650" y="2950"/>
                </a:lnTo>
                <a:lnTo>
                  <a:pt x="1648" y="2950"/>
                </a:lnTo>
                <a:lnTo>
                  <a:pt x="1650" y="2950"/>
                </a:lnTo>
                <a:lnTo>
                  <a:pt x="1650" y="2952"/>
                </a:lnTo>
                <a:lnTo>
                  <a:pt x="1648" y="2955"/>
                </a:lnTo>
                <a:lnTo>
                  <a:pt x="1645" y="2957"/>
                </a:lnTo>
                <a:lnTo>
                  <a:pt x="1645" y="2959"/>
                </a:lnTo>
                <a:lnTo>
                  <a:pt x="1643" y="2962"/>
                </a:lnTo>
                <a:lnTo>
                  <a:pt x="1641" y="2964"/>
                </a:lnTo>
                <a:lnTo>
                  <a:pt x="1638" y="2964"/>
                </a:lnTo>
                <a:lnTo>
                  <a:pt x="1636" y="2964"/>
                </a:lnTo>
                <a:lnTo>
                  <a:pt x="1634" y="2966"/>
                </a:lnTo>
                <a:lnTo>
                  <a:pt x="1629" y="2966"/>
                </a:lnTo>
                <a:lnTo>
                  <a:pt x="1627" y="2966"/>
                </a:lnTo>
                <a:lnTo>
                  <a:pt x="1624" y="2966"/>
                </a:lnTo>
                <a:lnTo>
                  <a:pt x="1622" y="2969"/>
                </a:lnTo>
                <a:lnTo>
                  <a:pt x="1620" y="2969"/>
                </a:lnTo>
                <a:lnTo>
                  <a:pt x="1617" y="2971"/>
                </a:lnTo>
                <a:lnTo>
                  <a:pt x="1615" y="2971"/>
                </a:lnTo>
                <a:lnTo>
                  <a:pt x="1613" y="2971"/>
                </a:lnTo>
                <a:lnTo>
                  <a:pt x="1610" y="2973"/>
                </a:lnTo>
                <a:lnTo>
                  <a:pt x="1608" y="2973"/>
                </a:lnTo>
                <a:lnTo>
                  <a:pt x="1608" y="2976"/>
                </a:lnTo>
                <a:lnTo>
                  <a:pt x="1610" y="2978"/>
                </a:lnTo>
                <a:lnTo>
                  <a:pt x="1610" y="2980"/>
                </a:lnTo>
                <a:lnTo>
                  <a:pt x="1610" y="2983"/>
                </a:lnTo>
                <a:lnTo>
                  <a:pt x="1608" y="2985"/>
                </a:lnTo>
                <a:lnTo>
                  <a:pt x="1607" y="2987"/>
                </a:lnTo>
                <a:lnTo>
                  <a:pt x="1607" y="2990"/>
                </a:lnTo>
                <a:lnTo>
                  <a:pt x="1607" y="2992"/>
                </a:lnTo>
                <a:lnTo>
                  <a:pt x="1603" y="2994"/>
                </a:lnTo>
                <a:lnTo>
                  <a:pt x="1607" y="2994"/>
                </a:lnTo>
                <a:lnTo>
                  <a:pt x="1607" y="2997"/>
                </a:lnTo>
                <a:lnTo>
                  <a:pt x="1607" y="2999"/>
                </a:lnTo>
                <a:lnTo>
                  <a:pt x="1607" y="3000"/>
                </a:lnTo>
                <a:lnTo>
                  <a:pt x="1603" y="3000"/>
                </a:lnTo>
                <a:lnTo>
                  <a:pt x="1603" y="3004"/>
                </a:lnTo>
                <a:lnTo>
                  <a:pt x="1603" y="3006"/>
                </a:lnTo>
                <a:lnTo>
                  <a:pt x="1607" y="3007"/>
                </a:lnTo>
                <a:lnTo>
                  <a:pt x="1608" y="3007"/>
                </a:lnTo>
                <a:lnTo>
                  <a:pt x="1610" y="3011"/>
                </a:lnTo>
                <a:lnTo>
                  <a:pt x="1613" y="3011"/>
                </a:lnTo>
                <a:lnTo>
                  <a:pt x="1613" y="3013"/>
                </a:lnTo>
                <a:lnTo>
                  <a:pt x="1615" y="3013"/>
                </a:lnTo>
                <a:lnTo>
                  <a:pt x="1617" y="3013"/>
                </a:lnTo>
                <a:lnTo>
                  <a:pt x="1617" y="3014"/>
                </a:lnTo>
                <a:lnTo>
                  <a:pt x="1620" y="3014"/>
                </a:lnTo>
                <a:lnTo>
                  <a:pt x="1622" y="3014"/>
                </a:lnTo>
                <a:lnTo>
                  <a:pt x="1624" y="3018"/>
                </a:lnTo>
                <a:lnTo>
                  <a:pt x="1627" y="3018"/>
                </a:lnTo>
                <a:lnTo>
                  <a:pt x="1627" y="3019"/>
                </a:lnTo>
                <a:lnTo>
                  <a:pt x="1627" y="3021"/>
                </a:lnTo>
                <a:lnTo>
                  <a:pt x="1624" y="3021"/>
                </a:lnTo>
                <a:lnTo>
                  <a:pt x="1624" y="3025"/>
                </a:lnTo>
                <a:lnTo>
                  <a:pt x="1620" y="3028"/>
                </a:lnTo>
                <a:lnTo>
                  <a:pt x="1617" y="3032"/>
                </a:lnTo>
                <a:lnTo>
                  <a:pt x="1615" y="3033"/>
                </a:lnTo>
                <a:lnTo>
                  <a:pt x="1613" y="3033"/>
                </a:lnTo>
                <a:lnTo>
                  <a:pt x="1613" y="3035"/>
                </a:lnTo>
                <a:lnTo>
                  <a:pt x="1613" y="3039"/>
                </a:lnTo>
                <a:lnTo>
                  <a:pt x="1610" y="3040"/>
                </a:lnTo>
                <a:lnTo>
                  <a:pt x="1610" y="3042"/>
                </a:lnTo>
                <a:lnTo>
                  <a:pt x="1608" y="3045"/>
                </a:lnTo>
                <a:lnTo>
                  <a:pt x="1607" y="3047"/>
                </a:lnTo>
                <a:lnTo>
                  <a:pt x="1603" y="3049"/>
                </a:lnTo>
                <a:lnTo>
                  <a:pt x="1603" y="3052"/>
                </a:lnTo>
                <a:lnTo>
                  <a:pt x="1607" y="3054"/>
                </a:lnTo>
                <a:lnTo>
                  <a:pt x="1607" y="3056"/>
                </a:lnTo>
                <a:lnTo>
                  <a:pt x="1607" y="3059"/>
                </a:lnTo>
                <a:lnTo>
                  <a:pt x="1608" y="3059"/>
                </a:lnTo>
                <a:lnTo>
                  <a:pt x="1608" y="3063"/>
                </a:lnTo>
                <a:lnTo>
                  <a:pt x="1608" y="3066"/>
                </a:lnTo>
                <a:lnTo>
                  <a:pt x="1610" y="3068"/>
                </a:lnTo>
                <a:lnTo>
                  <a:pt x="1608" y="3070"/>
                </a:lnTo>
                <a:lnTo>
                  <a:pt x="1608" y="3073"/>
                </a:lnTo>
                <a:lnTo>
                  <a:pt x="1608" y="3075"/>
                </a:lnTo>
                <a:lnTo>
                  <a:pt x="1607" y="3077"/>
                </a:lnTo>
                <a:lnTo>
                  <a:pt x="1607" y="3080"/>
                </a:lnTo>
                <a:lnTo>
                  <a:pt x="1607" y="3082"/>
                </a:lnTo>
                <a:lnTo>
                  <a:pt x="1607" y="3084"/>
                </a:lnTo>
                <a:lnTo>
                  <a:pt x="1607" y="3087"/>
                </a:lnTo>
                <a:lnTo>
                  <a:pt x="1608" y="3087"/>
                </a:lnTo>
                <a:lnTo>
                  <a:pt x="1608" y="3089"/>
                </a:lnTo>
                <a:lnTo>
                  <a:pt x="1603" y="3087"/>
                </a:lnTo>
                <a:lnTo>
                  <a:pt x="1601" y="3087"/>
                </a:lnTo>
                <a:lnTo>
                  <a:pt x="1600" y="3087"/>
                </a:lnTo>
                <a:lnTo>
                  <a:pt x="1596" y="3087"/>
                </a:lnTo>
                <a:lnTo>
                  <a:pt x="1594" y="3087"/>
                </a:lnTo>
                <a:lnTo>
                  <a:pt x="1593" y="3087"/>
                </a:lnTo>
                <a:lnTo>
                  <a:pt x="1589" y="3089"/>
                </a:lnTo>
                <a:lnTo>
                  <a:pt x="1587" y="3089"/>
                </a:lnTo>
                <a:lnTo>
                  <a:pt x="1586" y="3090"/>
                </a:lnTo>
                <a:lnTo>
                  <a:pt x="1586" y="3094"/>
                </a:lnTo>
                <a:lnTo>
                  <a:pt x="1582" y="3094"/>
                </a:lnTo>
                <a:lnTo>
                  <a:pt x="1581" y="3090"/>
                </a:lnTo>
                <a:lnTo>
                  <a:pt x="1575" y="3090"/>
                </a:lnTo>
                <a:lnTo>
                  <a:pt x="1572" y="3090"/>
                </a:lnTo>
                <a:lnTo>
                  <a:pt x="1568" y="3090"/>
                </a:lnTo>
                <a:lnTo>
                  <a:pt x="1567" y="3090"/>
                </a:lnTo>
                <a:lnTo>
                  <a:pt x="1561" y="3090"/>
                </a:lnTo>
                <a:lnTo>
                  <a:pt x="1560" y="3090"/>
                </a:lnTo>
                <a:lnTo>
                  <a:pt x="1558" y="3090"/>
                </a:lnTo>
                <a:lnTo>
                  <a:pt x="1551" y="3094"/>
                </a:lnTo>
                <a:lnTo>
                  <a:pt x="1548" y="3094"/>
                </a:lnTo>
                <a:lnTo>
                  <a:pt x="1546" y="3094"/>
                </a:lnTo>
                <a:lnTo>
                  <a:pt x="1544" y="3096"/>
                </a:lnTo>
                <a:lnTo>
                  <a:pt x="1541" y="3096"/>
                </a:lnTo>
                <a:lnTo>
                  <a:pt x="1539" y="3096"/>
                </a:lnTo>
                <a:lnTo>
                  <a:pt x="1537" y="3096"/>
                </a:lnTo>
                <a:lnTo>
                  <a:pt x="1537" y="3101"/>
                </a:lnTo>
                <a:lnTo>
                  <a:pt x="1539" y="3103"/>
                </a:lnTo>
                <a:lnTo>
                  <a:pt x="1534" y="3103"/>
                </a:lnTo>
                <a:lnTo>
                  <a:pt x="1530" y="3103"/>
                </a:lnTo>
                <a:lnTo>
                  <a:pt x="1530" y="3104"/>
                </a:lnTo>
                <a:lnTo>
                  <a:pt x="1530" y="3108"/>
                </a:lnTo>
                <a:lnTo>
                  <a:pt x="1527" y="3108"/>
                </a:lnTo>
                <a:lnTo>
                  <a:pt x="1525" y="3109"/>
                </a:lnTo>
                <a:lnTo>
                  <a:pt x="1523" y="3109"/>
                </a:lnTo>
                <a:lnTo>
                  <a:pt x="1523" y="3111"/>
                </a:lnTo>
                <a:lnTo>
                  <a:pt x="1520" y="3111"/>
                </a:lnTo>
                <a:lnTo>
                  <a:pt x="1518" y="3111"/>
                </a:lnTo>
                <a:lnTo>
                  <a:pt x="1513" y="3115"/>
                </a:lnTo>
                <a:lnTo>
                  <a:pt x="1511" y="3116"/>
                </a:lnTo>
                <a:lnTo>
                  <a:pt x="1510" y="3116"/>
                </a:lnTo>
                <a:lnTo>
                  <a:pt x="1506" y="3116"/>
                </a:lnTo>
                <a:lnTo>
                  <a:pt x="1504" y="3116"/>
                </a:lnTo>
                <a:lnTo>
                  <a:pt x="1503" y="3116"/>
                </a:lnTo>
                <a:lnTo>
                  <a:pt x="1503" y="3118"/>
                </a:lnTo>
                <a:lnTo>
                  <a:pt x="1499" y="3118"/>
                </a:lnTo>
                <a:lnTo>
                  <a:pt x="1499" y="3116"/>
                </a:lnTo>
                <a:lnTo>
                  <a:pt x="1497" y="3116"/>
                </a:lnTo>
                <a:lnTo>
                  <a:pt x="1496" y="3118"/>
                </a:lnTo>
                <a:lnTo>
                  <a:pt x="1492" y="3118"/>
                </a:lnTo>
                <a:lnTo>
                  <a:pt x="1489" y="3122"/>
                </a:lnTo>
                <a:lnTo>
                  <a:pt x="1485" y="3122"/>
                </a:lnTo>
                <a:lnTo>
                  <a:pt x="1484" y="3122"/>
                </a:lnTo>
                <a:lnTo>
                  <a:pt x="1482" y="3123"/>
                </a:lnTo>
                <a:lnTo>
                  <a:pt x="1478" y="3123"/>
                </a:lnTo>
                <a:lnTo>
                  <a:pt x="1477" y="3123"/>
                </a:lnTo>
                <a:lnTo>
                  <a:pt x="1475" y="3123"/>
                </a:lnTo>
                <a:lnTo>
                  <a:pt x="1471" y="3123"/>
                </a:lnTo>
                <a:lnTo>
                  <a:pt x="1470" y="3123"/>
                </a:lnTo>
                <a:lnTo>
                  <a:pt x="1468" y="3123"/>
                </a:lnTo>
                <a:lnTo>
                  <a:pt x="1465" y="3123"/>
                </a:lnTo>
                <a:lnTo>
                  <a:pt x="1463" y="3123"/>
                </a:lnTo>
                <a:lnTo>
                  <a:pt x="1461" y="3123"/>
                </a:lnTo>
                <a:lnTo>
                  <a:pt x="1458" y="3123"/>
                </a:lnTo>
                <a:lnTo>
                  <a:pt x="1456" y="3125"/>
                </a:lnTo>
                <a:lnTo>
                  <a:pt x="1454" y="3125"/>
                </a:lnTo>
                <a:lnTo>
                  <a:pt x="1451" y="3125"/>
                </a:lnTo>
                <a:lnTo>
                  <a:pt x="1449" y="3123"/>
                </a:lnTo>
                <a:lnTo>
                  <a:pt x="1447" y="3123"/>
                </a:lnTo>
                <a:lnTo>
                  <a:pt x="1444" y="3122"/>
                </a:lnTo>
                <a:lnTo>
                  <a:pt x="1442" y="3122"/>
                </a:lnTo>
                <a:lnTo>
                  <a:pt x="1440" y="3118"/>
                </a:lnTo>
                <a:lnTo>
                  <a:pt x="1437" y="3118"/>
                </a:lnTo>
                <a:lnTo>
                  <a:pt x="1435" y="3116"/>
                </a:lnTo>
                <a:lnTo>
                  <a:pt x="1433" y="3116"/>
                </a:lnTo>
                <a:lnTo>
                  <a:pt x="1430" y="3115"/>
                </a:lnTo>
                <a:lnTo>
                  <a:pt x="1428" y="3111"/>
                </a:lnTo>
                <a:lnTo>
                  <a:pt x="1426" y="3111"/>
                </a:lnTo>
                <a:lnTo>
                  <a:pt x="1423" y="3111"/>
                </a:lnTo>
                <a:lnTo>
                  <a:pt x="1423" y="3109"/>
                </a:lnTo>
                <a:lnTo>
                  <a:pt x="1421" y="3109"/>
                </a:lnTo>
                <a:lnTo>
                  <a:pt x="1420" y="3109"/>
                </a:lnTo>
                <a:lnTo>
                  <a:pt x="1416" y="3108"/>
                </a:lnTo>
                <a:lnTo>
                  <a:pt x="1414" y="3108"/>
                </a:lnTo>
                <a:lnTo>
                  <a:pt x="1413" y="3108"/>
                </a:lnTo>
                <a:lnTo>
                  <a:pt x="1413" y="3104"/>
                </a:lnTo>
                <a:lnTo>
                  <a:pt x="1409" y="3104"/>
                </a:lnTo>
                <a:lnTo>
                  <a:pt x="1407" y="3103"/>
                </a:lnTo>
                <a:lnTo>
                  <a:pt x="1406" y="3104"/>
                </a:lnTo>
                <a:lnTo>
                  <a:pt x="1402" y="3104"/>
                </a:lnTo>
                <a:lnTo>
                  <a:pt x="1402" y="3108"/>
                </a:lnTo>
                <a:lnTo>
                  <a:pt x="1400" y="3109"/>
                </a:lnTo>
                <a:lnTo>
                  <a:pt x="1402" y="3109"/>
                </a:lnTo>
                <a:lnTo>
                  <a:pt x="1402" y="3111"/>
                </a:lnTo>
                <a:lnTo>
                  <a:pt x="1400" y="3111"/>
                </a:lnTo>
                <a:lnTo>
                  <a:pt x="1399" y="3115"/>
                </a:lnTo>
                <a:lnTo>
                  <a:pt x="1395" y="3115"/>
                </a:lnTo>
                <a:lnTo>
                  <a:pt x="1394" y="3116"/>
                </a:lnTo>
                <a:lnTo>
                  <a:pt x="1392" y="3116"/>
                </a:lnTo>
                <a:lnTo>
                  <a:pt x="1392" y="3118"/>
                </a:lnTo>
                <a:lnTo>
                  <a:pt x="1388" y="3122"/>
                </a:lnTo>
                <a:lnTo>
                  <a:pt x="1387" y="3123"/>
                </a:lnTo>
                <a:lnTo>
                  <a:pt x="1385" y="3123"/>
                </a:lnTo>
                <a:lnTo>
                  <a:pt x="1381" y="3125"/>
                </a:lnTo>
                <a:lnTo>
                  <a:pt x="1380" y="3125"/>
                </a:lnTo>
                <a:lnTo>
                  <a:pt x="1375" y="3125"/>
                </a:lnTo>
                <a:lnTo>
                  <a:pt x="1373" y="3125"/>
                </a:lnTo>
                <a:lnTo>
                  <a:pt x="1371" y="3125"/>
                </a:lnTo>
                <a:lnTo>
                  <a:pt x="1368" y="3125"/>
                </a:lnTo>
                <a:lnTo>
                  <a:pt x="1366" y="3125"/>
                </a:lnTo>
                <a:lnTo>
                  <a:pt x="1364" y="3123"/>
                </a:lnTo>
                <a:lnTo>
                  <a:pt x="1361" y="3123"/>
                </a:lnTo>
                <a:lnTo>
                  <a:pt x="1361" y="3122"/>
                </a:lnTo>
                <a:lnTo>
                  <a:pt x="1359" y="3122"/>
                </a:lnTo>
                <a:lnTo>
                  <a:pt x="1357" y="3118"/>
                </a:lnTo>
                <a:lnTo>
                  <a:pt x="1354" y="3118"/>
                </a:lnTo>
                <a:lnTo>
                  <a:pt x="1354" y="3116"/>
                </a:lnTo>
                <a:lnTo>
                  <a:pt x="1352" y="3116"/>
                </a:lnTo>
                <a:lnTo>
                  <a:pt x="1352" y="3115"/>
                </a:lnTo>
                <a:lnTo>
                  <a:pt x="1350" y="3115"/>
                </a:lnTo>
                <a:lnTo>
                  <a:pt x="1350" y="3111"/>
                </a:lnTo>
                <a:lnTo>
                  <a:pt x="1347" y="3111"/>
                </a:lnTo>
                <a:lnTo>
                  <a:pt x="1345" y="3115"/>
                </a:lnTo>
                <a:lnTo>
                  <a:pt x="1343" y="3115"/>
                </a:lnTo>
                <a:lnTo>
                  <a:pt x="1343" y="3111"/>
                </a:lnTo>
                <a:lnTo>
                  <a:pt x="1340" y="3111"/>
                </a:lnTo>
                <a:lnTo>
                  <a:pt x="1338" y="3115"/>
                </a:lnTo>
                <a:lnTo>
                  <a:pt x="1336" y="3115"/>
                </a:lnTo>
                <a:lnTo>
                  <a:pt x="1333" y="3115"/>
                </a:lnTo>
                <a:lnTo>
                  <a:pt x="1331" y="3115"/>
                </a:lnTo>
                <a:lnTo>
                  <a:pt x="1330" y="3115"/>
                </a:lnTo>
                <a:lnTo>
                  <a:pt x="1326" y="3116"/>
                </a:lnTo>
                <a:lnTo>
                  <a:pt x="1324" y="3116"/>
                </a:lnTo>
                <a:lnTo>
                  <a:pt x="1323" y="3118"/>
                </a:lnTo>
                <a:lnTo>
                  <a:pt x="1319" y="3118"/>
                </a:lnTo>
                <a:lnTo>
                  <a:pt x="1317" y="3122"/>
                </a:lnTo>
                <a:lnTo>
                  <a:pt x="1316" y="3122"/>
                </a:lnTo>
                <a:lnTo>
                  <a:pt x="1312" y="3123"/>
                </a:lnTo>
                <a:lnTo>
                  <a:pt x="1310" y="3123"/>
                </a:lnTo>
                <a:lnTo>
                  <a:pt x="1309" y="3125"/>
                </a:lnTo>
                <a:lnTo>
                  <a:pt x="1305" y="3129"/>
                </a:lnTo>
                <a:lnTo>
                  <a:pt x="1304" y="3129"/>
                </a:lnTo>
                <a:lnTo>
                  <a:pt x="1302" y="3129"/>
                </a:lnTo>
                <a:lnTo>
                  <a:pt x="1298" y="3129"/>
                </a:lnTo>
                <a:lnTo>
                  <a:pt x="1297" y="3130"/>
                </a:lnTo>
                <a:lnTo>
                  <a:pt x="1295" y="3132"/>
                </a:lnTo>
                <a:lnTo>
                  <a:pt x="1291" y="3137"/>
                </a:lnTo>
                <a:lnTo>
                  <a:pt x="1288" y="3139"/>
                </a:lnTo>
                <a:lnTo>
                  <a:pt x="1284" y="3139"/>
                </a:lnTo>
                <a:lnTo>
                  <a:pt x="1284" y="3142"/>
                </a:lnTo>
                <a:lnTo>
                  <a:pt x="1284" y="3144"/>
                </a:lnTo>
                <a:lnTo>
                  <a:pt x="1284" y="3146"/>
                </a:lnTo>
                <a:lnTo>
                  <a:pt x="1284" y="3149"/>
                </a:lnTo>
                <a:lnTo>
                  <a:pt x="1288" y="3151"/>
                </a:lnTo>
                <a:lnTo>
                  <a:pt x="1290" y="3153"/>
                </a:lnTo>
                <a:lnTo>
                  <a:pt x="1290" y="3156"/>
                </a:lnTo>
                <a:lnTo>
                  <a:pt x="1290" y="3158"/>
                </a:lnTo>
                <a:lnTo>
                  <a:pt x="1291" y="3160"/>
                </a:lnTo>
                <a:lnTo>
                  <a:pt x="1290" y="3160"/>
                </a:lnTo>
                <a:lnTo>
                  <a:pt x="1290" y="3163"/>
                </a:lnTo>
                <a:lnTo>
                  <a:pt x="1288" y="3165"/>
                </a:lnTo>
                <a:lnTo>
                  <a:pt x="1284" y="3167"/>
                </a:lnTo>
                <a:lnTo>
                  <a:pt x="1284" y="3170"/>
                </a:lnTo>
                <a:lnTo>
                  <a:pt x="1283" y="3172"/>
                </a:lnTo>
                <a:lnTo>
                  <a:pt x="1281" y="3174"/>
                </a:lnTo>
                <a:lnTo>
                  <a:pt x="1278" y="3177"/>
                </a:lnTo>
                <a:lnTo>
                  <a:pt x="1276" y="3179"/>
                </a:lnTo>
                <a:lnTo>
                  <a:pt x="1274" y="3180"/>
                </a:lnTo>
                <a:lnTo>
                  <a:pt x="1271" y="3180"/>
                </a:lnTo>
                <a:lnTo>
                  <a:pt x="1269" y="3184"/>
                </a:lnTo>
                <a:lnTo>
                  <a:pt x="1269" y="3186"/>
                </a:lnTo>
                <a:lnTo>
                  <a:pt x="1269" y="3187"/>
                </a:lnTo>
                <a:lnTo>
                  <a:pt x="1269" y="3191"/>
                </a:lnTo>
                <a:lnTo>
                  <a:pt x="1269" y="3193"/>
                </a:lnTo>
                <a:lnTo>
                  <a:pt x="1269" y="3194"/>
                </a:lnTo>
                <a:lnTo>
                  <a:pt x="1269" y="3198"/>
                </a:lnTo>
                <a:lnTo>
                  <a:pt x="1269" y="3201"/>
                </a:lnTo>
                <a:lnTo>
                  <a:pt x="1267" y="3205"/>
                </a:lnTo>
                <a:lnTo>
                  <a:pt x="1264" y="3206"/>
                </a:lnTo>
                <a:lnTo>
                  <a:pt x="1264" y="3208"/>
                </a:lnTo>
                <a:lnTo>
                  <a:pt x="1262" y="3208"/>
                </a:lnTo>
                <a:lnTo>
                  <a:pt x="1262" y="3206"/>
                </a:lnTo>
                <a:lnTo>
                  <a:pt x="1260" y="3206"/>
                </a:lnTo>
                <a:lnTo>
                  <a:pt x="1260" y="3208"/>
                </a:lnTo>
                <a:lnTo>
                  <a:pt x="1257" y="3208"/>
                </a:lnTo>
                <a:lnTo>
                  <a:pt x="1255" y="3208"/>
                </a:lnTo>
                <a:lnTo>
                  <a:pt x="1253" y="3208"/>
                </a:lnTo>
                <a:lnTo>
                  <a:pt x="1250" y="3212"/>
                </a:lnTo>
                <a:lnTo>
                  <a:pt x="1248" y="3212"/>
                </a:lnTo>
                <a:lnTo>
                  <a:pt x="1246" y="3212"/>
                </a:lnTo>
                <a:lnTo>
                  <a:pt x="1246" y="3213"/>
                </a:lnTo>
                <a:lnTo>
                  <a:pt x="1246" y="3215"/>
                </a:lnTo>
                <a:lnTo>
                  <a:pt x="1243" y="3215"/>
                </a:lnTo>
                <a:lnTo>
                  <a:pt x="1241" y="3215"/>
                </a:lnTo>
                <a:lnTo>
                  <a:pt x="1234" y="3215"/>
                </a:lnTo>
                <a:lnTo>
                  <a:pt x="1227" y="3213"/>
                </a:lnTo>
                <a:lnTo>
                  <a:pt x="1226" y="3213"/>
                </a:lnTo>
                <a:lnTo>
                  <a:pt x="1220" y="3213"/>
                </a:lnTo>
                <a:lnTo>
                  <a:pt x="1219" y="3213"/>
                </a:lnTo>
                <a:lnTo>
                  <a:pt x="1212" y="3213"/>
                </a:lnTo>
                <a:lnTo>
                  <a:pt x="1205" y="3212"/>
                </a:lnTo>
                <a:lnTo>
                  <a:pt x="1201" y="3212"/>
                </a:lnTo>
                <a:lnTo>
                  <a:pt x="1198" y="3212"/>
                </a:lnTo>
                <a:lnTo>
                  <a:pt x="1188" y="3212"/>
                </a:lnTo>
                <a:lnTo>
                  <a:pt x="1179" y="3212"/>
                </a:lnTo>
                <a:lnTo>
                  <a:pt x="1174" y="3212"/>
                </a:lnTo>
                <a:lnTo>
                  <a:pt x="1167" y="3213"/>
                </a:lnTo>
                <a:lnTo>
                  <a:pt x="1167" y="3215"/>
                </a:lnTo>
                <a:lnTo>
                  <a:pt x="1167" y="3219"/>
                </a:lnTo>
                <a:lnTo>
                  <a:pt x="1170" y="3219"/>
                </a:lnTo>
                <a:lnTo>
                  <a:pt x="1170" y="3220"/>
                </a:lnTo>
                <a:lnTo>
                  <a:pt x="1172" y="3222"/>
                </a:lnTo>
                <a:lnTo>
                  <a:pt x="1172" y="3225"/>
                </a:lnTo>
                <a:lnTo>
                  <a:pt x="1172" y="3227"/>
                </a:lnTo>
                <a:lnTo>
                  <a:pt x="1174" y="3229"/>
                </a:lnTo>
                <a:lnTo>
                  <a:pt x="1174" y="3232"/>
                </a:lnTo>
                <a:lnTo>
                  <a:pt x="1174" y="3234"/>
                </a:lnTo>
                <a:lnTo>
                  <a:pt x="1177" y="3234"/>
                </a:lnTo>
                <a:lnTo>
                  <a:pt x="1179" y="3234"/>
                </a:lnTo>
                <a:lnTo>
                  <a:pt x="1181" y="3234"/>
                </a:lnTo>
                <a:lnTo>
                  <a:pt x="1184" y="3236"/>
                </a:lnTo>
                <a:lnTo>
                  <a:pt x="1184" y="3239"/>
                </a:lnTo>
                <a:lnTo>
                  <a:pt x="1186" y="3241"/>
                </a:lnTo>
                <a:lnTo>
                  <a:pt x="1186" y="3243"/>
                </a:lnTo>
                <a:lnTo>
                  <a:pt x="1188" y="3246"/>
                </a:lnTo>
                <a:lnTo>
                  <a:pt x="1193" y="3248"/>
                </a:lnTo>
                <a:lnTo>
                  <a:pt x="1194" y="3250"/>
                </a:lnTo>
                <a:lnTo>
                  <a:pt x="1194" y="3253"/>
                </a:lnTo>
                <a:lnTo>
                  <a:pt x="1198" y="3255"/>
                </a:lnTo>
                <a:lnTo>
                  <a:pt x="1200" y="3255"/>
                </a:lnTo>
                <a:lnTo>
                  <a:pt x="1201" y="3257"/>
                </a:lnTo>
                <a:lnTo>
                  <a:pt x="1201" y="3260"/>
                </a:lnTo>
                <a:lnTo>
                  <a:pt x="1205" y="3262"/>
                </a:lnTo>
                <a:lnTo>
                  <a:pt x="1205" y="3264"/>
                </a:lnTo>
                <a:lnTo>
                  <a:pt x="1205" y="3267"/>
                </a:lnTo>
                <a:lnTo>
                  <a:pt x="1207" y="3267"/>
                </a:lnTo>
                <a:lnTo>
                  <a:pt x="1207" y="3269"/>
                </a:lnTo>
                <a:lnTo>
                  <a:pt x="1207" y="3270"/>
                </a:lnTo>
                <a:lnTo>
                  <a:pt x="1205" y="3270"/>
                </a:lnTo>
                <a:lnTo>
                  <a:pt x="1205" y="3274"/>
                </a:lnTo>
                <a:lnTo>
                  <a:pt x="1201" y="3276"/>
                </a:lnTo>
                <a:lnTo>
                  <a:pt x="1201" y="3277"/>
                </a:lnTo>
                <a:lnTo>
                  <a:pt x="1201" y="3281"/>
                </a:lnTo>
                <a:lnTo>
                  <a:pt x="1200" y="3283"/>
                </a:lnTo>
                <a:lnTo>
                  <a:pt x="1200" y="3288"/>
                </a:lnTo>
                <a:lnTo>
                  <a:pt x="1198" y="3295"/>
                </a:lnTo>
                <a:lnTo>
                  <a:pt x="1200" y="3295"/>
                </a:lnTo>
                <a:lnTo>
                  <a:pt x="1200" y="3296"/>
                </a:lnTo>
                <a:lnTo>
                  <a:pt x="1201" y="3298"/>
                </a:lnTo>
                <a:lnTo>
                  <a:pt x="1205" y="3298"/>
                </a:lnTo>
                <a:lnTo>
                  <a:pt x="1207" y="3302"/>
                </a:lnTo>
                <a:lnTo>
                  <a:pt x="1208" y="3302"/>
                </a:lnTo>
                <a:lnTo>
                  <a:pt x="1208" y="3303"/>
                </a:lnTo>
                <a:lnTo>
                  <a:pt x="1212" y="3303"/>
                </a:lnTo>
                <a:lnTo>
                  <a:pt x="1214" y="3305"/>
                </a:lnTo>
                <a:lnTo>
                  <a:pt x="1215" y="3305"/>
                </a:lnTo>
                <a:lnTo>
                  <a:pt x="1219" y="3305"/>
                </a:lnTo>
                <a:lnTo>
                  <a:pt x="1220" y="3305"/>
                </a:lnTo>
                <a:lnTo>
                  <a:pt x="1220" y="3309"/>
                </a:lnTo>
                <a:lnTo>
                  <a:pt x="1222" y="3309"/>
                </a:lnTo>
                <a:lnTo>
                  <a:pt x="1226" y="3310"/>
                </a:lnTo>
                <a:lnTo>
                  <a:pt x="1227" y="3310"/>
                </a:lnTo>
                <a:lnTo>
                  <a:pt x="1229" y="3310"/>
                </a:lnTo>
                <a:lnTo>
                  <a:pt x="1229" y="3312"/>
                </a:lnTo>
                <a:lnTo>
                  <a:pt x="1229" y="3317"/>
                </a:lnTo>
                <a:lnTo>
                  <a:pt x="1233" y="3319"/>
                </a:lnTo>
                <a:lnTo>
                  <a:pt x="1233" y="3322"/>
                </a:lnTo>
                <a:lnTo>
                  <a:pt x="1236" y="3324"/>
                </a:lnTo>
                <a:lnTo>
                  <a:pt x="1239" y="3326"/>
                </a:lnTo>
                <a:lnTo>
                  <a:pt x="1239" y="3329"/>
                </a:lnTo>
                <a:lnTo>
                  <a:pt x="1241" y="3333"/>
                </a:lnTo>
                <a:lnTo>
                  <a:pt x="1243" y="3331"/>
                </a:lnTo>
                <a:lnTo>
                  <a:pt x="1246" y="3333"/>
                </a:lnTo>
                <a:lnTo>
                  <a:pt x="1250" y="3336"/>
                </a:lnTo>
                <a:lnTo>
                  <a:pt x="1253" y="3336"/>
                </a:lnTo>
                <a:lnTo>
                  <a:pt x="1253" y="3338"/>
                </a:lnTo>
                <a:lnTo>
                  <a:pt x="1253" y="3340"/>
                </a:lnTo>
                <a:lnTo>
                  <a:pt x="1250" y="3343"/>
                </a:lnTo>
                <a:lnTo>
                  <a:pt x="1250" y="3345"/>
                </a:lnTo>
                <a:lnTo>
                  <a:pt x="1253" y="3345"/>
                </a:lnTo>
                <a:lnTo>
                  <a:pt x="1253" y="3347"/>
                </a:lnTo>
                <a:lnTo>
                  <a:pt x="1255" y="3350"/>
                </a:lnTo>
                <a:lnTo>
                  <a:pt x="1255" y="3352"/>
                </a:lnTo>
                <a:lnTo>
                  <a:pt x="1257" y="3354"/>
                </a:lnTo>
                <a:lnTo>
                  <a:pt x="1257" y="3357"/>
                </a:lnTo>
                <a:lnTo>
                  <a:pt x="1257" y="3359"/>
                </a:lnTo>
                <a:lnTo>
                  <a:pt x="1260" y="3360"/>
                </a:lnTo>
                <a:lnTo>
                  <a:pt x="1260" y="3364"/>
                </a:lnTo>
                <a:lnTo>
                  <a:pt x="1262" y="3364"/>
                </a:lnTo>
                <a:lnTo>
                  <a:pt x="1262" y="3366"/>
                </a:lnTo>
                <a:lnTo>
                  <a:pt x="1264" y="3367"/>
                </a:lnTo>
                <a:lnTo>
                  <a:pt x="1267" y="3367"/>
                </a:lnTo>
                <a:lnTo>
                  <a:pt x="1269" y="3371"/>
                </a:lnTo>
                <a:lnTo>
                  <a:pt x="1269" y="3373"/>
                </a:lnTo>
                <a:lnTo>
                  <a:pt x="1271" y="3374"/>
                </a:lnTo>
                <a:lnTo>
                  <a:pt x="1274" y="3378"/>
                </a:lnTo>
                <a:lnTo>
                  <a:pt x="1276" y="3378"/>
                </a:lnTo>
                <a:lnTo>
                  <a:pt x="1276" y="3380"/>
                </a:lnTo>
                <a:lnTo>
                  <a:pt x="1278" y="3380"/>
                </a:lnTo>
                <a:lnTo>
                  <a:pt x="1278" y="3381"/>
                </a:lnTo>
                <a:lnTo>
                  <a:pt x="1278" y="3385"/>
                </a:lnTo>
                <a:lnTo>
                  <a:pt x="1281" y="3385"/>
                </a:lnTo>
                <a:lnTo>
                  <a:pt x="1283" y="3386"/>
                </a:lnTo>
                <a:lnTo>
                  <a:pt x="1283" y="3388"/>
                </a:lnTo>
                <a:lnTo>
                  <a:pt x="1284" y="3388"/>
                </a:lnTo>
                <a:lnTo>
                  <a:pt x="1288" y="3392"/>
                </a:lnTo>
                <a:lnTo>
                  <a:pt x="1290" y="3392"/>
                </a:lnTo>
                <a:lnTo>
                  <a:pt x="1291" y="3393"/>
                </a:lnTo>
                <a:lnTo>
                  <a:pt x="1291" y="3395"/>
                </a:lnTo>
                <a:lnTo>
                  <a:pt x="1291" y="3399"/>
                </a:lnTo>
                <a:lnTo>
                  <a:pt x="1290" y="3400"/>
                </a:lnTo>
                <a:lnTo>
                  <a:pt x="1288" y="3400"/>
                </a:lnTo>
                <a:lnTo>
                  <a:pt x="1288" y="3402"/>
                </a:lnTo>
                <a:lnTo>
                  <a:pt x="1290" y="3405"/>
                </a:lnTo>
                <a:lnTo>
                  <a:pt x="1290" y="3407"/>
                </a:lnTo>
                <a:lnTo>
                  <a:pt x="1291" y="3409"/>
                </a:lnTo>
                <a:lnTo>
                  <a:pt x="1290" y="3412"/>
                </a:lnTo>
                <a:lnTo>
                  <a:pt x="1290" y="3414"/>
                </a:lnTo>
                <a:lnTo>
                  <a:pt x="1290" y="3416"/>
                </a:lnTo>
                <a:lnTo>
                  <a:pt x="1290" y="3419"/>
                </a:lnTo>
                <a:lnTo>
                  <a:pt x="1290" y="3421"/>
                </a:lnTo>
                <a:lnTo>
                  <a:pt x="1290" y="3426"/>
                </a:lnTo>
                <a:lnTo>
                  <a:pt x="1288" y="3428"/>
                </a:lnTo>
                <a:lnTo>
                  <a:pt x="1284" y="3430"/>
                </a:lnTo>
                <a:lnTo>
                  <a:pt x="1283" y="3433"/>
                </a:lnTo>
                <a:lnTo>
                  <a:pt x="1283" y="3437"/>
                </a:lnTo>
                <a:lnTo>
                  <a:pt x="1281" y="3437"/>
                </a:lnTo>
                <a:lnTo>
                  <a:pt x="1278" y="3437"/>
                </a:lnTo>
                <a:lnTo>
                  <a:pt x="1278" y="3440"/>
                </a:lnTo>
                <a:lnTo>
                  <a:pt x="1276" y="3440"/>
                </a:lnTo>
                <a:lnTo>
                  <a:pt x="1274" y="3442"/>
                </a:lnTo>
                <a:lnTo>
                  <a:pt x="1274" y="3444"/>
                </a:lnTo>
                <a:lnTo>
                  <a:pt x="1271" y="3444"/>
                </a:lnTo>
                <a:lnTo>
                  <a:pt x="1269" y="3447"/>
                </a:lnTo>
                <a:lnTo>
                  <a:pt x="1267" y="3449"/>
                </a:lnTo>
                <a:lnTo>
                  <a:pt x="1264" y="3451"/>
                </a:lnTo>
                <a:lnTo>
                  <a:pt x="1264" y="3454"/>
                </a:lnTo>
                <a:lnTo>
                  <a:pt x="1262" y="3456"/>
                </a:lnTo>
                <a:lnTo>
                  <a:pt x="1262" y="3457"/>
                </a:lnTo>
                <a:lnTo>
                  <a:pt x="1260" y="3457"/>
                </a:lnTo>
                <a:lnTo>
                  <a:pt x="1257" y="3457"/>
                </a:lnTo>
                <a:lnTo>
                  <a:pt x="1255" y="3457"/>
                </a:lnTo>
                <a:lnTo>
                  <a:pt x="1253" y="3461"/>
                </a:lnTo>
                <a:lnTo>
                  <a:pt x="1250" y="3463"/>
                </a:lnTo>
                <a:lnTo>
                  <a:pt x="1248" y="3463"/>
                </a:lnTo>
                <a:lnTo>
                  <a:pt x="1246" y="3461"/>
                </a:lnTo>
                <a:lnTo>
                  <a:pt x="1243" y="3461"/>
                </a:lnTo>
                <a:lnTo>
                  <a:pt x="1241" y="3461"/>
                </a:lnTo>
                <a:lnTo>
                  <a:pt x="1239" y="3457"/>
                </a:lnTo>
                <a:lnTo>
                  <a:pt x="1236" y="3457"/>
                </a:lnTo>
                <a:lnTo>
                  <a:pt x="1234" y="3457"/>
                </a:lnTo>
                <a:lnTo>
                  <a:pt x="1233" y="3456"/>
                </a:lnTo>
                <a:lnTo>
                  <a:pt x="1229" y="3454"/>
                </a:lnTo>
                <a:lnTo>
                  <a:pt x="1227" y="3451"/>
                </a:lnTo>
                <a:lnTo>
                  <a:pt x="1226" y="3449"/>
                </a:lnTo>
                <a:lnTo>
                  <a:pt x="1222" y="3449"/>
                </a:lnTo>
                <a:lnTo>
                  <a:pt x="1220" y="3447"/>
                </a:lnTo>
                <a:lnTo>
                  <a:pt x="1220" y="3444"/>
                </a:lnTo>
                <a:lnTo>
                  <a:pt x="1219" y="3444"/>
                </a:lnTo>
                <a:lnTo>
                  <a:pt x="1219" y="3442"/>
                </a:lnTo>
                <a:lnTo>
                  <a:pt x="1215" y="3442"/>
                </a:lnTo>
                <a:lnTo>
                  <a:pt x="1214" y="3442"/>
                </a:lnTo>
                <a:lnTo>
                  <a:pt x="1214" y="3440"/>
                </a:lnTo>
                <a:lnTo>
                  <a:pt x="1212" y="3440"/>
                </a:lnTo>
                <a:lnTo>
                  <a:pt x="1208" y="3437"/>
                </a:lnTo>
                <a:lnTo>
                  <a:pt x="1207" y="3437"/>
                </a:lnTo>
                <a:lnTo>
                  <a:pt x="1205" y="3437"/>
                </a:lnTo>
                <a:lnTo>
                  <a:pt x="1201" y="3437"/>
                </a:lnTo>
                <a:lnTo>
                  <a:pt x="1200" y="3437"/>
                </a:lnTo>
                <a:lnTo>
                  <a:pt x="1198" y="3437"/>
                </a:lnTo>
                <a:lnTo>
                  <a:pt x="1198" y="3435"/>
                </a:lnTo>
                <a:lnTo>
                  <a:pt x="1194" y="3435"/>
                </a:lnTo>
                <a:lnTo>
                  <a:pt x="1193" y="3435"/>
                </a:lnTo>
                <a:lnTo>
                  <a:pt x="1191" y="3435"/>
                </a:lnTo>
                <a:lnTo>
                  <a:pt x="1188" y="3435"/>
                </a:lnTo>
                <a:lnTo>
                  <a:pt x="1188" y="3433"/>
                </a:lnTo>
                <a:lnTo>
                  <a:pt x="1186" y="3433"/>
                </a:lnTo>
                <a:lnTo>
                  <a:pt x="1184" y="3430"/>
                </a:lnTo>
                <a:lnTo>
                  <a:pt x="1181" y="3430"/>
                </a:lnTo>
                <a:lnTo>
                  <a:pt x="1179" y="3430"/>
                </a:lnTo>
                <a:lnTo>
                  <a:pt x="1177" y="3433"/>
                </a:lnTo>
                <a:lnTo>
                  <a:pt x="1174" y="3433"/>
                </a:lnTo>
                <a:lnTo>
                  <a:pt x="1172" y="3433"/>
                </a:lnTo>
                <a:lnTo>
                  <a:pt x="1170" y="3430"/>
                </a:lnTo>
                <a:lnTo>
                  <a:pt x="1170" y="3428"/>
                </a:lnTo>
                <a:lnTo>
                  <a:pt x="1167" y="3428"/>
                </a:lnTo>
                <a:lnTo>
                  <a:pt x="1165" y="3428"/>
                </a:lnTo>
                <a:lnTo>
                  <a:pt x="1165" y="3426"/>
                </a:lnTo>
                <a:lnTo>
                  <a:pt x="1163" y="3426"/>
                </a:lnTo>
                <a:lnTo>
                  <a:pt x="1160" y="3423"/>
                </a:lnTo>
                <a:lnTo>
                  <a:pt x="1158" y="3423"/>
                </a:lnTo>
                <a:lnTo>
                  <a:pt x="1153" y="3416"/>
                </a:lnTo>
                <a:lnTo>
                  <a:pt x="1156" y="3407"/>
                </a:lnTo>
                <a:lnTo>
                  <a:pt x="1163" y="3395"/>
                </a:lnTo>
                <a:lnTo>
                  <a:pt x="1158" y="3385"/>
                </a:lnTo>
                <a:lnTo>
                  <a:pt x="1149" y="3378"/>
                </a:lnTo>
                <a:lnTo>
                  <a:pt x="1132" y="3367"/>
                </a:lnTo>
                <a:lnTo>
                  <a:pt x="1130" y="3366"/>
                </a:lnTo>
                <a:lnTo>
                  <a:pt x="1125" y="3364"/>
                </a:lnTo>
                <a:lnTo>
                  <a:pt x="1111" y="3360"/>
                </a:lnTo>
                <a:lnTo>
                  <a:pt x="1103" y="3357"/>
                </a:lnTo>
                <a:lnTo>
                  <a:pt x="1101" y="3354"/>
                </a:lnTo>
                <a:lnTo>
                  <a:pt x="1098" y="3350"/>
                </a:lnTo>
                <a:lnTo>
                  <a:pt x="1103" y="3345"/>
                </a:lnTo>
                <a:lnTo>
                  <a:pt x="1103" y="3340"/>
                </a:lnTo>
                <a:lnTo>
                  <a:pt x="1101" y="3338"/>
                </a:lnTo>
                <a:lnTo>
                  <a:pt x="1091" y="3331"/>
                </a:lnTo>
                <a:lnTo>
                  <a:pt x="1084" y="3329"/>
                </a:lnTo>
                <a:lnTo>
                  <a:pt x="1082" y="3329"/>
                </a:lnTo>
                <a:lnTo>
                  <a:pt x="1075" y="3322"/>
                </a:lnTo>
                <a:lnTo>
                  <a:pt x="1066" y="3312"/>
                </a:lnTo>
                <a:lnTo>
                  <a:pt x="1059" y="3309"/>
                </a:lnTo>
                <a:lnTo>
                  <a:pt x="1059" y="3298"/>
                </a:lnTo>
                <a:lnTo>
                  <a:pt x="1066" y="3288"/>
                </a:lnTo>
                <a:lnTo>
                  <a:pt x="1068" y="3281"/>
                </a:lnTo>
                <a:lnTo>
                  <a:pt x="1063" y="3276"/>
                </a:lnTo>
                <a:lnTo>
                  <a:pt x="1059" y="3274"/>
                </a:lnTo>
                <a:lnTo>
                  <a:pt x="1049" y="3269"/>
                </a:lnTo>
                <a:lnTo>
                  <a:pt x="1046" y="3267"/>
                </a:lnTo>
                <a:lnTo>
                  <a:pt x="1040" y="3267"/>
                </a:lnTo>
                <a:lnTo>
                  <a:pt x="1032" y="3267"/>
                </a:lnTo>
                <a:lnTo>
                  <a:pt x="1025" y="3264"/>
                </a:lnTo>
                <a:lnTo>
                  <a:pt x="1020" y="3260"/>
                </a:lnTo>
                <a:lnTo>
                  <a:pt x="1013" y="3255"/>
                </a:lnTo>
                <a:lnTo>
                  <a:pt x="1006" y="3248"/>
                </a:lnTo>
                <a:lnTo>
                  <a:pt x="1004" y="3241"/>
                </a:lnTo>
                <a:lnTo>
                  <a:pt x="999" y="3239"/>
                </a:lnTo>
                <a:lnTo>
                  <a:pt x="987" y="3239"/>
                </a:lnTo>
                <a:lnTo>
                  <a:pt x="971" y="3234"/>
                </a:lnTo>
                <a:lnTo>
                  <a:pt x="966" y="3229"/>
                </a:lnTo>
                <a:lnTo>
                  <a:pt x="964" y="3227"/>
                </a:lnTo>
                <a:lnTo>
                  <a:pt x="957" y="3225"/>
                </a:lnTo>
                <a:lnTo>
                  <a:pt x="949" y="3220"/>
                </a:lnTo>
                <a:lnTo>
                  <a:pt x="943" y="3215"/>
                </a:lnTo>
                <a:lnTo>
                  <a:pt x="942" y="3208"/>
                </a:lnTo>
                <a:lnTo>
                  <a:pt x="938" y="3205"/>
                </a:lnTo>
                <a:lnTo>
                  <a:pt x="937" y="3201"/>
                </a:lnTo>
                <a:lnTo>
                  <a:pt x="935" y="3198"/>
                </a:lnTo>
                <a:lnTo>
                  <a:pt x="930" y="3193"/>
                </a:lnTo>
                <a:lnTo>
                  <a:pt x="924" y="3191"/>
                </a:lnTo>
                <a:lnTo>
                  <a:pt x="921" y="3186"/>
                </a:lnTo>
                <a:lnTo>
                  <a:pt x="916" y="3186"/>
                </a:lnTo>
                <a:lnTo>
                  <a:pt x="911" y="3184"/>
                </a:lnTo>
                <a:lnTo>
                  <a:pt x="909" y="3179"/>
                </a:lnTo>
                <a:lnTo>
                  <a:pt x="907" y="3174"/>
                </a:lnTo>
                <a:lnTo>
                  <a:pt x="904" y="3172"/>
                </a:lnTo>
                <a:lnTo>
                  <a:pt x="897" y="3170"/>
                </a:lnTo>
                <a:lnTo>
                  <a:pt x="893" y="3165"/>
                </a:lnTo>
                <a:lnTo>
                  <a:pt x="893" y="3163"/>
                </a:lnTo>
                <a:lnTo>
                  <a:pt x="890" y="3160"/>
                </a:lnTo>
                <a:lnTo>
                  <a:pt x="890" y="3158"/>
                </a:lnTo>
                <a:lnTo>
                  <a:pt x="888" y="3156"/>
                </a:lnTo>
                <a:lnTo>
                  <a:pt x="883" y="3151"/>
                </a:lnTo>
                <a:lnTo>
                  <a:pt x="879" y="3146"/>
                </a:lnTo>
                <a:lnTo>
                  <a:pt x="874" y="3142"/>
                </a:lnTo>
                <a:lnTo>
                  <a:pt x="869" y="3132"/>
                </a:lnTo>
                <a:lnTo>
                  <a:pt x="862" y="3130"/>
                </a:lnTo>
                <a:lnTo>
                  <a:pt x="860" y="3129"/>
                </a:lnTo>
                <a:lnTo>
                  <a:pt x="859" y="3129"/>
                </a:lnTo>
                <a:lnTo>
                  <a:pt x="848" y="3129"/>
                </a:lnTo>
                <a:lnTo>
                  <a:pt x="838" y="3130"/>
                </a:lnTo>
                <a:lnTo>
                  <a:pt x="827" y="3129"/>
                </a:lnTo>
                <a:lnTo>
                  <a:pt x="821" y="3129"/>
                </a:lnTo>
                <a:lnTo>
                  <a:pt x="814" y="3123"/>
                </a:lnTo>
                <a:lnTo>
                  <a:pt x="812" y="3122"/>
                </a:lnTo>
                <a:lnTo>
                  <a:pt x="805" y="3122"/>
                </a:lnTo>
                <a:lnTo>
                  <a:pt x="800" y="3118"/>
                </a:lnTo>
                <a:lnTo>
                  <a:pt x="800" y="3116"/>
                </a:lnTo>
                <a:lnTo>
                  <a:pt x="798" y="3115"/>
                </a:lnTo>
                <a:lnTo>
                  <a:pt x="798" y="3111"/>
                </a:lnTo>
                <a:lnTo>
                  <a:pt x="796" y="3109"/>
                </a:lnTo>
                <a:lnTo>
                  <a:pt x="793" y="3109"/>
                </a:lnTo>
                <a:lnTo>
                  <a:pt x="793" y="3108"/>
                </a:lnTo>
                <a:lnTo>
                  <a:pt x="791" y="3109"/>
                </a:lnTo>
                <a:lnTo>
                  <a:pt x="789" y="3111"/>
                </a:lnTo>
                <a:lnTo>
                  <a:pt x="786" y="3111"/>
                </a:lnTo>
                <a:lnTo>
                  <a:pt x="784" y="3115"/>
                </a:lnTo>
                <a:lnTo>
                  <a:pt x="784" y="3116"/>
                </a:lnTo>
                <a:lnTo>
                  <a:pt x="782" y="3118"/>
                </a:lnTo>
                <a:lnTo>
                  <a:pt x="782" y="3122"/>
                </a:lnTo>
                <a:lnTo>
                  <a:pt x="779" y="3122"/>
                </a:lnTo>
                <a:lnTo>
                  <a:pt x="779" y="3123"/>
                </a:lnTo>
                <a:lnTo>
                  <a:pt x="777" y="3125"/>
                </a:lnTo>
                <a:lnTo>
                  <a:pt x="776" y="3125"/>
                </a:lnTo>
                <a:lnTo>
                  <a:pt x="772" y="3129"/>
                </a:lnTo>
                <a:lnTo>
                  <a:pt x="770" y="3129"/>
                </a:lnTo>
                <a:lnTo>
                  <a:pt x="769" y="3130"/>
                </a:lnTo>
                <a:lnTo>
                  <a:pt x="765" y="3130"/>
                </a:lnTo>
                <a:lnTo>
                  <a:pt x="763" y="3130"/>
                </a:lnTo>
                <a:lnTo>
                  <a:pt x="763" y="3132"/>
                </a:lnTo>
                <a:lnTo>
                  <a:pt x="762" y="3132"/>
                </a:lnTo>
                <a:lnTo>
                  <a:pt x="758" y="3132"/>
                </a:lnTo>
                <a:lnTo>
                  <a:pt x="755" y="3135"/>
                </a:lnTo>
                <a:lnTo>
                  <a:pt x="751" y="3135"/>
                </a:lnTo>
                <a:lnTo>
                  <a:pt x="750" y="3135"/>
                </a:lnTo>
                <a:lnTo>
                  <a:pt x="748" y="3135"/>
                </a:lnTo>
                <a:lnTo>
                  <a:pt x="744" y="3135"/>
                </a:lnTo>
                <a:lnTo>
                  <a:pt x="743" y="3135"/>
                </a:lnTo>
                <a:lnTo>
                  <a:pt x="741" y="3135"/>
                </a:lnTo>
                <a:lnTo>
                  <a:pt x="741" y="3132"/>
                </a:lnTo>
                <a:lnTo>
                  <a:pt x="737" y="3132"/>
                </a:lnTo>
                <a:lnTo>
                  <a:pt x="737" y="3130"/>
                </a:lnTo>
                <a:lnTo>
                  <a:pt x="737" y="3129"/>
                </a:lnTo>
                <a:lnTo>
                  <a:pt x="737" y="3125"/>
                </a:lnTo>
                <a:lnTo>
                  <a:pt x="736" y="3125"/>
                </a:lnTo>
                <a:lnTo>
                  <a:pt x="736" y="3123"/>
                </a:lnTo>
                <a:lnTo>
                  <a:pt x="736" y="3122"/>
                </a:lnTo>
                <a:lnTo>
                  <a:pt x="734" y="3122"/>
                </a:lnTo>
                <a:lnTo>
                  <a:pt x="734" y="3118"/>
                </a:lnTo>
                <a:lnTo>
                  <a:pt x="731" y="3116"/>
                </a:lnTo>
                <a:lnTo>
                  <a:pt x="729" y="3116"/>
                </a:lnTo>
                <a:lnTo>
                  <a:pt x="729" y="3115"/>
                </a:lnTo>
                <a:lnTo>
                  <a:pt x="729" y="3111"/>
                </a:lnTo>
                <a:lnTo>
                  <a:pt x="729" y="3109"/>
                </a:lnTo>
                <a:lnTo>
                  <a:pt x="727" y="3108"/>
                </a:lnTo>
                <a:lnTo>
                  <a:pt x="727" y="3104"/>
                </a:lnTo>
                <a:lnTo>
                  <a:pt x="727" y="3103"/>
                </a:lnTo>
                <a:lnTo>
                  <a:pt x="724" y="3101"/>
                </a:lnTo>
                <a:lnTo>
                  <a:pt x="724" y="3097"/>
                </a:lnTo>
                <a:lnTo>
                  <a:pt x="722" y="3096"/>
                </a:lnTo>
                <a:lnTo>
                  <a:pt x="722" y="3094"/>
                </a:lnTo>
                <a:lnTo>
                  <a:pt x="720" y="3094"/>
                </a:lnTo>
                <a:lnTo>
                  <a:pt x="720" y="3090"/>
                </a:lnTo>
                <a:lnTo>
                  <a:pt x="717" y="3089"/>
                </a:lnTo>
                <a:lnTo>
                  <a:pt x="717" y="3087"/>
                </a:lnTo>
                <a:lnTo>
                  <a:pt x="717" y="3084"/>
                </a:lnTo>
                <a:lnTo>
                  <a:pt x="717" y="3082"/>
                </a:lnTo>
                <a:lnTo>
                  <a:pt x="717" y="3080"/>
                </a:lnTo>
                <a:lnTo>
                  <a:pt x="717" y="3077"/>
                </a:lnTo>
                <a:lnTo>
                  <a:pt x="715" y="3077"/>
                </a:lnTo>
                <a:lnTo>
                  <a:pt x="715" y="3075"/>
                </a:lnTo>
                <a:lnTo>
                  <a:pt x="715" y="3073"/>
                </a:lnTo>
                <a:lnTo>
                  <a:pt x="713" y="3073"/>
                </a:lnTo>
                <a:lnTo>
                  <a:pt x="713" y="3070"/>
                </a:lnTo>
                <a:lnTo>
                  <a:pt x="710" y="3070"/>
                </a:lnTo>
                <a:lnTo>
                  <a:pt x="710" y="3068"/>
                </a:lnTo>
                <a:lnTo>
                  <a:pt x="708" y="3068"/>
                </a:lnTo>
                <a:lnTo>
                  <a:pt x="708" y="3066"/>
                </a:lnTo>
                <a:lnTo>
                  <a:pt x="706" y="3063"/>
                </a:lnTo>
                <a:lnTo>
                  <a:pt x="703" y="3061"/>
                </a:lnTo>
                <a:lnTo>
                  <a:pt x="701" y="3061"/>
                </a:lnTo>
                <a:lnTo>
                  <a:pt x="701" y="3059"/>
                </a:lnTo>
                <a:lnTo>
                  <a:pt x="699" y="3059"/>
                </a:lnTo>
                <a:lnTo>
                  <a:pt x="699" y="3056"/>
                </a:lnTo>
                <a:lnTo>
                  <a:pt x="696" y="3054"/>
                </a:lnTo>
                <a:lnTo>
                  <a:pt x="694" y="3054"/>
                </a:lnTo>
                <a:lnTo>
                  <a:pt x="694" y="3052"/>
                </a:lnTo>
                <a:lnTo>
                  <a:pt x="694" y="3049"/>
                </a:lnTo>
                <a:lnTo>
                  <a:pt x="692" y="3047"/>
                </a:lnTo>
                <a:lnTo>
                  <a:pt x="689" y="3045"/>
                </a:lnTo>
                <a:lnTo>
                  <a:pt x="689" y="3042"/>
                </a:lnTo>
                <a:lnTo>
                  <a:pt x="689" y="3040"/>
                </a:lnTo>
                <a:lnTo>
                  <a:pt x="687" y="3039"/>
                </a:lnTo>
                <a:lnTo>
                  <a:pt x="686" y="3035"/>
                </a:lnTo>
                <a:lnTo>
                  <a:pt x="682" y="3033"/>
                </a:lnTo>
                <a:lnTo>
                  <a:pt x="682" y="3032"/>
                </a:lnTo>
                <a:lnTo>
                  <a:pt x="680" y="3028"/>
                </a:lnTo>
                <a:lnTo>
                  <a:pt x="679" y="3026"/>
                </a:lnTo>
                <a:lnTo>
                  <a:pt x="675" y="3026"/>
                </a:lnTo>
                <a:lnTo>
                  <a:pt x="675" y="3025"/>
                </a:lnTo>
                <a:lnTo>
                  <a:pt x="673" y="3025"/>
                </a:lnTo>
                <a:lnTo>
                  <a:pt x="672" y="3021"/>
                </a:lnTo>
                <a:lnTo>
                  <a:pt x="668" y="3021"/>
                </a:lnTo>
                <a:lnTo>
                  <a:pt x="668" y="3019"/>
                </a:lnTo>
                <a:lnTo>
                  <a:pt x="666" y="3019"/>
                </a:lnTo>
                <a:lnTo>
                  <a:pt x="665" y="3019"/>
                </a:lnTo>
                <a:lnTo>
                  <a:pt x="665" y="3018"/>
                </a:lnTo>
                <a:lnTo>
                  <a:pt x="661" y="3014"/>
                </a:lnTo>
                <a:lnTo>
                  <a:pt x="658" y="3013"/>
                </a:lnTo>
                <a:lnTo>
                  <a:pt x="654" y="3007"/>
                </a:lnTo>
                <a:lnTo>
                  <a:pt x="653" y="3006"/>
                </a:lnTo>
                <a:lnTo>
                  <a:pt x="651" y="3000"/>
                </a:lnTo>
                <a:lnTo>
                  <a:pt x="646" y="2997"/>
                </a:lnTo>
                <a:lnTo>
                  <a:pt x="640" y="2992"/>
                </a:lnTo>
                <a:lnTo>
                  <a:pt x="637" y="2990"/>
                </a:lnTo>
                <a:lnTo>
                  <a:pt x="637" y="2987"/>
                </a:lnTo>
                <a:lnTo>
                  <a:pt x="637" y="2985"/>
                </a:lnTo>
                <a:lnTo>
                  <a:pt x="632" y="2985"/>
                </a:lnTo>
                <a:lnTo>
                  <a:pt x="632" y="2983"/>
                </a:lnTo>
                <a:lnTo>
                  <a:pt x="630" y="2980"/>
                </a:lnTo>
                <a:lnTo>
                  <a:pt x="627" y="2978"/>
                </a:lnTo>
                <a:lnTo>
                  <a:pt x="625" y="2978"/>
                </a:lnTo>
                <a:lnTo>
                  <a:pt x="623" y="2976"/>
                </a:lnTo>
                <a:lnTo>
                  <a:pt x="623" y="2973"/>
                </a:lnTo>
                <a:lnTo>
                  <a:pt x="620" y="2971"/>
                </a:lnTo>
                <a:lnTo>
                  <a:pt x="618" y="2971"/>
                </a:lnTo>
                <a:lnTo>
                  <a:pt x="618" y="2969"/>
                </a:lnTo>
                <a:lnTo>
                  <a:pt x="616" y="2964"/>
                </a:lnTo>
                <a:lnTo>
                  <a:pt x="613" y="2964"/>
                </a:lnTo>
                <a:lnTo>
                  <a:pt x="611" y="2962"/>
                </a:lnTo>
                <a:lnTo>
                  <a:pt x="609" y="2959"/>
                </a:lnTo>
                <a:lnTo>
                  <a:pt x="604" y="2957"/>
                </a:lnTo>
                <a:lnTo>
                  <a:pt x="599" y="2955"/>
                </a:lnTo>
                <a:lnTo>
                  <a:pt x="599" y="2952"/>
                </a:lnTo>
                <a:lnTo>
                  <a:pt x="597" y="2950"/>
                </a:lnTo>
                <a:lnTo>
                  <a:pt x="595" y="2948"/>
                </a:lnTo>
                <a:lnTo>
                  <a:pt x="592" y="2945"/>
                </a:lnTo>
                <a:lnTo>
                  <a:pt x="592" y="2943"/>
                </a:lnTo>
                <a:lnTo>
                  <a:pt x="590" y="2943"/>
                </a:lnTo>
                <a:lnTo>
                  <a:pt x="590" y="2938"/>
                </a:lnTo>
                <a:lnTo>
                  <a:pt x="589" y="2938"/>
                </a:lnTo>
                <a:lnTo>
                  <a:pt x="589" y="2935"/>
                </a:lnTo>
                <a:lnTo>
                  <a:pt x="585" y="2929"/>
                </a:lnTo>
                <a:lnTo>
                  <a:pt x="583" y="2929"/>
                </a:lnTo>
                <a:lnTo>
                  <a:pt x="583" y="2928"/>
                </a:lnTo>
                <a:lnTo>
                  <a:pt x="583" y="2924"/>
                </a:lnTo>
                <a:lnTo>
                  <a:pt x="582" y="2921"/>
                </a:lnTo>
                <a:lnTo>
                  <a:pt x="578" y="2921"/>
                </a:lnTo>
                <a:lnTo>
                  <a:pt x="578" y="2917"/>
                </a:lnTo>
                <a:lnTo>
                  <a:pt x="576" y="2916"/>
                </a:lnTo>
                <a:lnTo>
                  <a:pt x="576" y="2914"/>
                </a:lnTo>
                <a:lnTo>
                  <a:pt x="575" y="2914"/>
                </a:lnTo>
                <a:lnTo>
                  <a:pt x="575" y="2909"/>
                </a:lnTo>
                <a:lnTo>
                  <a:pt x="571" y="2907"/>
                </a:lnTo>
                <a:lnTo>
                  <a:pt x="568" y="2903"/>
                </a:lnTo>
                <a:lnTo>
                  <a:pt x="564" y="2902"/>
                </a:lnTo>
                <a:lnTo>
                  <a:pt x="561" y="2900"/>
                </a:lnTo>
                <a:lnTo>
                  <a:pt x="556" y="2900"/>
                </a:lnTo>
                <a:lnTo>
                  <a:pt x="554" y="2900"/>
                </a:lnTo>
                <a:lnTo>
                  <a:pt x="549" y="2900"/>
                </a:lnTo>
                <a:lnTo>
                  <a:pt x="547" y="2900"/>
                </a:lnTo>
                <a:lnTo>
                  <a:pt x="544" y="2897"/>
                </a:lnTo>
                <a:lnTo>
                  <a:pt x="544" y="2895"/>
                </a:lnTo>
                <a:lnTo>
                  <a:pt x="544" y="2893"/>
                </a:lnTo>
                <a:lnTo>
                  <a:pt x="547" y="2893"/>
                </a:lnTo>
                <a:lnTo>
                  <a:pt x="547" y="2890"/>
                </a:lnTo>
                <a:lnTo>
                  <a:pt x="549" y="2888"/>
                </a:lnTo>
                <a:lnTo>
                  <a:pt x="550" y="2886"/>
                </a:lnTo>
                <a:lnTo>
                  <a:pt x="554" y="2881"/>
                </a:lnTo>
                <a:lnTo>
                  <a:pt x="556" y="2881"/>
                </a:lnTo>
                <a:lnTo>
                  <a:pt x="557" y="2876"/>
                </a:lnTo>
                <a:lnTo>
                  <a:pt x="561" y="2876"/>
                </a:lnTo>
                <a:lnTo>
                  <a:pt x="563" y="2872"/>
                </a:lnTo>
                <a:lnTo>
                  <a:pt x="568" y="2867"/>
                </a:lnTo>
                <a:lnTo>
                  <a:pt x="570" y="2865"/>
                </a:lnTo>
                <a:lnTo>
                  <a:pt x="571" y="2862"/>
                </a:lnTo>
                <a:lnTo>
                  <a:pt x="575" y="2860"/>
                </a:lnTo>
                <a:lnTo>
                  <a:pt x="576" y="2860"/>
                </a:lnTo>
                <a:lnTo>
                  <a:pt x="578" y="2858"/>
                </a:lnTo>
                <a:lnTo>
                  <a:pt x="582" y="2855"/>
                </a:lnTo>
                <a:lnTo>
                  <a:pt x="582" y="2853"/>
                </a:lnTo>
                <a:lnTo>
                  <a:pt x="582" y="2852"/>
                </a:lnTo>
                <a:lnTo>
                  <a:pt x="578" y="2848"/>
                </a:lnTo>
                <a:lnTo>
                  <a:pt x="578" y="2846"/>
                </a:lnTo>
                <a:lnTo>
                  <a:pt x="576" y="2846"/>
                </a:lnTo>
                <a:lnTo>
                  <a:pt x="571" y="2845"/>
                </a:lnTo>
                <a:lnTo>
                  <a:pt x="570" y="2845"/>
                </a:lnTo>
                <a:lnTo>
                  <a:pt x="564" y="2841"/>
                </a:lnTo>
                <a:lnTo>
                  <a:pt x="563" y="2841"/>
                </a:lnTo>
                <a:lnTo>
                  <a:pt x="561" y="2841"/>
                </a:lnTo>
                <a:lnTo>
                  <a:pt x="556" y="2839"/>
                </a:lnTo>
                <a:lnTo>
                  <a:pt x="554" y="2838"/>
                </a:lnTo>
                <a:lnTo>
                  <a:pt x="550" y="2833"/>
                </a:lnTo>
                <a:lnTo>
                  <a:pt x="549" y="2833"/>
                </a:lnTo>
                <a:lnTo>
                  <a:pt x="549" y="2831"/>
                </a:lnTo>
                <a:lnTo>
                  <a:pt x="547" y="2827"/>
                </a:lnTo>
                <a:lnTo>
                  <a:pt x="549" y="2827"/>
                </a:lnTo>
                <a:lnTo>
                  <a:pt x="549" y="2826"/>
                </a:lnTo>
                <a:lnTo>
                  <a:pt x="549" y="2824"/>
                </a:lnTo>
                <a:lnTo>
                  <a:pt x="550" y="2820"/>
                </a:lnTo>
                <a:lnTo>
                  <a:pt x="554" y="2820"/>
                </a:lnTo>
                <a:lnTo>
                  <a:pt x="556" y="2819"/>
                </a:lnTo>
                <a:lnTo>
                  <a:pt x="556" y="2817"/>
                </a:lnTo>
                <a:lnTo>
                  <a:pt x="557" y="2817"/>
                </a:lnTo>
                <a:lnTo>
                  <a:pt x="561" y="2813"/>
                </a:lnTo>
                <a:lnTo>
                  <a:pt x="563" y="2813"/>
                </a:lnTo>
                <a:lnTo>
                  <a:pt x="564" y="2812"/>
                </a:lnTo>
                <a:lnTo>
                  <a:pt x="568" y="2810"/>
                </a:lnTo>
                <a:lnTo>
                  <a:pt x="568" y="2807"/>
                </a:lnTo>
                <a:lnTo>
                  <a:pt x="570" y="2807"/>
                </a:lnTo>
                <a:lnTo>
                  <a:pt x="570" y="2805"/>
                </a:lnTo>
                <a:lnTo>
                  <a:pt x="570" y="2803"/>
                </a:lnTo>
                <a:lnTo>
                  <a:pt x="570" y="2800"/>
                </a:lnTo>
                <a:lnTo>
                  <a:pt x="570" y="2798"/>
                </a:lnTo>
                <a:lnTo>
                  <a:pt x="570" y="2796"/>
                </a:lnTo>
                <a:lnTo>
                  <a:pt x="570" y="2791"/>
                </a:lnTo>
                <a:lnTo>
                  <a:pt x="568" y="2791"/>
                </a:lnTo>
                <a:lnTo>
                  <a:pt x="568" y="2789"/>
                </a:lnTo>
                <a:lnTo>
                  <a:pt x="568" y="2786"/>
                </a:lnTo>
                <a:lnTo>
                  <a:pt x="564" y="2784"/>
                </a:lnTo>
                <a:lnTo>
                  <a:pt x="564" y="2782"/>
                </a:lnTo>
                <a:lnTo>
                  <a:pt x="564" y="2779"/>
                </a:lnTo>
                <a:lnTo>
                  <a:pt x="563" y="2777"/>
                </a:lnTo>
                <a:lnTo>
                  <a:pt x="563" y="2775"/>
                </a:lnTo>
                <a:lnTo>
                  <a:pt x="563" y="2772"/>
                </a:lnTo>
                <a:lnTo>
                  <a:pt x="563" y="2770"/>
                </a:lnTo>
                <a:lnTo>
                  <a:pt x="561" y="2765"/>
                </a:lnTo>
                <a:lnTo>
                  <a:pt x="561" y="2763"/>
                </a:lnTo>
                <a:lnTo>
                  <a:pt x="557" y="2763"/>
                </a:lnTo>
                <a:lnTo>
                  <a:pt x="557" y="2762"/>
                </a:lnTo>
                <a:lnTo>
                  <a:pt x="557" y="2758"/>
                </a:lnTo>
                <a:lnTo>
                  <a:pt x="557" y="2756"/>
                </a:lnTo>
                <a:lnTo>
                  <a:pt x="557" y="2755"/>
                </a:lnTo>
                <a:lnTo>
                  <a:pt x="556" y="2751"/>
                </a:lnTo>
                <a:lnTo>
                  <a:pt x="556" y="2749"/>
                </a:lnTo>
                <a:lnTo>
                  <a:pt x="556" y="2748"/>
                </a:lnTo>
                <a:lnTo>
                  <a:pt x="556" y="2744"/>
                </a:lnTo>
                <a:lnTo>
                  <a:pt x="554" y="2744"/>
                </a:lnTo>
                <a:lnTo>
                  <a:pt x="554" y="2742"/>
                </a:lnTo>
                <a:lnTo>
                  <a:pt x="554" y="2741"/>
                </a:lnTo>
                <a:lnTo>
                  <a:pt x="554" y="2737"/>
                </a:lnTo>
                <a:lnTo>
                  <a:pt x="554" y="2736"/>
                </a:lnTo>
                <a:lnTo>
                  <a:pt x="554" y="2734"/>
                </a:lnTo>
                <a:lnTo>
                  <a:pt x="549" y="2730"/>
                </a:lnTo>
                <a:lnTo>
                  <a:pt x="547" y="2729"/>
                </a:lnTo>
                <a:lnTo>
                  <a:pt x="544" y="2723"/>
                </a:lnTo>
                <a:lnTo>
                  <a:pt x="542" y="2720"/>
                </a:lnTo>
                <a:lnTo>
                  <a:pt x="540" y="2717"/>
                </a:lnTo>
                <a:lnTo>
                  <a:pt x="537" y="2715"/>
                </a:lnTo>
                <a:lnTo>
                  <a:pt x="535" y="2713"/>
                </a:lnTo>
                <a:lnTo>
                  <a:pt x="535" y="2710"/>
                </a:lnTo>
                <a:lnTo>
                  <a:pt x="533" y="2708"/>
                </a:lnTo>
                <a:lnTo>
                  <a:pt x="530" y="2708"/>
                </a:lnTo>
                <a:lnTo>
                  <a:pt x="526" y="2703"/>
                </a:lnTo>
                <a:lnTo>
                  <a:pt x="530" y="2703"/>
                </a:lnTo>
                <a:lnTo>
                  <a:pt x="533" y="2699"/>
                </a:lnTo>
                <a:lnTo>
                  <a:pt x="535" y="2694"/>
                </a:lnTo>
                <a:lnTo>
                  <a:pt x="542" y="2692"/>
                </a:lnTo>
                <a:lnTo>
                  <a:pt x="544" y="2689"/>
                </a:lnTo>
                <a:lnTo>
                  <a:pt x="549" y="2687"/>
                </a:lnTo>
                <a:lnTo>
                  <a:pt x="556" y="2685"/>
                </a:lnTo>
                <a:lnTo>
                  <a:pt x="563" y="2685"/>
                </a:lnTo>
                <a:lnTo>
                  <a:pt x="568" y="2682"/>
                </a:lnTo>
                <a:lnTo>
                  <a:pt x="568" y="2680"/>
                </a:lnTo>
                <a:lnTo>
                  <a:pt x="568" y="2673"/>
                </a:lnTo>
                <a:lnTo>
                  <a:pt x="568" y="2668"/>
                </a:lnTo>
                <a:lnTo>
                  <a:pt x="570" y="2665"/>
                </a:lnTo>
                <a:lnTo>
                  <a:pt x="575" y="2659"/>
                </a:lnTo>
                <a:lnTo>
                  <a:pt x="576" y="2658"/>
                </a:lnTo>
                <a:lnTo>
                  <a:pt x="578" y="2652"/>
                </a:lnTo>
                <a:lnTo>
                  <a:pt x="582" y="2652"/>
                </a:lnTo>
                <a:lnTo>
                  <a:pt x="585" y="2644"/>
                </a:lnTo>
                <a:lnTo>
                  <a:pt x="589" y="2640"/>
                </a:lnTo>
                <a:lnTo>
                  <a:pt x="592" y="2637"/>
                </a:lnTo>
                <a:lnTo>
                  <a:pt x="595" y="2632"/>
                </a:lnTo>
                <a:lnTo>
                  <a:pt x="597" y="2630"/>
                </a:lnTo>
                <a:lnTo>
                  <a:pt x="609" y="2627"/>
                </a:lnTo>
                <a:lnTo>
                  <a:pt x="625" y="2627"/>
                </a:lnTo>
                <a:lnTo>
                  <a:pt x="632" y="2623"/>
                </a:lnTo>
                <a:lnTo>
                  <a:pt x="640" y="2623"/>
                </a:lnTo>
                <a:lnTo>
                  <a:pt x="644" y="2620"/>
                </a:lnTo>
                <a:lnTo>
                  <a:pt x="651" y="2616"/>
                </a:lnTo>
                <a:lnTo>
                  <a:pt x="651" y="2609"/>
                </a:lnTo>
                <a:lnTo>
                  <a:pt x="647" y="2602"/>
                </a:lnTo>
                <a:lnTo>
                  <a:pt x="646" y="2597"/>
                </a:lnTo>
                <a:lnTo>
                  <a:pt x="646" y="2592"/>
                </a:lnTo>
                <a:lnTo>
                  <a:pt x="653" y="2588"/>
                </a:lnTo>
                <a:lnTo>
                  <a:pt x="665" y="2585"/>
                </a:lnTo>
                <a:lnTo>
                  <a:pt x="668" y="2585"/>
                </a:lnTo>
                <a:lnTo>
                  <a:pt x="682" y="2583"/>
                </a:lnTo>
                <a:lnTo>
                  <a:pt x="694" y="2582"/>
                </a:lnTo>
                <a:lnTo>
                  <a:pt x="696" y="2576"/>
                </a:lnTo>
                <a:lnTo>
                  <a:pt x="699" y="2569"/>
                </a:lnTo>
                <a:lnTo>
                  <a:pt x="699" y="2564"/>
                </a:lnTo>
                <a:lnTo>
                  <a:pt x="696" y="2562"/>
                </a:lnTo>
                <a:lnTo>
                  <a:pt x="696" y="2557"/>
                </a:lnTo>
                <a:lnTo>
                  <a:pt x="694" y="2556"/>
                </a:lnTo>
                <a:lnTo>
                  <a:pt x="694" y="2554"/>
                </a:lnTo>
                <a:lnTo>
                  <a:pt x="692" y="2554"/>
                </a:lnTo>
                <a:lnTo>
                  <a:pt x="686" y="2550"/>
                </a:lnTo>
                <a:lnTo>
                  <a:pt x="682" y="2550"/>
                </a:lnTo>
                <a:lnTo>
                  <a:pt x="679" y="2550"/>
                </a:lnTo>
                <a:lnTo>
                  <a:pt x="673" y="2554"/>
                </a:lnTo>
                <a:lnTo>
                  <a:pt x="672" y="2554"/>
                </a:lnTo>
                <a:lnTo>
                  <a:pt x="668" y="2556"/>
                </a:lnTo>
                <a:lnTo>
                  <a:pt x="666" y="2554"/>
                </a:lnTo>
                <a:lnTo>
                  <a:pt x="665" y="2554"/>
                </a:lnTo>
                <a:lnTo>
                  <a:pt x="661" y="2550"/>
                </a:lnTo>
                <a:lnTo>
                  <a:pt x="660" y="2550"/>
                </a:lnTo>
                <a:lnTo>
                  <a:pt x="658" y="2550"/>
                </a:lnTo>
                <a:lnTo>
                  <a:pt x="654" y="2550"/>
                </a:lnTo>
                <a:lnTo>
                  <a:pt x="653" y="2549"/>
                </a:lnTo>
                <a:lnTo>
                  <a:pt x="651" y="2549"/>
                </a:lnTo>
                <a:lnTo>
                  <a:pt x="647" y="2549"/>
                </a:lnTo>
                <a:lnTo>
                  <a:pt x="646" y="2549"/>
                </a:lnTo>
                <a:lnTo>
                  <a:pt x="644" y="2547"/>
                </a:lnTo>
                <a:lnTo>
                  <a:pt x="639" y="2547"/>
                </a:lnTo>
                <a:lnTo>
                  <a:pt x="637" y="2543"/>
                </a:lnTo>
                <a:lnTo>
                  <a:pt x="634" y="2543"/>
                </a:lnTo>
                <a:lnTo>
                  <a:pt x="634" y="2542"/>
                </a:lnTo>
                <a:lnTo>
                  <a:pt x="632" y="2536"/>
                </a:lnTo>
                <a:lnTo>
                  <a:pt x="630" y="2535"/>
                </a:lnTo>
                <a:lnTo>
                  <a:pt x="627" y="2530"/>
                </a:lnTo>
                <a:lnTo>
                  <a:pt x="625" y="2526"/>
                </a:lnTo>
                <a:lnTo>
                  <a:pt x="625" y="2523"/>
                </a:lnTo>
                <a:lnTo>
                  <a:pt x="627" y="2521"/>
                </a:lnTo>
                <a:lnTo>
                  <a:pt x="627" y="2519"/>
                </a:lnTo>
                <a:lnTo>
                  <a:pt x="627" y="2516"/>
                </a:lnTo>
                <a:lnTo>
                  <a:pt x="627" y="2514"/>
                </a:lnTo>
                <a:lnTo>
                  <a:pt x="625" y="2512"/>
                </a:lnTo>
                <a:lnTo>
                  <a:pt x="623" y="2509"/>
                </a:lnTo>
                <a:lnTo>
                  <a:pt x="618" y="2507"/>
                </a:lnTo>
                <a:lnTo>
                  <a:pt x="616" y="2502"/>
                </a:lnTo>
                <a:lnTo>
                  <a:pt x="613" y="2498"/>
                </a:lnTo>
                <a:lnTo>
                  <a:pt x="613" y="2493"/>
                </a:lnTo>
                <a:lnTo>
                  <a:pt x="613" y="2488"/>
                </a:lnTo>
                <a:lnTo>
                  <a:pt x="613" y="2485"/>
                </a:lnTo>
                <a:lnTo>
                  <a:pt x="611" y="2481"/>
                </a:lnTo>
                <a:lnTo>
                  <a:pt x="609" y="2481"/>
                </a:lnTo>
                <a:lnTo>
                  <a:pt x="606" y="2479"/>
                </a:lnTo>
                <a:lnTo>
                  <a:pt x="606" y="2478"/>
                </a:lnTo>
                <a:lnTo>
                  <a:pt x="604" y="2474"/>
                </a:lnTo>
                <a:lnTo>
                  <a:pt x="602" y="2472"/>
                </a:lnTo>
                <a:lnTo>
                  <a:pt x="599" y="2472"/>
                </a:lnTo>
                <a:lnTo>
                  <a:pt x="599" y="2471"/>
                </a:lnTo>
                <a:lnTo>
                  <a:pt x="597" y="2467"/>
                </a:lnTo>
                <a:lnTo>
                  <a:pt x="595" y="2466"/>
                </a:lnTo>
                <a:lnTo>
                  <a:pt x="592" y="2466"/>
                </a:lnTo>
                <a:lnTo>
                  <a:pt x="590" y="2466"/>
                </a:lnTo>
                <a:lnTo>
                  <a:pt x="589" y="2466"/>
                </a:lnTo>
                <a:lnTo>
                  <a:pt x="589" y="2464"/>
                </a:lnTo>
                <a:lnTo>
                  <a:pt x="589" y="2460"/>
                </a:lnTo>
                <a:lnTo>
                  <a:pt x="590" y="2460"/>
                </a:lnTo>
                <a:lnTo>
                  <a:pt x="592" y="2460"/>
                </a:lnTo>
                <a:lnTo>
                  <a:pt x="595" y="2460"/>
                </a:lnTo>
                <a:lnTo>
                  <a:pt x="595" y="2459"/>
                </a:lnTo>
                <a:lnTo>
                  <a:pt x="597" y="2457"/>
                </a:lnTo>
                <a:lnTo>
                  <a:pt x="597" y="2453"/>
                </a:lnTo>
                <a:lnTo>
                  <a:pt x="599" y="2453"/>
                </a:lnTo>
                <a:lnTo>
                  <a:pt x="604" y="2453"/>
                </a:lnTo>
                <a:lnTo>
                  <a:pt x="606" y="2453"/>
                </a:lnTo>
                <a:lnTo>
                  <a:pt x="606" y="2450"/>
                </a:lnTo>
                <a:lnTo>
                  <a:pt x="606" y="2446"/>
                </a:lnTo>
                <a:lnTo>
                  <a:pt x="606" y="2445"/>
                </a:lnTo>
                <a:lnTo>
                  <a:pt x="611" y="2443"/>
                </a:lnTo>
                <a:lnTo>
                  <a:pt x="611" y="2440"/>
                </a:lnTo>
                <a:lnTo>
                  <a:pt x="611" y="2438"/>
                </a:lnTo>
                <a:lnTo>
                  <a:pt x="609" y="2436"/>
                </a:lnTo>
                <a:lnTo>
                  <a:pt x="606" y="2436"/>
                </a:lnTo>
                <a:lnTo>
                  <a:pt x="604" y="2433"/>
                </a:lnTo>
                <a:lnTo>
                  <a:pt x="599" y="2433"/>
                </a:lnTo>
                <a:lnTo>
                  <a:pt x="599" y="2431"/>
                </a:lnTo>
                <a:lnTo>
                  <a:pt x="597" y="2429"/>
                </a:lnTo>
                <a:lnTo>
                  <a:pt x="595" y="2426"/>
                </a:lnTo>
                <a:lnTo>
                  <a:pt x="590" y="2424"/>
                </a:lnTo>
                <a:lnTo>
                  <a:pt x="590" y="2422"/>
                </a:lnTo>
                <a:lnTo>
                  <a:pt x="589" y="2424"/>
                </a:lnTo>
                <a:lnTo>
                  <a:pt x="583" y="2424"/>
                </a:lnTo>
                <a:lnTo>
                  <a:pt x="582" y="2424"/>
                </a:lnTo>
                <a:lnTo>
                  <a:pt x="582" y="2422"/>
                </a:lnTo>
                <a:lnTo>
                  <a:pt x="576" y="2422"/>
                </a:lnTo>
                <a:lnTo>
                  <a:pt x="576" y="2419"/>
                </a:lnTo>
                <a:lnTo>
                  <a:pt x="575" y="2419"/>
                </a:lnTo>
                <a:lnTo>
                  <a:pt x="575" y="2417"/>
                </a:lnTo>
                <a:lnTo>
                  <a:pt x="571" y="2417"/>
                </a:lnTo>
                <a:lnTo>
                  <a:pt x="570" y="2415"/>
                </a:lnTo>
                <a:lnTo>
                  <a:pt x="568" y="2415"/>
                </a:lnTo>
                <a:lnTo>
                  <a:pt x="564" y="2412"/>
                </a:lnTo>
                <a:lnTo>
                  <a:pt x="563" y="2412"/>
                </a:lnTo>
                <a:lnTo>
                  <a:pt x="561" y="2412"/>
                </a:lnTo>
                <a:lnTo>
                  <a:pt x="561" y="2410"/>
                </a:lnTo>
                <a:lnTo>
                  <a:pt x="561" y="2408"/>
                </a:lnTo>
                <a:lnTo>
                  <a:pt x="561" y="2405"/>
                </a:lnTo>
                <a:lnTo>
                  <a:pt x="563" y="2405"/>
                </a:lnTo>
                <a:lnTo>
                  <a:pt x="564" y="2403"/>
                </a:lnTo>
                <a:lnTo>
                  <a:pt x="568" y="2403"/>
                </a:lnTo>
                <a:lnTo>
                  <a:pt x="570" y="2401"/>
                </a:lnTo>
                <a:lnTo>
                  <a:pt x="571" y="2398"/>
                </a:lnTo>
                <a:lnTo>
                  <a:pt x="575" y="2395"/>
                </a:lnTo>
                <a:lnTo>
                  <a:pt x="571" y="2389"/>
                </a:lnTo>
                <a:lnTo>
                  <a:pt x="571" y="2384"/>
                </a:lnTo>
                <a:lnTo>
                  <a:pt x="571" y="2382"/>
                </a:lnTo>
                <a:lnTo>
                  <a:pt x="570" y="2377"/>
                </a:lnTo>
                <a:lnTo>
                  <a:pt x="568" y="2376"/>
                </a:lnTo>
                <a:lnTo>
                  <a:pt x="564" y="2376"/>
                </a:lnTo>
                <a:lnTo>
                  <a:pt x="561" y="2374"/>
                </a:lnTo>
                <a:lnTo>
                  <a:pt x="556" y="2374"/>
                </a:lnTo>
                <a:lnTo>
                  <a:pt x="550" y="2374"/>
                </a:lnTo>
                <a:lnTo>
                  <a:pt x="547" y="2374"/>
                </a:lnTo>
                <a:lnTo>
                  <a:pt x="544" y="2374"/>
                </a:lnTo>
                <a:lnTo>
                  <a:pt x="542" y="2374"/>
                </a:lnTo>
                <a:lnTo>
                  <a:pt x="540" y="2370"/>
                </a:lnTo>
                <a:lnTo>
                  <a:pt x="537" y="2369"/>
                </a:lnTo>
                <a:lnTo>
                  <a:pt x="537" y="2367"/>
                </a:lnTo>
                <a:lnTo>
                  <a:pt x="535" y="2363"/>
                </a:lnTo>
                <a:lnTo>
                  <a:pt x="533" y="2360"/>
                </a:lnTo>
                <a:lnTo>
                  <a:pt x="528" y="2360"/>
                </a:lnTo>
                <a:lnTo>
                  <a:pt x="526" y="2356"/>
                </a:lnTo>
                <a:lnTo>
                  <a:pt x="521" y="2355"/>
                </a:lnTo>
                <a:lnTo>
                  <a:pt x="519" y="2353"/>
                </a:lnTo>
                <a:lnTo>
                  <a:pt x="519" y="2350"/>
                </a:lnTo>
                <a:lnTo>
                  <a:pt x="519" y="2348"/>
                </a:lnTo>
                <a:lnTo>
                  <a:pt x="521" y="2346"/>
                </a:lnTo>
                <a:lnTo>
                  <a:pt x="523" y="2346"/>
                </a:lnTo>
                <a:lnTo>
                  <a:pt x="523" y="2341"/>
                </a:lnTo>
                <a:lnTo>
                  <a:pt x="526" y="2341"/>
                </a:lnTo>
                <a:lnTo>
                  <a:pt x="526" y="2339"/>
                </a:lnTo>
                <a:lnTo>
                  <a:pt x="523" y="2334"/>
                </a:lnTo>
                <a:lnTo>
                  <a:pt x="521" y="2332"/>
                </a:lnTo>
                <a:lnTo>
                  <a:pt x="519" y="2329"/>
                </a:lnTo>
                <a:lnTo>
                  <a:pt x="514" y="2327"/>
                </a:lnTo>
                <a:lnTo>
                  <a:pt x="509" y="2325"/>
                </a:lnTo>
                <a:lnTo>
                  <a:pt x="512" y="2320"/>
                </a:lnTo>
                <a:lnTo>
                  <a:pt x="512" y="2318"/>
                </a:lnTo>
                <a:lnTo>
                  <a:pt x="514" y="2313"/>
                </a:lnTo>
                <a:lnTo>
                  <a:pt x="514" y="2311"/>
                </a:lnTo>
                <a:lnTo>
                  <a:pt x="516" y="2308"/>
                </a:lnTo>
                <a:lnTo>
                  <a:pt x="514" y="2306"/>
                </a:lnTo>
                <a:lnTo>
                  <a:pt x="512" y="2305"/>
                </a:lnTo>
                <a:lnTo>
                  <a:pt x="512" y="2301"/>
                </a:lnTo>
                <a:lnTo>
                  <a:pt x="512" y="2299"/>
                </a:lnTo>
                <a:lnTo>
                  <a:pt x="512" y="2298"/>
                </a:lnTo>
                <a:lnTo>
                  <a:pt x="514" y="2298"/>
                </a:lnTo>
                <a:lnTo>
                  <a:pt x="514" y="2294"/>
                </a:lnTo>
                <a:lnTo>
                  <a:pt x="512" y="2294"/>
                </a:lnTo>
                <a:lnTo>
                  <a:pt x="512" y="2292"/>
                </a:lnTo>
                <a:lnTo>
                  <a:pt x="509" y="2291"/>
                </a:lnTo>
                <a:lnTo>
                  <a:pt x="509" y="2287"/>
                </a:lnTo>
                <a:lnTo>
                  <a:pt x="509" y="2285"/>
                </a:lnTo>
                <a:lnTo>
                  <a:pt x="507" y="2285"/>
                </a:lnTo>
                <a:lnTo>
                  <a:pt x="505" y="2285"/>
                </a:lnTo>
                <a:lnTo>
                  <a:pt x="502" y="2284"/>
                </a:lnTo>
                <a:lnTo>
                  <a:pt x="500" y="2284"/>
                </a:lnTo>
                <a:lnTo>
                  <a:pt x="499" y="2285"/>
                </a:lnTo>
                <a:lnTo>
                  <a:pt x="495" y="2284"/>
                </a:lnTo>
                <a:lnTo>
                  <a:pt x="493" y="2280"/>
                </a:lnTo>
                <a:lnTo>
                  <a:pt x="493" y="2279"/>
                </a:lnTo>
                <a:lnTo>
                  <a:pt x="492" y="2277"/>
                </a:lnTo>
                <a:lnTo>
                  <a:pt x="486" y="2272"/>
                </a:lnTo>
                <a:lnTo>
                  <a:pt x="485" y="2270"/>
                </a:lnTo>
                <a:lnTo>
                  <a:pt x="481" y="2266"/>
                </a:lnTo>
                <a:lnTo>
                  <a:pt x="481" y="2263"/>
                </a:lnTo>
                <a:lnTo>
                  <a:pt x="481" y="2258"/>
                </a:lnTo>
                <a:lnTo>
                  <a:pt x="481" y="2256"/>
                </a:lnTo>
                <a:lnTo>
                  <a:pt x="479" y="2256"/>
                </a:lnTo>
                <a:lnTo>
                  <a:pt x="478" y="2256"/>
                </a:lnTo>
                <a:lnTo>
                  <a:pt x="478" y="2251"/>
                </a:lnTo>
                <a:lnTo>
                  <a:pt x="478" y="2246"/>
                </a:lnTo>
                <a:lnTo>
                  <a:pt x="474" y="2242"/>
                </a:lnTo>
                <a:lnTo>
                  <a:pt x="474" y="2239"/>
                </a:lnTo>
                <a:lnTo>
                  <a:pt x="474" y="2237"/>
                </a:lnTo>
                <a:lnTo>
                  <a:pt x="474" y="2235"/>
                </a:lnTo>
                <a:lnTo>
                  <a:pt x="474" y="2232"/>
                </a:lnTo>
                <a:lnTo>
                  <a:pt x="474" y="2230"/>
                </a:lnTo>
                <a:lnTo>
                  <a:pt x="474" y="2225"/>
                </a:lnTo>
                <a:lnTo>
                  <a:pt x="473" y="2221"/>
                </a:lnTo>
                <a:lnTo>
                  <a:pt x="471" y="2218"/>
                </a:lnTo>
                <a:lnTo>
                  <a:pt x="467" y="2218"/>
                </a:lnTo>
                <a:lnTo>
                  <a:pt x="471" y="2218"/>
                </a:lnTo>
                <a:lnTo>
                  <a:pt x="473" y="2218"/>
                </a:lnTo>
                <a:lnTo>
                  <a:pt x="474" y="2221"/>
                </a:lnTo>
                <a:lnTo>
                  <a:pt x="479" y="2218"/>
                </a:lnTo>
                <a:lnTo>
                  <a:pt x="485" y="2216"/>
                </a:lnTo>
                <a:lnTo>
                  <a:pt x="486" y="2216"/>
                </a:lnTo>
                <a:lnTo>
                  <a:pt x="488" y="2215"/>
                </a:lnTo>
                <a:lnTo>
                  <a:pt x="493" y="2216"/>
                </a:lnTo>
                <a:lnTo>
                  <a:pt x="495" y="2221"/>
                </a:lnTo>
                <a:lnTo>
                  <a:pt x="500" y="2225"/>
                </a:lnTo>
                <a:lnTo>
                  <a:pt x="502" y="2228"/>
                </a:lnTo>
                <a:lnTo>
                  <a:pt x="505" y="2230"/>
                </a:lnTo>
                <a:lnTo>
                  <a:pt x="507" y="2232"/>
                </a:lnTo>
                <a:lnTo>
                  <a:pt x="509" y="2232"/>
                </a:lnTo>
                <a:lnTo>
                  <a:pt x="514" y="2230"/>
                </a:lnTo>
                <a:lnTo>
                  <a:pt x="516" y="2230"/>
                </a:lnTo>
                <a:lnTo>
                  <a:pt x="519" y="2228"/>
                </a:lnTo>
                <a:lnTo>
                  <a:pt x="521" y="2225"/>
                </a:lnTo>
                <a:lnTo>
                  <a:pt x="521" y="2223"/>
                </a:lnTo>
                <a:lnTo>
                  <a:pt x="519" y="2221"/>
                </a:lnTo>
                <a:lnTo>
                  <a:pt x="514" y="2218"/>
                </a:lnTo>
                <a:lnTo>
                  <a:pt x="512" y="2218"/>
                </a:lnTo>
                <a:lnTo>
                  <a:pt x="509" y="2216"/>
                </a:lnTo>
                <a:lnTo>
                  <a:pt x="509" y="2215"/>
                </a:lnTo>
                <a:lnTo>
                  <a:pt x="509" y="2211"/>
                </a:lnTo>
                <a:lnTo>
                  <a:pt x="509" y="2209"/>
                </a:lnTo>
                <a:lnTo>
                  <a:pt x="512" y="2209"/>
                </a:lnTo>
                <a:lnTo>
                  <a:pt x="512" y="2208"/>
                </a:lnTo>
                <a:lnTo>
                  <a:pt x="512" y="2204"/>
                </a:lnTo>
                <a:lnTo>
                  <a:pt x="512" y="2202"/>
                </a:lnTo>
                <a:lnTo>
                  <a:pt x="514" y="2201"/>
                </a:lnTo>
                <a:lnTo>
                  <a:pt x="516" y="2197"/>
                </a:lnTo>
                <a:lnTo>
                  <a:pt x="516" y="2195"/>
                </a:lnTo>
                <a:lnTo>
                  <a:pt x="519" y="2194"/>
                </a:lnTo>
                <a:lnTo>
                  <a:pt x="519" y="2190"/>
                </a:lnTo>
                <a:lnTo>
                  <a:pt x="521" y="2189"/>
                </a:lnTo>
                <a:lnTo>
                  <a:pt x="521" y="2187"/>
                </a:lnTo>
                <a:lnTo>
                  <a:pt x="521" y="2183"/>
                </a:lnTo>
                <a:lnTo>
                  <a:pt x="523" y="2183"/>
                </a:lnTo>
                <a:lnTo>
                  <a:pt x="526" y="2182"/>
                </a:lnTo>
                <a:lnTo>
                  <a:pt x="530" y="2182"/>
                </a:lnTo>
                <a:lnTo>
                  <a:pt x="533" y="2180"/>
                </a:lnTo>
                <a:lnTo>
                  <a:pt x="537" y="2180"/>
                </a:lnTo>
                <a:lnTo>
                  <a:pt x="540" y="2180"/>
                </a:lnTo>
                <a:lnTo>
                  <a:pt x="544" y="2180"/>
                </a:lnTo>
                <a:lnTo>
                  <a:pt x="547" y="2180"/>
                </a:lnTo>
                <a:lnTo>
                  <a:pt x="550" y="2180"/>
                </a:lnTo>
                <a:lnTo>
                  <a:pt x="554" y="2180"/>
                </a:lnTo>
                <a:lnTo>
                  <a:pt x="557" y="2176"/>
                </a:lnTo>
                <a:lnTo>
                  <a:pt x="561" y="2175"/>
                </a:lnTo>
                <a:lnTo>
                  <a:pt x="563" y="2173"/>
                </a:lnTo>
                <a:lnTo>
                  <a:pt x="564" y="2170"/>
                </a:lnTo>
                <a:lnTo>
                  <a:pt x="568" y="2168"/>
                </a:lnTo>
                <a:lnTo>
                  <a:pt x="571" y="2168"/>
                </a:lnTo>
                <a:lnTo>
                  <a:pt x="575" y="2168"/>
                </a:lnTo>
                <a:lnTo>
                  <a:pt x="575" y="2170"/>
                </a:lnTo>
                <a:lnTo>
                  <a:pt x="576" y="2175"/>
                </a:lnTo>
                <a:lnTo>
                  <a:pt x="576" y="2176"/>
                </a:lnTo>
                <a:lnTo>
                  <a:pt x="578" y="2182"/>
                </a:lnTo>
                <a:lnTo>
                  <a:pt x="582" y="2183"/>
                </a:lnTo>
                <a:lnTo>
                  <a:pt x="589" y="2182"/>
                </a:lnTo>
                <a:lnTo>
                  <a:pt x="592" y="2182"/>
                </a:lnTo>
                <a:lnTo>
                  <a:pt x="597" y="2180"/>
                </a:lnTo>
                <a:lnTo>
                  <a:pt x="599" y="2182"/>
                </a:lnTo>
                <a:lnTo>
                  <a:pt x="606" y="2182"/>
                </a:lnTo>
                <a:lnTo>
                  <a:pt x="609" y="2182"/>
                </a:lnTo>
                <a:lnTo>
                  <a:pt x="613" y="2180"/>
                </a:lnTo>
                <a:lnTo>
                  <a:pt x="618" y="2180"/>
                </a:lnTo>
                <a:lnTo>
                  <a:pt x="623" y="2180"/>
                </a:lnTo>
                <a:lnTo>
                  <a:pt x="627" y="2176"/>
                </a:lnTo>
                <a:lnTo>
                  <a:pt x="627" y="2175"/>
                </a:lnTo>
                <a:lnTo>
                  <a:pt x="632" y="2175"/>
                </a:lnTo>
                <a:lnTo>
                  <a:pt x="639" y="2175"/>
                </a:lnTo>
                <a:lnTo>
                  <a:pt x="639" y="2173"/>
                </a:lnTo>
                <a:lnTo>
                  <a:pt x="634" y="2170"/>
                </a:lnTo>
                <a:lnTo>
                  <a:pt x="637" y="2168"/>
                </a:lnTo>
                <a:lnTo>
                  <a:pt x="634" y="2168"/>
                </a:lnTo>
                <a:lnTo>
                  <a:pt x="634" y="2166"/>
                </a:lnTo>
                <a:lnTo>
                  <a:pt x="632" y="2163"/>
                </a:lnTo>
                <a:lnTo>
                  <a:pt x="625" y="2161"/>
                </a:lnTo>
                <a:lnTo>
                  <a:pt x="623" y="2156"/>
                </a:lnTo>
                <a:lnTo>
                  <a:pt x="625" y="2154"/>
                </a:lnTo>
                <a:lnTo>
                  <a:pt x="623" y="2154"/>
                </a:lnTo>
                <a:lnTo>
                  <a:pt x="618" y="2152"/>
                </a:lnTo>
                <a:lnTo>
                  <a:pt x="616" y="2152"/>
                </a:lnTo>
                <a:lnTo>
                  <a:pt x="613" y="2152"/>
                </a:lnTo>
                <a:lnTo>
                  <a:pt x="609" y="2154"/>
                </a:lnTo>
                <a:lnTo>
                  <a:pt x="606" y="2154"/>
                </a:lnTo>
                <a:lnTo>
                  <a:pt x="602" y="2149"/>
                </a:lnTo>
                <a:lnTo>
                  <a:pt x="599" y="2149"/>
                </a:lnTo>
                <a:lnTo>
                  <a:pt x="597" y="2147"/>
                </a:lnTo>
                <a:lnTo>
                  <a:pt x="595" y="2149"/>
                </a:lnTo>
                <a:lnTo>
                  <a:pt x="590" y="2147"/>
                </a:lnTo>
                <a:lnTo>
                  <a:pt x="589" y="2147"/>
                </a:lnTo>
                <a:lnTo>
                  <a:pt x="585" y="2149"/>
                </a:lnTo>
                <a:lnTo>
                  <a:pt x="583" y="2149"/>
                </a:lnTo>
                <a:lnTo>
                  <a:pt x="582" y="2152"/>
                </a:lnTo>
                <a:lnTo>
                  <a:pt x="582" y="2154"/>
                </a:lnTo>
                <a:lnTo>
                  <a:pt x="582" y="2156"/>
                </a:lnTo>
                <a:lnTo>
                  <a:pt x="582" y="2159"/>
                </a:lnTo>
                <a:lnTo>
                  <a:pt x="578" y="2159"/>
                </a:lnTo>
                <a:lnTo>
                  <a:pt x="576" y="2156"/>
                </a:lnTo>
                <a:lnTo>
                  <a:pt x="575" y="2156"/>
                </a:lnTo>
                <a:lnTo>
                  <a:pt x="575" y="2154"/>
                </a:lnTo>
                <a:lnTo>
                  <a:pt x="575" y="2152"/>
                </a:lnTo>
                <a:lnTo>
                  <a:pt x="575" y="2147"/>
                </a:lnTo>
                <a:lnTo>
                  <a:pt x="571" y="2145"/>
                </a:lnTo>
                <a:lnTo>
                  <a:pt x="571" y="2140"/>
                </a:lnTo>
                <a:lnTo>
                  <a:pt x="571" y="2138"/>
                </a:lnTo>
                <a:lnTo>
                  <a:pt x="571" y="2133"/>
                </a:lnTo>
                <a:lnTo>
                  <a:pt x="571" y="2131"/>
                </a:lnTo>
                <a:lnTo>
                  <a:pt x="570" y="2128"/>
                </a:lnTo>
                <a:lnTo>
                  <a:pt x="570" y="2126"/>
                </a:lnTo>
                <a:lnTo>
                  <a:pt x="570" y="2124"/>
                </a:lnTo>
                <a:lnTo>
                  <a:pt x="568" y="2121"/>
                </a:lnTo>
                <a:lnTo>
                  <a:pt x="564" y="2119"/>
                </a:lnTo>
                <a:lnTo>
                  <a:pt x="564" y="2118"/>
                </a:lnTo>
                <a:lnTo>
                  <a:pt x="564" y="2112"/>
                </a:lnTo>
                <a:lnTo>
                  <a:pt x="564" y="2111"/>
                </a:lnTo>
                <a:lnTo>
                  <a:pt x="564" y="2107"/>
                </a:lnTo>
                <a:lnTo>
                  <a:pt x="564" y="2105"/>
                </a:lnTo>
                <a:lnTo>
                  <a:pt x="564" y="2104"/>
                </a:lnTo>
                <a:lnTo>
                  <a:pt x="564" y="2100"/>
                </a:lnTo>
                <a:lnTo>
                  <a:pt x="564" y="2099"/>
                </a:lnTo>
                <a:lnTo>
                  <a:pt x="563" y="2097"/>
                </a:lnTo>
                <a:lnTo>
                  <a:pt x="563" y="2093"/>
                </a:lnTo>
                <a:lnTo>
                  <a:pt x="563" y="2092"/>
                </a:lnTo>
                <a:lnTo>
                  <a:pt x="564" y="2090"/>
                </a:lnTo>
                <a:lnTo>
                  <a:pt x="564" y="2086"/>
                </a:lnTo>
                <a:lnTo>
                  <a:pt x="564" y="2085"/>
                </a:lnTo>
                <a:lnTo>
                  <a:pt x="564" y="2083"/>
                </a:lnTo>
                <a:lnTo>
                  <a:pt x="564" y="2076"/>
                </a:lnTo>
                <a:lnTo>
                  <a:pt x="564" y="2073"/>
                </a:lnTo>
                <a:lnTo>
                  <a:pt x="568" y="2071"/>
                </a:lnTo>
                <a:lnTo>
                  <a:pt x="564" y="2069"/>
                </a:lnTo>
                <a:lnTo>
                  <a:pt x="564" y="2066"/>
                </a:lnTo>
                <a:lnTo>
                  <a:pt x="563" y="2064"/>
                </a:lnTo>
                <a:lnTo>
                  <a:pt x="561" y="2060"/>
                </a:lnTo>
                <a:lnTo>
                  <a:pt x="557" y="2059"/>
                </a:lnTo>
                <a:lnTo>
                  <a:pt x="556" y="2057"/>
                </a:lnTo>
                <a:lnTo>
                  <a:pt x="556" y="2054"/>
                </a:lnTo>
                <a:lnTo>
                  <a:pt x="556" y="2052"/>
                </a:lnTo>
                <a:lnTo>
                  <a:pt x="556" y="2050"/>
                </a:lnTo>
                <a:lnTo>
                  <a:pt x="556" y="2047"/>
                </a:lnTo>
                <a:lnTo>
                  <a:pt x="556" y="2045"/>
                </a:lnTo>
                <a:lnTo>
                  <a:pt x="556" y="2040"/>
                </a:lnTo>
                <a:lnTo>
                  <a:pt x="556" y="2038"/>
                </a:lnTo>
                <a:lnTo>
                  <a:pt x="556" y="2036"/>
                </a:lnTo>
                <a:lnTo>
                  <a:pt x="557" y="2031"/>
                </a:lnTo>
                <a:lnTo>
                  <a:pt x="563" y="2026"/>
                </a:lnTo>
                <a:lnTo>
                  <a:pt x="568" y="2024"/>
                </a:lnTo>
                <a:lnTo>
                  <a:pt x="570" y="2024"/>
                </a:lnTo>
                <a:lnTo>
                  <a:pt x="575" y="2022"/>
                </a:lnTo>
                <a:lnTo>
                  <a:pt x="578" y="2022"/>
                </a:lnTo>
                <a:lnTo>
                  <a:pt x="585" y="2019"/>
                </a:lnTo>
                <a:lnTo>
                  <a:pt x="585" y="2017"/>
                </a:lnTo>
                <a:lnTo>
                  <a:pt x="585" y="2015"/>
                </a:lnTo>
                <a:lnTo>
                  <a:pt x="583" y="2012"/>
                </a:lnTo>
                <a:lnTo>
                  <a:pt x="583" y="2010"/>
                </a:lnTo>
                <a:lnTo>
                  <a:pt x="582" y="2009"/>
                </a:lnTo>
                <a:lnTo>
                  <a:pt x="578" y="2005"/>
                </a:lnTo>
                <a:lnTo>
                  <a:pt x="576" y="2005"/>
                </a:lnTo>
                <a:lnTo>
                  <a:pt x="575" y="2003"/>
                </a:lnTo>
                <a:lnTo>
                  <a:pt x="570" y="2003"/>
                </a:lnTo>
                <a:lnTo>
                  <a:pt x="568" y="2003"/>
                </a:lnTo>
                <a:lnTo>
                  <a:pt x="563" y="2003"/>
                </a:lnTo>
                <a:lnTo>
                  <a:pt x="561" y="2003"/>
                </a:lnTo>
                <a:lnTo>
                  <a:pt x="557" y="2003"/>
                </a:lnTo>
                <a:lnTo>
                  <a:pt x="556" y="2003"/>
                </a:lnTo>
                <a:lnTo>
                  <a:pt x="554" y="2003"/>
                </a:lnTo>
                <a:lnTo>
                  <a:pt x="554" y="2002"/>
                </a:lnTo>
                <a:lnTo>
                  <a:pt x="554" y="1998"/>
                </a:lnTo>
                <a:lnTo>
                  <a:pt x="550" y="1998"/>
                </a:lnTo>
                <a:lnTo>
                  <a:pt x="550" y="1996"/>
                </a:lnTo>
                <a:lnTo>
                  <a:pt x="550" y="1995"/>
                </a:lnTo>
                <a:lnTo>
                  <a:pt x="549" y="1995"/>
                </a:lnTo>
                <a:lnTo>
                  <a:pt x="549" y="1991"/>
                </a:lnTo>
                <a:lnTo>
                  <a:pt x="550" y="1989"/>
                </a:lnTo>
                <a:lnTo>
                  <a:pt x="550" y="1988"/>
                </a:lnTo>
                <a:lnTo>
                  <a:pt x="554" y="1988"/>
                </a:lnTo>
                <a:lnTo>
                  <a:pt x="554" y="1984"/>
                </a:lnTo>
                <a:lnTo>
                  <a:pt x="550" y="1983"/>
                </a:lnTo>
                <a:lnTo>
                  <a:pt x="549" y="1984"/>
                </a:lnTo>
                <a:lnTo>
                  <a:pt x="547" y="1984"/>
                </a:lnTo>
                <a:lnTo>
                  <a:pt x="544" y="1984"/>
                </a:lnTo>
                <a:lnTo>
                  <a:pt x="542" y="1984"/>
                </a:lnTo>
                <a:lnTo>
                  <a:pt x="540" y="1988"/>
                </a:lnTo>
                <a:lnTo>
                  <a:pt x="540" y="1984"/>
                </a:lnTo>
                <a:lnTo>
                  <a:pt x="537" y="1984"/>
                </a:lnTo>
                <a:lnTo>
                  <a:pt x="535" y="1983"/>
                </a:lnTo>
                <a:lnTo>
                  <a:pt x="533" y="1983"/>
                </a:lnTo>
                <a:lnTo>
                  <a:pt x="530" y="1981"/>
                </a:lnTo>
                <a:lnTo>
                  <a:pt x="528" y="1981"/>
                </a:lnTo>
                <a:lnTo>
                  <a:pt x="526" y="1981"/>
                </a:lnTo>
                <a:lnTo>
                  <a:pt x="526" y="1977"/>
                </a:lnTo>
                <a:lnTo>
                  <a:pt x="523" y="1977"/>
                </a:lnTo>
                <a:lnTo>
                  <a:pt x="521" y="1977"/>
                </a:lnTo>
                <a:lnTo>
                  <a:pt x="519" y="1977"/>
                </a:lnTo>
                <a:lnTo>
                  <a:pt x="516" y="1977"/>
                </a:lnTo>
                <a:lnTo>
                  <a:pt x="514" y="1981"/>
                </a:lnTo>
                <a:lnTo>
                  <a:pt x="512" y="1981"/>
                </a:lnTo>
                <a:lnTo>
                  <a:pt x="509" y="1983"/>
                </a:lnTo>
                <a:lnTo>
                  <a:pt x="507" y="1983"/>
                </a:lnTo>
                <a:lnTo>
                  <a:pt x="505" y="1983"/>
                </a:lnTo>
                <a:lnTo>
                  <a:pt x="505" y="1981"/>
                </a:lnTo>
                <a:lnTo>
                  <a:pt x="505" y="1977"/>
                </a:lnTo>
                <a:lnTo>
                  <a:pt x="505" y="1976"/>
                </a:lnTo>
                <a:lnTo>
                  <a:pt x="502" y="1976"/>
                </a:lnTo>
                <a:lnTo>
                  <a:pt x="500" y="1976"/>
                </a:lnTo>
                <a:lnTo>
                  <a:pt x="499" y="1976"/>
                </a:lnTo>
                <a:lnTo>
                  <a:pt x="495" y="1977"/>
                </a:lnTo>
                <a:lnTo>
                  <a:pt x="495" y="1981"/>
                </a:lnTo>
                <a:lnTo>
                  <a:pt x="493" y="1983"/>
                </a:lnTo>
                <a:lnTo>
                  <a:pt x="492" y="1983"/>
                </a:lnTo>
                <a:lnTo>
                  <a:pt x="492" y="1984"/>
                </a:lnTo>
                <a:lnTo>
                  <a:pt x="488" y="1984"/>
                </a:lnTo>
                <a:lnTo>
                  <a:pt x="486" y="1984"/>
                </a:lnTo>
                <a:lnTo>
                  <a:pt x="485" y="1988"/>
                </a:lnTo>
                <a:lnTo>
                  <a:pt x="481" y="1988"/>
                </a:lnTo>
                <a:lnTo>
                  <a:pt x="479" y="1988"/>
                </a:lnTo>
                <a:lnTo>
                  <a:pt x="478" y="1988"/>
                </a:lnTo>
                <a:lnTo>
                  <a:pt x="474" y="1988"/>
                </a:lnTo>
                <a:lnTo>
                  <a:pt x="473" y="1988"/>
                </a:lnTo>
                <a:lnTo>
                  <a:pt x="471" y="1984"/>
                </a:lnTo>
                <a:lnTo>
                  <a:pt x="467" y="1984"/>
                </a:lnTo>
                <a:lnTo>
                  <a:pt x="466" y="1984"/>
                </a:lnTo>
                <a:lnTo>
                  <a:pt x="464" y="1984"/>
                </a:lnTo>
                <a:lnTo>
                  <a:pt x="460" y="1984"/>
                </a:lnTo>
                <a:lnTo>
                  <a:pt x="459" y="1988"/>
                </a:lnTo>
                <a:lnTo>
                  <a:pt x="457" y="1988"/>
                </a:lnTo>
                <a:lnTo>
                  <a:pt x="454" y="1988"/>
                </a:lnTo>
                <a:lnTo>
                  <a:pt x="452" y="1988"/>
                </a:lnTo>
                <a:lnTo>
                  <a:pt x="450" y="1988"/>
                </a:lnTo>
                <a:lnTo>
                  <a:pt x="447" y="1984"/>
                </a:lnTo>
                <a:lnTo>
                  <a:pt x="445" y="1984"/>
                </a:lnTo>
                <a:lnTo>
                  <a:pt x="443" y="1984"/>
                </a:lnTo>
                <a:lnTo>
                  <a:pt x="440" y="1983"/>
                </a:lnTo>
                <a:lnTo>
                  <a:pt x="438" y="1983"/>
                </a:lnTo>
                <a:lnTo>
                  <a:pt x="436" y="1983"/>
                </a:lnTo>
                <a:lnTo>
                  <a:pt x="433" y="1981"/>
                </a:lnTo>
                <a:lnTo>
                  <a:pt x="431" y="1981"/>
                </a:lnTo>
                <a:lnTo>
                  <a:pt x="431" y="1977"/>
                </a:lnTo>
                <a:lnTo>
                  <a:pt x="429" y="1977"/>
                </a:lnTo>
                <a:lnTo>
                  <a:pt x="429" y="1976"/>
                </a:lnTo>
                <a:lnTo>
                  <a:pt x="429" y="1974"/>
                </a:lnTo>
                <a:lnTo>
                  <a:pt x="426" y="1974"/>
                </a:lnTo>
                <a:lnTo>
                  <a:pt x="426" y="1970"/>
                </a:lnTo>
                <a:lnTo>
                  <a:pt x="424" y="1969"/>
                </a:lnTo>
                <a:lnTo>
                  <a:pt x="424" y="1967"/>
                </a:lnTo>
                <a:lnTo>
                  <a:pt x="422" y="1967"/>
                </a:lnTo>
                <a:lnTo>
                  <a:pt x="422" y="1964"/>
                </a:lnTo>
                <a:lnTo>
                  <a:pt x="419" y="1964"/>
                </a:lnTo>
                <a:lnTo>
                  <a:pt x="417" y="1962"/>
                </a:lnTo>
                <a:lnTo>
                  <a:pt x="415" y="1960"/>
                </a:lnTo>
                <a:lnTo>
                  <a:pt x="412" y="1957"/>
                </a:lnTo>
                <a:lnTo>
                  <a:pt x="412" y="1955"/>
                </a:lnTo>
                <a:lnTo>
                  <a:pt x="410" y="1955"/>
                </a:lnTo>
                <a:lnTo>
                  <a:pt x="410" y="1953"/>
                </a:lnTo>
                <a:lnTo>
                  <a:pt x="409" y="1953"/>
                </a:lnTo>
                <a:lnTo>
                  <a:pt x="409" y="1950"/>
                </a:lnTo>
                <a:lnTo>
                  <a:pt x="405" y="1950"/>
                </a:lnTo>
                <a:lnTo>
                  <a:pt x="405" y="1948"/>
                </a:lnTo>
                <a:lnTo>
                  <a:pt x="403" y="1946"/>
                </a:lnTo>
                <a:lnTo>
                  <a:pt x="402" y="1946"/>
                </a:lnTo>
                <a:lnTo>
                  <a:pt x="398" y="1941"/>
                </a:lnTo>
                <a:lnTo>
                  <a:pt x="396" y="1941"/>
                </a:lnTo>
                <a:lnTo>
                  <a:pt x="395" y="1941"/>
                </a:lnTo>
                <a:lnTo>
                  <a:pt x="391" y="1939"/>
                </a:lnTo>
                <a:lnTo>
                  <a:pt x="395" y="1936"/>
                </a:lnTo>
                <a:lnTo>
                  <a:pt x="395" y="1934"/>
                </a:lnTo>
                <a:lnTo>
                  <a:pt x="396" y="1932"/>
                </a:lnTo>
                <a:lnTo>
                  <a:pt x="398" y="1929"/>
                </a:lnTo>
                <a:lnTo>
                  <a:pt x="398" y="1932"/>
                </a:lnTo>
                <a:lnTo>
                  <a:pt x="402" y="1932"/>
                </a:lnTo>
                <a:lnTo>
                  <a:pt x="402" y="1934"/>
                </a:lnTo>
                <a:lnTo>
                  <a:pt x="403" y="1934"/>
                </a:lnTo>
                <a:lnTo>
                  <a:pt x="405" y="1934"/>
                </a:lnTo>
                <a:lnTo>
                  <a:pt x="409" y="1934"/>
                </a:lnTo>
                <a:lnTo>
                  <a:pt x="410" y="1934"/>
                </a:lnTo>
                <a:lnTo>
                  <a:pt x="412" y="1934"/>
                </a:lnTo>
                <a:lnTo>
                  <a:pt x="412" y="1932"/>
                </a:lnTo>
                <a:lnTo>
                  <a:pt x="415" y="1932"/>
                </a:lnTo>
                <a:lnTo>
                  <a:pt x="415" y="1929"/>
                </a:lnTo>
                <a:lnTo>
                  <a:pt x="417" y="1927"/>
                </a:lnTo>
                <a:lnTo>
                  <a:pt x="419" y="1927"/>
                </a:lnTo>
                <a:lnTo>
                  <a:pt x="422" y="1927"/>
                </a:lnTo>
                <a:lnTo>
                  <a:pt x="424" y="1927"/>
                </a:lnTo>
                <a:lnTo>
                  <a:pt x="426" y="1927"/>
                </a:lnTo>
                <a:lnTo>
                  <a:pt x="426" y="1929"/>
                </a:lnTo>
                <a:lnTo>
                  <a:pt x="429" y="1929"/>
                </a:lnTo>
                <a:lnTo>
                  <a:pt x="431" y="1929"/>
                </a:lnTo>
                <a:lnTo>
                  <a:pt x="433" y="1929"/>
                </a:lnTo>
                <a:lnTo>
                  <a:pt x="436" y="1929"/>
                </a:lnTo>
                <a:lnTo>
                  <a:pt x="438" y="1929"/>
                </a:lnTo>
                <a:lnTo>
                  <a:pt x="440" y="1929"/>
                </a:lnTo>
                <a:lnTo>
                  <a:pt x="440" y="1927"/>
                </a:lnTo>
                <a:lnTo>
                  <a:pt x="440" y="1925"/>
                </a:lnTo>
                <a:lnTo>
                  <a:pt x="440" y="1922"/>
                </a:lnTo>
                <a:lnTo>
                  <a:pt x="440" y="1920"/>
                </a:lnTo>
                <a:lnTo>
                  <a:pt x="440" y="1918"/>
                </a:lnTo>
                <a:lnTo>
                  <a:pt x="443" y="1915"/>
                </a:lnTo>
                <a:lnTo>
                  <a:pt x="443" y="1913"/>
                </a:lnTo>
                <a:lnTo>
                  <a:pt x="443" y="1912"/>
                </a:lnTo>
                <a:lnTo>
                  <a:pt x="443" y="1908"/>
                </a:lnTo>
                <a:lnTo>
                  <a:pt x="443" y="1906"/>
                </a:lnTo>
                <a:lnTo>
                  <a:pt x="445" y="1906"/>
                </a:lnTo>
                <a:lnTo>
                  <a:pt x="447" y="1905"/>
                </a:lnTo>
                <a:lnTo>
                  <a:pt x="450" y="1901"/>
                </a:lnTo>
                <a:lnTo>
                  <a:pt x="452" y="1901"/>
                </a:lnTo>
                <a:lnTo>
                  <a:pt x="454" y="1901"/>
                </a:lnTo>
                <a:lnTo>
                  <a:pt x="457" y="1901"/>
                </a:lnTo>
                <a:lnTo>
                  <a:pt x="457" y="1899"/>
                </a:lnTo>
                <a:lnTo>
                  <a:pt x="459" y="1899"/>
                </a:lnTo>
                <a:lnTo>
                  <a:pt x="460" y="1899"/>
                </a:lnTo>
                <a:lnTo>
                  <a:pt x="460" y="1898"/>
                </a:lnTo>
                <a:lnTo>
                  <a:pt x="464" y="1898"/>
                </a:lnTo>
                <a:lnTo>
                  <a:pt x="464" y="1894"/>
                </a:lnTo>
                <a:lnTo>
                  <a:pt x="464" y="1893"/>
                </a:lnTo>
                <a:lnTo>
                  <a:pt x="464" y="1891"/>
                </a:lnTo>
                <a:lnTo>
                  <a:pt x="464" y="1887"/>
                </a:lnTo>
                <a:lnTo>
                  <a:pt x="466" y="1887"/>
                </a:lnTo>
                <a:lnTo>
                  <a:pt x="466" y="1886"/>
                </a:lnTo>
                <a:lnTo>
                  <a:pt x="467" y="1884"/>
                </a:lnTo>
                <a:lnTo>
                  <a:pt x="471" y="1884"/>
                </a:lnTo>
                <a:lnTo>
                  <a:pt x="473" y="1884"/>
                </a:lnTo>
                <a:lnTo>
                  <a:pt x="474" y="1884"/>
                </a:lnTo>
                <a:lnTo>
                  <a:pt x="478" y="1884"/>
                </a:lnTo>
                <a:lnTo>
                  <a:pt x="479" y="1884"/>
                </a:lnTo>
                <a:lnTo>
                  <a:pt x="481" y="1884"/>
                </a:lnTo>
                <a:lnTo>
                  <a:pt x="485" y="1884"/>
                </a:lnTo>
                <a:lnTo>
                  <a:pt x="485" y="1880"/>
                </a:lnTo>
                <a:lnTo>
                  <a:pt x="486" y="1880"/>
                </a:lnTo>
                <a:lnTo>
                  <a:pt x="486" y="1879"/>
                </a:lnTo>
                <a:lnTo>
                  <a:pt x="485" y="1879"/>
                </a:lnTo>
                <a:lnTo>
                  <a:pt x="481" y="1877"/>
                </a:lnTo>
                <a:lnTo>
                  <a:pt x="479" y="1877"/>
                </a:lnTo>
                <a:lnTo>
                  <a:pt x="479" y="1873"/>
                </a:lnTo>
                <a:lnTo>
                  <a:pt x="478" y="1872"/>
                </a:lnTo>
                <a:lnTo>
                  <a:pt x="474" y="1872"/>
                </a:lnTo>
                <a:lnTo>
                  <a:pt x="473" y="1870"/>
                </a:lnTo>
                <a:lnTo>
                  <a:pt x="473" y="1867"/>
                </a:lnTo>
                <a:lnTo>
                  <a:pt x="471" y="1867"/>
                </a:lnTo>
                <a:lnTo>
                  <a:pt x="471" y="1865"/>
                </a:lnTo>
                <a:lnTo>
                  <a:pt x="471" y="1863"/>
                </a:lnTo>
                <a:lnTo>
                  <a:pt x="471" y="1860"/>
                </a:lnTo>
                <a:lnTo>
                  <a:pt x="473" y="1860"/>
                </a:lnTo>
                <a:lnTo>
                  <a:pt x="473" y="1858"/>
                </a:lnTo>
                <a:lnTo>
                  <a:pt x="474" y="1858"/>
                </a:lnTo>
                <a:lnTo>
                  <a:pt x="474" y="1856"/>
                </a:lnTo>
                <a:lnTo>
                  <a:pt x="478" y="1856"/>
                </a:lnTo>
                <a:lnTo>
                  <a:pt x="479" y="1856"/>
                </a:lnTo>
                <a:lnTo>
                  <a:pt x="481" y="1856"/>
                </a:lnTo>
                <a:lnTo>
                  <a:pt x="485" y="1856"/>
                </a:lnTo>
                <a:lnTo>
                  <a:pt x="486" y="1856"/>
                </a:lnTo>
                <a:lnTo>
                  <a:pt x="488" y="1856"/>
                </a:lnTo>
                <a:lnTo>
                  <a:pt x="492" y="1853"/>
                </a:lnTo>
                <a:lnTo>
                  <a:pt x="492" y="1851"/>
                </a:lnTo>
                <a:lnTo>
                  <a:pt x="488" y="1849"/>
                </a:lnTo>
                <a:lnTo>
                  <a:pt x="488" y="1846"/>
                </a:lnTo>
                <a:lnTo>
                  <a:pt x="488" y="1844"/>
                </a:lnTo>
                <a:lnTo>
                  <a:pt x="488" y="1842"/>
                </a:lnTo>
                <a:lnTo>
                  <a:pt x="488" y="1839"/>
                </a:lnTo>
                <a:lnTo>
                  <a:pt x="486" y="1837"/>
                </a:lnTo>
                <a:lnTo>
                  <a:pt x="485" y="1837"/>
                </a:lnTo>
                <a:lnTo>
                  <a:pt x="481" y="1837"/>
                </a:lnTo>
                <a:lnTo>
                  <a:pt x="474" y="1835"/>
                </a:lnTo>
                <a:lnTo>
                  <a:pt x="471" y="1832"/>
                </a:lnTo>
                <a:lnTo>
                  <a:pt x="464" y="1832"/>
                </a:lnTo>
                <a:lnTo>
                  <a:pt x="459" y="1830"/>
                </a:lnTo>
                <a:lnTo>
                  <a:pt x="454" y="1828"/>
                </a:lnTo>
                <a:lnTo>
                  <a:pt x="450" y="1828"/>
                </a:lnTo>
                <a:lnTo>
                  <a:pt x="447" y="1828"/>
                </a:lnTo>
                <a:lnTo>
                  <a:pt x="445" y="1825"/>
                </a:lnTo>
                <a:lnTo>
                  <a:pt x="443" y="1825"/>
                </a:lnTo>
                <a:lnTo>
                  <a:pt x="440" y="1825"/>
                </a:lnTo>
                <a:lnTo>
                  <a:pt x="438" y="1825"/>
                </a:lnTo>
                <a:lnTo>
                  <a:pt x="438" y="1823"/>
                </a:lnTo>
                <a:lnTo>
                  <a:pt x="436" y="1823"/>
                </a:lnTo>
                <a:lnTo>
                  <a:pt x="436" y="1822"/>
                </a:lnTo>
                <a:lnTo>
                  <a:pt x="433" y="1822"/>
                </a:lnTo>
                <a:lnTo>
                  <a:pt x="436" y="1818"/>
                </a:lnTo>
                <a:lnTo>
                  <a:pt x="433" y="1816"/>
                </a:lnTo>
                <a:lnTo>
                  <a:pt x="433" y="1815"/>
                </a:lnTo>
                <a:lnTo>
                  <a:pt x="433" y="1811"/>
                </a:lnTo>
                <a:lnTo>
                  <a:pt x="431" y="1809"/>
                </a:lnTo>
                <a:lnTo>
                  <a:pt x="429" y="1809"/>
                </a:lnTo>
                <a:lnTo>
                  <a:pt x="429" y="1808"/>
                </a:lnTo>
                <a:lnTo>
                  <a:pt x="426" y="1808"/>
                </a:lnTo>
                <a:lnTo>
                  <a:pt x="424" y="1804"/>
                </a:lnTo>
                <a:lnTo>
                  <a:pt x="424" y="1803"/>
                </a:lnTo>
                <a:lnTo>
                  <a:pt x="422" y="1803"/>
                </a:lnTo>
                <a:lnTo>
                  <a:pt x="419" y="1801"/>
                </a:lnTo>
                <a:lnTo>
                  <a:pt x="417" y="1801"/>
                </a:lnTo>
                <a:lnTo>
                  <a:pt x="415" y="1801"/>
                </a:lnTo>
                <a:lnTo>
                  <a:pt x="415" y="1797"/>
                </a:lnTo>
                <a:lnTo>
                  <a:pt x="412" y="1797"/>
                </a:lnTo>
                <a:lnTo>
                  <a:pt x="412" y="1796"/>
                </a:lnTo>
                <a:lnTo>
                  <a:pt x="412" y="1794"/>
                </a:lnTo>
                <a:lnTo>
                  <a:pt x="415" y="1794"/>
                </a:lnTo>
                <a:lnTo>
                  <a:pt x="415" y="1790"/>
                </a:lnTo>
                <a:lnTo>
                  <a:pt x="417" y="1789"/>
                </a:lnTo>
                <a:lnTo>
                  <a:pt x="417" y="1787"/>
                </a:lnTo>
                <a:lnTo>
                  <a:pt x="417" y="1783"/>
                </a:lnTo>
                <a:lnTo>
                  <a:pt x="415" y="1783"/>
                </a:lnTo>
                <a:lnTo>
                  <a:pt x="415" y="1782"/>
                </a:lnTo>
                <a:lnTo>
                  <a:pt x="412" y="1782"/>
                </a:lnTo>
                <a:lnTo>
                  <a:pt x="410" y="1780"/>
                </a:lnTo>
                <a:lnTo>
                  <a:pt x="409" y="1780"/>
                </a:lnTo>
                <a:lnTo>
                  <a:pt x="409" y="1777"/>
                </a:lnTo>
                <a:lnTo>
                  <a:pt x="409" y="1775"/>
                </a:lnTo>
                <a:lnTo>
                  <a:pt x="409" y="1773"/>
                </a:lnTo>
                <a:lnTo>
                  <a:pt x="409" y="1770"/>
                </a:lnTo>
                <a:lnTo>
                  <a:pt x="405" y="1768"/>
                </a:lnTo>
                <a:lnTo>
                  <a:pt x="405" y="1766"/>
                </a:lnTo>
                <a:lnTo>
                  <a:pt x="405" y="1763"/>
                </a:lnTo>
                <a:lnTo>
                  <a:pt x="405" y="1761"/>
                </a:lnTo>
                <a:lnTo>
                  <a:pt x="403" y="1761"/>
                </a:lnTo>
                <a:lnTo>
                  <a:pt x="403" y="1756"/>
                </a:lnTo>
                <a:lnTo>
                  <a:pt x="402" y="1756"/>
                </a:lnTo>
                <a:lnTo>
                  <a:pt x="398" y="1752"/>
                </a:lnTo>
                <a:lnTo>
                  <a:pt x="398" y="1749"/>
                </a:lnTo>
                <a:lnTo>
                  <a:pt x="398" y="1747"/>
                </a:lnTo>
                <a:lnTo>
                  <a:pt x="398" y="1745"/>
                </a:lnTo>
                <a:lnTo>
                  <a:pt x="396" y="1742"/>
                </a:lnTo>
                <a:lnTo>
                  <a:pt x="395" y="1742"/>
                </a:lnTo>
                <a:lnTo>
                  <a:pt x="391" y="1740"/>
                </a:lnTo>
                <a:lnTo>
                  <a:pt x="388" y="1740"/>
                </a:lnTo>
                <a:lnTo>
                  <a:pt x="384" y="1738"/>
                </a:lnTo>
                <a:lnTo>
                  <a:pt x="383" y="1738"/>
                </a:lnTo>
                <a:lnTo>
                  <a:pt x="381" y="1735"/>
                </a:lnTo>
                <a:lnTo>
                  <a:pt x="376" y="1735"/>
                </a:lnTo>
                <a:lnTo>
                  <a:pt x="370" y="1733"/>
                </a:lnTo>
                <a:lnTo>
                  <a:pt x="367" y="1732"/>
                </a:lnTo>
                <a:lnTo>
                  <a:pt x="362" y="1732"/>
                </a:lnTo>
                <a:lnTo>
                  <a:pt x="360" y="1728"/>
                </a:lnTo>
                <a:lnTo>
                  <a:pt x="357" y="1726"/>
                </a:lnTo>
                <a:lnTo>
                  <a:pt x="355" y="1726"/>
                </a:lnTo>
                <a:lnTo>
                  <a:pt x="353" y="1725"/>
                </a:lnTo>
                <a:lnTo>
                  <a:pt x="348" y="1725"/>
                </a:lnTo>
                <a:lnTo>
                  <a:pt x="346" y="1721"/>
                </a:lnTo>
                <a:lnTo>
                  <a:pt x="346" y="1719"/>
                </a:lnTo>
                <a:lnTo>
                  <a:pt x="343" y="1719"/>
                </a:lnTo>
                <a:lnTo>
                  <a:pt x="341" y="1719"/>
                </a:lnTo>
                <a:lnTo>
                  <a:pt x="339" y="1719"/>
                </a:lnTo>
                <a:lnTo>
                  <a:pt x="336" y="1719"/>
                </a:lnTo>
                <a:lnTo>
                  <a:pt x="334" y="1719"/>
                </a:lnTo>
                <a:lnTo>
                  <a:pt x="332" y="1718"/>
                </a:lnTo>
                <a:lnTo>
                  <a:pt x="329" y="1718"/>
                </a:lnTo>
                <a:lnTo>
                  <a:pt x="327" y="1718"/>
                </a:lnTo>
                <a:lnTo>
                  <a:pt x="325" y="1718"/>
                </a:lnTo>
                <a:lnTo>
                  <a:pt x="322" y="1718"/>
                </a:lnTo>
                <a:lnTo>
                  <a:pt x="318" y="1718"/>
                </a:lnTo>
                <a:lnTo>
                  <a:pt x="315" y="1718"/>
                </a:lnTo>
                <a:lnTo>
                  <a:pt x="313" y="1718"/>
                </a:lnTo>
                <a:lnTo>
                  <a:pt x="312" y="1718"/>
                </a:lnTo>
                <a:lnTo>
                  <a:pt x="308" y="1718"/>
                </a:lnTo>
                <a:lnTo>
                  <a:pt x="306" y="1714"/>
                </a:lnTo>
                <a:lnTo>
                  <a:pt x="305" y="1714"/>
                </a:lnTo>
                <a:lnTo>
                  <a:pt x="301" y="1714"/>
                </a:lnTo>
                <a:lnTo>
                  <a:pt x="301" y="1713"/>
                </a:lnTo>
                <a:lnTo>
                  <a:pt x="301" y="1711"/>
                </a:lnTo>
                <a:lnTo>
                  <a:pt x="301" y="1707"/>
                </a:lnTo>
                <a:lnTo>
                  <a:pt x="305" y="1707"/>
                </a:lnTo>
                <a:lnTo>
                  <a:pt x="305" y="1706"/>
                </a:lnTo>
                <a:lnTo>
                  <a:pt x="305" y="1704"/>
                </a:lnTo>
                <a:lnTo>
                  <a:pt x="305" y="1700"/>
                </a:lnTo>
                <a:lnTo>
                  <a:pt x="306" y="1699"/>
                </a:lnTo>
                <a:lnTo>
                  <a:pt x="306" y="1697"/>
                </a:lnTo>
                <a:lnTo>
                  <a:pt x="306" y="1693"/>
                </a:lnTo>
                <a:lnTo>
                  <a:pt x="308" y="1693"/>
                </a:lnTo>
                <a:lnTo>
                  <a:pt x="312" y="1692"/>
                </a:lnTo>
                <a:lnTo>
                  <a:pt x="313" y="1690"/>
                </a:lnTo>
                <a:lnTo>
                  <a:pt x="315" y="1687"/>
                </a:lnTo>
                <a:lnTo>
                  <a:pt x="318" y="1687"/>
                </a:lnTo>
                <a:lnTo>
                  <a:pt x="318" y="1685"/>
                </a:lnTo>
                <a:lnTo>
                  <a:pt x="318" y="1683"/>
                </a:lnTo>
                <a:lnTo>
                  <a:pt x="318" y="1680"/>
                </a:lnTo>
                <a:lnTo>
                  <a:pt x="318" y="1678"/>
                </a:lnTo>
                <a:lnTo>
                  <a:pt x="318" y="1676"/>
                </a:lnTo>
                <a:lnTo>
                  <a:pt x="318" y="1673"/>
                </a:lnTo>
                <a:lnTo>
                  <a:pt x="315" y="1673"/>
                </a:lnTo>
                <a:lnTo>
                  <a:pt x="318" y="1671"/>
                </a:lnTo>
                <a:lnTo>
                  <a:pt x="318" y="1669"/>
                </a:lnTo>
                <a:lnTo>
                  <a:pt x="320" y="1669"/>
                </a:lnTo>
                <a:lnTo>
                  <a:pt x="320" y="1666"/>
                </a:lnTo>
                <a:lnTo>
                  <a:pt x="322" y="1666"/>
                </a:lnTo>
                <a:lnTo>
                  <a:pt x="322" y="1664"/>
                </a:lnTo>
                <a:lnTo>
                  <a:pt x="325" y="1664"/>
                </a:lnTo>
                <a:lnTo>
                  <a:pt x="327" y="1664"/>
                </a:lnTo>
                <a:lnTo>
                  <a:pt x="329" y="1662"/>
                </a:lnTo>
                <a:lnTo>
                  <a:pt x="332" y="1662"/>
                </a:lnTo>
                <a:lnTo>
                  <a:pt x="334" y="1662"/>
                </a:lnTo>
                <a:lnTo>
                  <a:pt x="336" y="1662"/>
                </a:lnTo>
                <a:lnTo>
                  <a:pt x="339" y="1662"/>
                </a:lnTo>
                <a:lnTo>
                  <a:pt x="339" y="1659"/>
                </a:lnTo>
                <a:lnTo>
                  <a:pt x="341" y="1659"/>
                </a:lnTo>
                <a:lnTo>
                  <a:pt x="343" y="1659"/>
                </a:lnTo>
                <a:lnTo>
                  <a:pt x="343" y="1657"/>
                </a:lnTo>
                <a:lnTo>
                  <a:pt x="346" y="1657"/>
                </a:lnTo>
                <a:lnTo>
                  <a:pt x="348" y="1657"/>
                </a:lnTo>
                <a:lnTo>
                  <a:pt x="348" y="1655"/>
                </a:lnTo>
                <a:lnTo>
                  <a:pt x="350" y="1655"/>
                </a:lnTo>
                <a:lnTo>
                  <a:pt x="353" y="1652"/>
                </a:lnTo>
                <a:lnTo>
                  <a:pt x="355" y="1652"/>
                </a:lnTo>
                <a:lnTo>
                  <a:pt x="355" y="1650"/>
                </a:lnTo>
                <a:lnTo>
                  <a:pt x="357" y="1650"/>
                </a:lnTo>
                <a:lnTo>
                  <a:pt x="357" y="1648"/>
                </a:lnTo>
                <a:lnTo>
                  <a:pt x="360" y="1648"/>
                </a:lnTo>
                <a:lnTo>
                  <a:pt x="362" y="1648"/>
                </a:lnTo>
                <a:lnTo>
                  <a:pt x="362" y="1645"/>
                </a:lnTo>
                <a:lnTo>
                  <a:pt x="363" y="1645"/>
                </a:lnTo>
                <a:lnTo>
                  <a:pt x="363" y="1643"/>
                </a:lnTo>
                <a:lnTo>
                  <a:pt x="363" y="1642"/>
                </a:lnTo>
                <a:lnTo>
                  <a:pt x="363" y="1638"/>
                </a:lnTo>
                <a:lnTo>
                  <a:pt x="363" y="1636"/>
                </a:lnTo>
                <a:lnTo>
                  <a:pt x="363" y="1635"/>
                </a:lnTo>
                <a:lnTo>
                  <a:pt x="362" y="1631"/>
                </a:lnTo>
                <a:lnTo>
                  <a:pt x="362" y="1629"/>
                </a:lnTo>
                <a:lnTo>
                  <a:pt x="363" y="1629"/>
                </a:lnTo>
                <a:lnTo>
                  <a:pt x="363" y="1628"/>
                </a:lnTo>
                <a:lnTo>
                  <a:pt x="362" y="1628"/>
                </a:lnTo>
                <a:lnTo>
                  <a:pt x="362" y="1624"/>
                </a:lnTo>
                <a:lnTo>
                  <a:pt x="363" y="1622"/>
                </a:lnTo>
                <a:lnTo>
                  <a:pt x="363" y="1621"/>
                </a:lnTo>
                <a:lnTo>
                  <a:pt x="363" y="1617"/>
                </a:lnTo>
                <a:lnTo>
                  <a:pt x="363" y="1616"/>
                </a:lnTo>
                <a:lnTo>
                  <a:pt x="363" y="1614"/>
                </a:lnTo>
                <a:lnTo>
                  <a:pt x="367" y="1614"/>
                </a:lnTo>
                <a:lnTo>
                  <a:pt x="367" y="1610"/>
                </a:lnTo>
                <a:lnTo>
                  <a:pt x="369" y="1610"/>
                </a:lnTo>
                <a:lnTo>
                  <a:pt x="369" y="1609"/>
                </a:lnTo>
                <a:lnTo>
                  <a:pt x="369" y="1607"/>
                </a:lnTo>
                <a:lnTo>
                  <a:pt x="369" y="1603"/>
                </a:lnTo>
                <a:lnTo>
                  <a:pt x="367" y="1603"/>
                </a:lnTo>
                <a:lnTo>
                  <a:pt x="367" y="1602"/>
                </a:lnTo>
                <a:lnTo>
                  <a:pt x="363" y="1602"/>
                </a:lnTo>
                <a:lnTo>
                  <a:pt x="362" y="1600"/>
                </a:lnTo>
                <a:lnTo>
                  <a:pt x="360" y="1600"/>
                </a:lnTo>
                <a:lnTo>
                  <a:pt x="357" y="1600"/>
                </a:lnTo>
                <a:lnTo>
                  <a:pt x="355" y="1600"/>
                </a:lnTo>
                <a:lnTo>
                  <a:pt x="346" y="1595"/>
                </a:lnTo>
                <a:lnTo>
                  <a:pt x="346" y="1593"/>
                </a:lnTo>
                <a:lnTo>
                  <a:pt x="353" y="1586"/>
                </a:lnTo>
                <a:lnTo>
                  <a:pt x="355" y="1579"/>
                </a:lnTo>
                <a:lnTo>
                  <a:pt x="357" y="1579"/>
                </a:lnTo>
                <a:lnTo>
                  <a:pt x="357" y="1576"/>
                </a:lnTo>
                <a:lnTo>
                  <a:pt x="360" y="1574"/>
                </a:lnTo>
                <a:lnTo>
                  <a:pt x="362" y="1574"/>
                </a:lnTo>
                <a:lnTo>
                  <a:pt x="363" y="1572"/>
                </a:lnTo>
                <a:lnTo>
                  <a:pt x="363" y="1569"/>
                </a:lnTo>
                <a:lnTo>
                  <a:pt x="362" y="1569"/>
                </a:lnTo>
                <a:lnTo>
                  <a:pt x="360" y="1569"/>
                </a:lnTo>
                <a:lnTo>
                  <a:pt x="357" y="1569"/>
                </a:lnTo>
                <a:lnTo>
                  <a:pt x="355" y="1567"/>
                </a:lnTo>
                <a:lnTo>
                  <a:pt x="353" y="1567"/>
                </a:lnTo>
                <a:lnTo>
                  <a:pt x="353" y="1565"/>
                </a:lnTo>
                <a:lnTo>
                  <a:pt x="350" y="1565"/>
                </a:lnTo>
                <a:lnTo>
                  <a:pt x="350" y="1562"/>
                </a:lnTo>
                <a:lnTo>
                  <a:pt x="348" y="1562"/>
                </a:lnTo>
                <a:lnTo>
                  <a:pt x="346" y="1562"/>
                </a:lnTo>
                <a:lnTo>
                  <a:pt x="343" y="1562"/>
                </a:lnTo>
                <a:lnTo>
                  <a:pt x="343" y="1565"/>
                </a:lnTo>
                <a:lnTo>
                  <a:pt x="341" y="1565"/>
                </a:lnTo>
                <a:lnTo>
                  <a:pt x="339" y="1565"/>
                </a:lnTo>
                <a:lnTo>
                  <a:pt x="336" y="1562"/>
                </a:lnTo>
                <a:lnTo>
                  <a:pt x="334" y="1560"/>
                </a:lnTo>
                <a:lnTo>
                  <a:pt x="334" y="1558"/>
                </a:lnTo>
                <a:lnTo>
                  <a:pt x="332" y="1555"/>
                </a:lnTo>
                <a:lnTo>
                  <a:pt x="332" y="1553"/>
                </a:lnTo>
                <a:lnTo>
                  <a:pt x="329" y="1553"/>
                </a:lnTo>
                <a:lnTo>
                  <a:pt x="329" y="1552"/>
                </a:lnTo>
                <a:lnTo>
                  <a:pt x="327" y="1548"/>
                </a:lnTo>
                <a:lnTo>
                  <a:pt x="329" y="1548"/>
                </a:lnTo>
                <a:lnTo>
                  <a:pt x="332" y="1548"/>
                </a:lnTo>
                <a:lnTo>
                  <a:pt x="332" y="1546"/>
                </a:lnTo>
                <a:lnTo>
                  <a:pt x="332" y="1545"/>
                </a:lnTo>
                <a:lnTo>
                  <a:pt x="332" y="1541"/>
                </a:lnTo>
                <a:lnTo>
                  <a:pt x="329" y="1541"/>
                </a:lnTo>
                <a:lnTo>
                  <a:pt x="332" y="1541"/>
                </a:lnTo>
                <a:lnTo>
                  <a:pt x="332" y="1539"/>
                </a:lnTo>
                <a:lnTo>
                  <a:pt x="332" y="1538"/>
                </a:lnTo>
                <a:lnTo>
                  <a:pt x="332" y="1534"/>
                </a:lnTo>
                <a:lnTo>
                  <a:pt x="334" y="1534"/>
                </a:lnTo>
                <a:lnTo>
                  <a:pt x="334" y="1532"/>
                </a:lnTo>
                <a:lnTo>
                  <a:pt x="334" y="1531"/>
                </a:lnTo>
                <a:lnTo>
                  <a:pt x="334" y="1527"/>
                </a:lnTo>
                <a:lnTo>
                  <a:pt x="334" y="1526"/>
                </a:lnTo>
                <a:lnTo>
                  <a:pt x="334" y="1524"/>
                </a:lnTo>
                <a:lnTo>
                  <a:pt x="334" y="1520"/>
                </a:lnTo>
                <a:lnTo>
                  <a:pt x="336" y="1519"/>
                </a:lnTo>
                <a:lnTo>
                  <a:pt x="336" y="1517"/>
                </a:lnTo>
                <a:lnTo>
                  <a:pt x="336" y="1513"/>
                </a:lnTo>
                <a:lnTo>
                  <a:pt x="336" y="1512"/>
                </a:lnTo>
                <a:lnTo>
                  <a:pt x="336" y="1510"/>
                </a:lnTo>
                <a:lnTo>
                  <a:pt x="336" y="1507"/>
                </a:lnTo>
                <a:lnTo>
                  <a:pt x="336" y="1505"/>
                </a:lnTo>
                <a:lnTo>
                  <a:pt x="336" y="1503"/>
                </a:lnTo>
                <a:lnTo>
                  <a:pt x="336" y="1500"/>
                </a:lnTo>
                <a:lnTo>
                  <a:pt x="336" y="1498"/>
                </a:lnTo>
                <a:lnTo>
                  <a:pt x="336" y="1496"/>
                </a:lnTo>
                <a:lnTo>
                  <a:pt x="334" y="1493"/>
                </a:lnTo>
                <a:lnTo>
                  <a:pt x="334" y="1491"/>
                </a:lnTo>
                <a:lnTo>
                  <a:pt x="332" y="1491"/>
                </a:lnTo>
                <a:lnTo>
                  <a:pt x="332" y="1489"/>
                </a:lnTo>
                <a:lnTo>
                  <a:pt x="334" y="1486"/>
                </a:lnTo>
                <a:lnTo>
                  <a:pt x="336" y="1486"/>
                </a:lnTo>
                <a:lnTo>
                  <a:pt x="339" y="1486"/>
                </a:lnTo>
                <a:lnTo>
                  <a:pt x="336" y="1484"/>
                </a:lnTo>
                <a:lnTo>
                  <a:pt x="336" y="1482"/>
                </a:lnTo>
                <a:lnTo>
                  <a:pt x="334" y="1479"/>
                </a:lnTo>
                <a:lnTo>
                  <a:pt x="334" y="1477"/>
                </a:lnTo>
                <a:lnTo>
                  <a:pt x="332" y="1477"/>
                </a:lnTo>
                <a:lnTo>
                  <a:pt x="332" y="1475"/>
                </a:lnTo>
                <a:lnTo>
                  <a:pt x="334" y="1475"/>
                </a:lnTo>
                <a:lnTo>
                  <a:pt x="334" y="1472"/>
                </a:lnTo>
                <a:lnTo>
                  <a:pt x="336" y="1472"/>
                </a:lnTo>
                <a:lnTo>
                  <a:pt x="339" y="1472"/>
                </a:lnTo>
                <a:lnTo>
                  <a:pt x="341" y="1472"/>
                </a:lnTo>
                <a:lnTo>
                  <a:pt x="343" y="1472"/>
                </a:lnTo>
                <a:lnTo>
                  <a:pt x="343" y="1470"/>
                </a:lnTo>
                <a:lnTo>
                  <a:pt x="341" y="1470"/>
                </a:lnTo>
                <a:lnTo>
                  <a:pt x="341" y="1468"/>
                </a:lnTo>
                <a:lnTo>
                  <a:pt x="339" y="1465"/>
                </a:lnTo>
                <a:lnTo>
                  <a:pt x="339" y="1463"/>
                </a:lnTo>
                <a:lnTo>
                  <a:pt x="336" y="1461"/>
                </a:lnTo>
                <a:lnTo>
                  <a:pt x="336" y="1458"/>
                </a:lnTo>
                <a:lnTo>
                  <a:pt x="334" y="1458"/>
                </a:lnTo>
                <a:lnTo>
                  <a:pt x="334" y="1456"/>
                </a:lnTo>
                <a:lnTo>
                  <a:pt x="332" y="1456"/>
                </a:lnTo>
                <a:lnTo>
                  <a:pt x="332" y="1455"/>
                </a:lnTo>
                <a:lnTo>
                  <a:pt x="329" y="1455"/>
                </a:lnTo>
                <a:lnTo>
                  <a:pt x="327" y="1451"/>
                </a:lnTo>
                <a:lnTo>
                  <a:pt x="325" y="1451"/>
                </a:lnTo>
                <a:lnTo>
                  <a:pt x="325" y="1449"/>
                </a:lnTo>
                <a:lnTo>
                  <a:pt x="322" y="1449"/>
                </a:lnTo>
                <a:lnTo>
                  <a:pt x="322" y="1448"/>
                </a:lnTo>
                <a:lnTo>
                  <a:pt x="320" y="1444"/>
                </a:lnTo>
                <a:lnTo>
                  <a:pt x="320" y="1442"/>
                </a:lnTo>
                <a:lnTo>
                  <a:pt x="318" y="1441"/>
                </a:lnTo>
                <a:lnTo>
                  <a:pt x="315" y="1441"/>
                </a:lnTo>
                <a:lnTo>
                  <a:pt x="315" y="1437"/>
                </a:lnTo>
                <a:lnTo>
                  <a:pt x="306" y="1430"/>
                </a:lnTo>
                <a:lnTo>
                  <a:pt x="305" y="1430"/>
                </a:lnTo>
                <a:lnTo>
                  <a:pt x="301" y="1429"/>
                </a:lnTo>
                <a:lnTo>
                  <a:pt x="299" y="1429"/>
                </a:lnTo>
                <a:lnTo>
                  <a:pt x="299" y="1427"/>
                </a:lnTo>
                <a:lnTo>
                  <a:pt x="298" y="1423"/>
                </a:lnTo>
                <a:lnTo>
                  <a:pt x="294" y="1422"/>
                </a:lnTo>
                <a:lnTo>
                  <a:pt x="293" y="1420"/>
                </a:lnTo>
                <a:lnTo>
                  <a:pt x="293" y="1416"/>
                </a:lnTo>
                <a:lnTo>
                  <a:pt x="291" y="1416"/>
                </a:lnTo>
                <a:lnTo>
                  <a:pt x="291" y="1415"/>
                </a:lnTo>
                <a:lnTo>
                  <a:pt x="287" y="1415"/>
                </a:lnTo>
                <a:lnTo>
                  <a:pt x="286" y="1413"/>
                </a:lnTo>
                <a:lnTo>
                  <a:pt x="286" y="1410"/>
                </a:lnTo>
                <a:lnTo>
                  <a:pt x="286" y="1408"/>
                </a:lnTo>
                <a:lnTo>
                  <a:pt x="286" y="1406"/>
                </a:lnTo>
                <a:lnTo>
                  <a:pt x="287" y="1406"/>
                </a:lnTo>
                <a:lnTo>
                  <a:pt x="291" y="1403"/>
                </a:lnTo>
                <a:lnTo>
                  <a:pt x="293" y="1403"/>
                </a:lnTo>
                <a:lnTo>
                  <a:pt x="294" y="1401"/>
                </a:lnTo>
                <a:lnTo>
                  <a:pt x="298" y="1401"/>
                </a:lnTo>
                <a:lnTo>
                  <a:pt x="299" y="1401"/>
                </a:lnTo>
                <a:lnTo>
                  <a:pt x="299" y="1399"/>
                </a:lnTo>
                <a:lnTo>
                  <a:pt x="299" y="1396"/>
                </a:lnTo>
                <a:lnTo>
                  <a:pt x="299" y="1394"/>
                </a:lnTo>
                <a:lnTo>
                  <a:pt x="301" y="1394"/>
                </a:lnTo>
                <a:lnTo>
                  <a:pt x="301" y="1392"/>
                </a:lnTo>
                <a:lnTo>
                  <a:pt x="305" y="1392"/>
                </a:lnTo>
                <a:lnTo>
                  <a:pt x="306" y="1392"/>
                </a:lnTo>
                <a:lnTo>
                  <a:pt x="306" y="1389"/>
                </a:lnTo>
                <a:lnTo>
                  <a:pt x="308" y="1389"/>
                </a:lnTo>
                <a:lnTo>
                  <a:pt x="318" y="1385"/>
                </a:lnTo>
                <a:lnTo>
                  <a:pt x="327" y="1380"/>
                </a:lnTo>
                <a:lnTo>
                  <a:pt x="329" y="1375"/>
                </a:lnTo>
                <a:lnTo>
                  <a:pt x="329" y="1373"/>
                </a:lnTo>
                <a:lnTo>
                  <a:pt x="329" y="1371"/>
                </a:lnTo>
                <a:lnTo>
                  <a:pt x="329" y="1368"/>
                </a:lnTo>
                <a:lnTo>
                  <a:pt x="329" y="1366"/>
                </a:lnTo>
                <a:lnTo>
                  <a:pt x="329" y="1365"/>
                </a:lnTo>
                <a:lnTo>
                  <a:pt x="329" y="1361"/>
                </a:lnTo>
                <a:lnTo>
                  <a:pt x="329" y="1359"/>
                </a:lnTo>
                <a:lnTo>
                  <a:pt x="327" y="1358"/>
                </a:lnTo>
                <a:lnTo>
                  <a:pt x="325" y="1354"/>
                </a:lnTo>
                <a:lnTo>
                  <a:pt x="325" y="1352"/>
                </a:lnTo>
                <a:lnTo>
                  <a:pt x="322" y="1351"/>
                </a:lnTo>
                <a:lnTo>
                  <a:pt x="320" y="1347"/>
                </a:lnTo>
                <a:lnTo>
                  <a:pt x="320" y="1346"/>
                </a:lnTo>
                <a:lnTo>
                  <a:pt x="318" y="1344"/>
                </a:lnTo>
                <a:lnTo>
                  <a:pt x="318" y="1340"/>
                </a:lnTo>
                <a:lnTo>
                  <a:pt x="315" y="1339"/>
                </a:lnTo>
                <a:lnTo>
                  <a:pt x="315" y="1337"/>
                </a:lnTo>
                <a:lnTo>
                  <a:pt x="315" y="1333"/>
                </a:lnTo>
                <a:lnTo>
                  <a:pt x="313" y="1333"/>
                </a:lnTo>
                <a:lnTo>
                  <a:pt x="312" y="1332"/>
                </a:lnTo>
                <a:lnTo>
                  <a:pt x="308" y="1330"/>
                </a:lnTo>
                <a:lnTo>
                  <a:pt x="306" y="1326"/>
                </a:lnTo>
                <a:lnTo>
                  <a:pt x="305" y="1325"/>
                </a:lnTo>
                <a:lnTo>
                  <a:pt x="299" y="1325"/>
                </a:lnTo>
                <a:lnTo>
                  <a:pt x="299" y="1323"/>
                </a:lnTo>
                <a:lnTo>
                  <a:pt x="298" y="1323"/>
                </a:lnTo>
                <a:lnTo>
                  <a:pt x="294" y="1320"/>
                </a:lnTo>
                <a:lnTo>
                  <a:pt x="293" y="1318"/>
                </a:lnTo>
                <a:lnTo>
                  <a:pt x="291" y="1316"/>
                </a:lnTo>
                <a:lnTo>
                  <a:pt x="286" y="1313"/>
                </a:lnTo>
                <a:lnTo>
                  <a:pt x="284" y="1311"/>
                </a:lnTo>
                <a:lnTo>
                  <a:pt x="280" y="1309"/>
                </a:lnTo>
                <a:lnTo>
                  <a:pt x="279" y="1309"/>
                </a:lnTo>
                <a:lnTo>
                  <a:pt x="277" y="1306"/>
                </a:lnTo>
                <a:lnTo>
                  <a:pt x="273" y="1306"/>
                </a:lnTo>
                <a:lnTo>
                  <a:pt x="270" y="1304"/>
                </a:lnTo>
                <a:lnTo>
                  <a:pt x="267" y="1304"/>
                </a:lnTo>
                <a:lnTo>
                  <a:pt x="270" y="1304"/>
                </a:lnTo>
                <a:lnTo>
                  <a:pt x="272" y="1304"/>
                </a:lnTo>
                <a:lnTo>
                  <a:pt x="273" y="1304"/>
                </a:lnTo>
                <a:lnTo>
                  <a:pt x="277" y="1304"/>
                </a:lnTo>
                <a:lnTo>
                  <a:pt x="279" y="1304"/>
                </a:lnTo>
                <a:lnTo>
                  <a:pt x="280" y="1304"/>
                </a:lnTo>
                <a:lnTo>
                  <a:pt x="284" y="1304"/>
                </a:lnTo>
                <a:lnTo>
                  <a:pt x="286" y="1304"/>
                </a:lnTo>
                <a:lnTo>
                  <a:pt x="287" y="1304"/>
                </a:lnTo>
                <a:lnTo>
                  <a:pt x="293" y="1304"/>
                </a:lnTo>
                <a:lnTo>
                  <a:pt x="298" y="1304"/>
                </a:lnTo>
                <a:lnTo>
                  <a:pt x="299" y="1306"/>
                </a:lnTo>
                <a:lnTo>
                  <a:pt x="305" y="1306"/>
                </a:lnTo>
                <a:lnTo>
                  <a:pt x="306" y="1309"/>
                </a:lnTo>
                <a:lnTo>
                  <a:pt x="313" y="1309"/>
                </a:lnTo>
                <a:lnTo>
                  <a:pt x="315" y="1311"/>
                </a:lnTo>
                <a:lnTo>
                  <a:pt x="320" y="1311"/>
                </a:lnTo>
                <a:lnTo>
                  <a:pt x="325" y="1311"/>
                </a:lnTo>
                <a:lnTo>
                  <a:pt x="327" y="1311"/>
                </a:lnTo>
                <a:lnTo>
                  <a:pt x="332" y="1313"/>
                </a:lnTo>
                <a:lnTo>
                  <a:pt x="334" y="1313"/>
                </a:lnTo>
                <a:lnTo>
                  <a:pt x="339" y="1311"/>
                </a:lnTo>
                <a:lnTo>
                  <a:pt x="346" y="1311"/>
                </a:lnTo>
                <a:lnTo>
                  <a:pt x="353" y="1311"/>
                </a:lnTo>
                <a:lnTo>
                  <a:pt x="360" y="1311"/>
                </a:lnTo>
                <a:lnTo>
                  <a:pt x="367" y="1311"/>
                </a:lnTo>
                <a:lnTo>
                  <a:pt x="370" y="1309"/>
                </a:lnTo>
                <a:lnTo>
                  <a:pt x="374" y="1309"/>
                </a:lnTo>
                <a:lnTo>
                  <a:pt x="376" y="1311"/>
                </a:lnTo>
                <a:lnTo>
                  <a:pt x="377" y="1311"/>
                </a:lnTo>
                <a:lnTo>
                  <a:pt x="377" y="1313"/>
                </a:lnTo>
                <a:lnTo>
                  <a:pt x="381" y="1313"/>
                </a:lnTo>
                <a:lnTo>
                  <a:pt x="381" y="1316"/>
                </a:lnTo>
                <a:lnTo>
                  <a:pt x="383" y="1316"/>
                </a:lnTo>
                <a:lnTo>
                  <a:pt x="384" y="1316"/>
                </a:lnTo>
                <a:lnTo>
                  <a:pt x="388" y="1316"/>
                </a:lnTo>
                <a:lnTo>
                  <a:pt x="391" y="1316"/>
                </a:lnTo>
                <a:lnTo>
                  <a:pt x="395" y="1316"/>
                </a:lnTo>
                <a:lnTo>
                  <a:pt x="396" y="1316"/>
                </a:lnTo>
                <a:lnTo>
                  <a:pt x="398" y="1316"/>
                </a:lnTo>
                <a:lnTo>
                  <a:pt x="398" y="1318"/>
                </a:lnTo>
                <a:lnTo>
                  <a:pt x="402" y="1318"/>
                </a:lnTo>
                <a:lnTo>
                  <a:pt x="403" y="1318"/>
                </a:lnTo>
                <a:lnTo>
                  <a:pt x="403" y="1320"/>
                </a:lnTo>
                <a:lnTo>
                  <a:pt x="405" y="1320"/>
                </a:lnTo>
                <a:lnTo>
                  <a:pt x="409" y="1320"/>
                </a:lnTo>
                <a:lnTo>
                  <a:pt x="410" y="1323"/>
                </a:lnTo>
                <a:lnTo>
                  <a:pt x="412" y="1323"/>
                </a:lnTo>
                <a:lnTo>
                  <a:pt x="415" y="1323"/>
                </a:lnTo>
                <a:lnTo>
                  <a:pt x="415" y="1325"/>
                </a:lnTo>
                <a:lnTo>
                  <a:pt x="417" y="1325"/>
                </a:lnTo>
                <a:lnTo>
                  <a:pt x="419" y="1325"/>
                </a:lnTo>
                <a:lnTo>
                  <a:pt x="422" y="1325"/>
                </a:lnTo>
                <a:lnTo>
                  <a:pt x="424" y="1325"/>
                </a:lnTo>
                <a:lnTo>
                  <a:pt x="424" y="1326"/>
                </a:lnTo>
                <a:lnTo>
                  <a:pt x="426" y="1326"/>
                </a:lnTo>
                <a:lnTo>
                  <a:pt x="429" y="1326"/>
                </a:lnTo>
                <a:lnTo>
                  <a:pt x="431" y="1326"/>
                </a:lnTo>
                <a:lnTo>
                  <a:pt x="433" y="1326"/>
                </a:lnTo>
                <a:lnTo>
                  <a:pt x="436" y="1326"/>
                </a:lnTo>
                <a:lnTo>
                  <a:pt x="438" y="1326"/>
                </a:lnTo>
                <a:lnTo>
                  <a:pt x="440" y="1326"/>
                </a:lnTo>
                <a:lnTo>
                  <a:pt x="445" y="1326"/>
                </a:lnTo>
                <a:lnTo>
                  <a:pt x="447" y="1330"/>
                </a:lnTo>
                <a:lnTo>
                  <a:pt x="450" y="1330"/>
                </a:lnTo>
                <a:lnTo>
                  <a:pt x="452" y="1330"/>
                </a:lnTo>
                <a:lnTo>
                  <a:pt x="457" y="1330"/>
                </a:lnTo>
                <a:lnTo>
                  <a:pt x="457" y="1332"/>
                </a:lnTo>
                <a:lnTo>
                  <a:pt x="459" y="1332"/>
                </a:lnTo>
                <a:lnTo>
                  <a:pt x="460" y="1332"/>
                </a:lnTo>
                <a:lnTo>
                  <a:pt x="464" y="1332"/>
                </a:lnTo>
                <a:lnTo>
                  <a:pt x="466" y="1330"/>
                </a:lnTo>
                <a:lnTo>
                  <a:pt x="467" y="1330"/>
                </a:lnTo>
                <a:lnTo>
                  <a:pt x="467" y="1332"/>
                </a:lnTo>
                <a:lnTo>
                  <a:pt x="471" y="1332"/>
                </a:lnTo>
                <a:lnTo>
                  <a:pt x="473" y="1332"/>
                </a:lnTo>
                <a:lnTo>
                  <a:pt x="474" y="1332"/>
                </a:lnTo>
                <a:lnTo>
                  <a:pt x="478" y="1332"/>
                </a:lnTo>
                <a:lnTo>
                  <a:pt x="479" y="1332"/>
                </a:lnTo>
                <a:lnTo>
                  <a:pt x="481" y="1330"/>
                </a:lnTo>
                <a:lnTo>
                  <a:pt x="485" y="1332"/>
                </a:lnTo>
                <a:lnTo>
                  <a:pt x="486" y="1332"/>
                </a:lnTo>
                <a:lnTo>
                  <a:pt x="488" y="1332"/>
                </a:lnTo>
                <a:lnTo>
                  <a:pt x="492" y="1332"/>
                </a:lnTo>
                <a:lnTo>
                  <a:pt x="493" y="1330"/>
                </a:lnTo>
                <a:lnTo>
                  <a:pt x="495" y="1326"/>
                </a:lnTo>
                <a:lnTo>
                  <a:pt x="499" y="1326"/>
                </a:lnTo>
                <a:lnTo>
                  <a:pt x="499" y="1325"/>
                </a:lnTo>
                <a:lnTo>
                  <a:pt x="500" y="1325"/>
                </a:lnTo>
                <a:lnTo>
                  <a:pt x="502" y="1325"/>
                </a:lnTo>
                <a:lnTo>
                  <a:pt x="505" y="1323"/>
                </a:lnTo>
                <a:lnTo>
                  <a:pt x="507" y="1323"/>
                </a:lnTo>
                <a:lnTo>
                  <a:pt x="509" y="1323"/>
                </a:lnTo>
                <a:lnTo>
                  <a:pt x="509" y="1320"/>
                </a:lnTo>
                <a:lnTo>
                  <a:pt x="512" y="1320"/>
                </a:lnTo>
                <a:lnTo>
                  <a:pt x="514" y="1320"/>
                </a:lnTo>
                <a:lnTo>
                  <a:pt x="516" y="1320"/>
                </a:lnTo>
                <a:lnTo>
                  <a:pt x="519" y="1320"/>
                </a:lnTo>
                <a:lnTo>
                  <a:pt x="521" y="1320"/>
                </a:lnTo>
                <a:lnTo>
                  <a:pt x="521" y="1318"/>
                </a:lnTo>
                <a:lnTo>
                  <a:pt x="523" y="1316"/>
                </a:lnTo>
                <a:lnTo>
                  <a:pt x="523" y="1313"/>
                </a:lnTo>
                <a:lnTo>
                  <a:pt x="523" y="1311"/>
                </a:lnTo>
                <a:lnTo>
                  <a:pt x="521" y="1309"/>
                </a:lnTo>
                <a:lnTo>
                  <a:pt x="519" y="1306"/>
                </a:lnTo>
                <a:lnTo>
                  <a:pt x="516" y="1306"/>
                </a:lnTo>
                <a:lnTo>
                  <a:pt x="516" y="1304"/>
                </a:lnTo>
                <a:lnTo>
                  <a:pt x="516" y="1302"/>
                </a:lnTo>
                <a:lnTo>
                  <a:pt x="514" y="1299"/>
                </a:lnTo>
                <a:lnTo>
                  <a:pt x="512" y="1299"/>
                </a:lnTo>
                <a:lnTo>
                  <a:pt x="512" y="1297"/>
                </a:lnTo>
                <a:lnTo>
                  <a:pt x="509" y="1297"/>
                </a:lnTo>
                <a:lnTo>
                  <a:pt x="509" y="1295"/>
                </a:lnTo>
                <a:lnTo>
                  <a:pt x="507" y="1292"/>
                </a:lnTo>
                <a:lnTo>
                  <a:pt x="505" y="1292"/>
                </a:lnTo>
                <a:lnTo>
                  <a:pt x="505" y="1290"/>
                </a:lnTo>
                <a:lnTo>
                  <a:pt x="502" y="1290"/>
                </a:lnTo>
                <a:lnTo>
                  <a:pt x="502" y="1288"/>
                </a:lnTo>
                <a:lnTo>
                  <a:pt x="500" y="1288"/>
                </a:lnTo>
                <a:lnTo>
                  <a:pt x="499" y="1285"/>
                </a:lnTo>
                <a:lnTo>
                  <a:pt x="499" y="1283"/>
                </a:lnTo>
                <a:lnTo>
                  <a:pt x="495" y="1283"/>
                </a:lnTo>
                <a:lnTo>
                  <a:pt x="495" y="1281"/>
                </a:lnTo>
                <a:lnTo>
                  <a:pt x="493" y="1281"/>
                </a:lnTo>
                <a:lnTo>
                  <a:pt x="492" y="1278"/>
                </a:lnTo>
                <a:lnTo>
                  <a:pt x="488" y="1276"/>
                </a:lnTo>
                <a:lnTo>
                  <a:pt x="492" y="1276"/>
                </a:lnTo>
                <a:lnTo>
                  <a:pt x="493" y="1275"/>
                </a:lnTo>
                <a:lnTo>
                  <a:pt x="495" y="1275"/>
                </a:lnTo>
                <a:lnTo>
                  <a:pt x="495" y="1271"/>
                </a:lnTo>
                <a:lnTo>
                  <a:pt x="499" y="1271"/>
                </a:lnTo>
                <a:lnTo>
                  <a:pt x="500" y="1271"/>
                </a:lnTo>
                <a:lnTo>
                  <a:pt x="502" y="1271"/>
                </a:lnTo>
                <a:lnTo>
                  <a:pt x="505" y="1269"/>
                </a:lnTo>
                <a:lnTo>
                  <a:pt x="507" y="1269"/>
                </a:lnTo>
                <a:lnTo>
                  <a:pt x="509" y="1269"/>
                </a:lnTo>
                <a:lnTo>
                  <a:pt x="512" y="1269"/>
                </a:lnTo>
                <a:lnTo>
                  <a:pt x="512" y="1271"/>
                </a:lnTo>
                <a:lnTo>
                  <a:pt x="514" y="1275"/>
                </a:lnTo>
                <a:lnTo>
                  <a:pt x="514" y="1276"/>
                </a:lnTo>
                <a:lnTo>
                  <a:pt x="516" y="1278"/>
                </a:lnTo>
                <a:lnTo>
                  <a:pt x="519" y="1281"/>
                </a:lnTo>
                <a:lnTo>
                  <a:pt x="519" y="1283"/>
                </a:lnTo>
                <a:lnTo>
                  <a:pt x="521" y="1285"/>
                </a:lnTo>
                <a:lnTo>
                  <a:pt x="523" y="1288"/>
                </a:lnTo>
                <a:lnTo>
                  <a:pt x="523" y="1290"/>
                </a:lnTo>
                <a:lnTo>
                  <a:pt x="526" y="1290"/>
                </a:lnTo>
                <a:lnTo>
                  <a:pt x="528" y="1290"/>
                </a:lnTo>
                <a:lnTo>
                  <a:pt x="530" y="1290"/>
                </a:lnTo>
                <a:lnTo>
                  <a:pt x="533" y="1290"/>
                </a:lnTo>
                <a:lnTo>
                  <a:pt x="535" y="1288"/>
                </a:lnTo>
                <a:lnTo>
                  <a:pt x="535" y="1290"/>
                </a:lnTo>
                <a:lnTo>
                  <a:pt x="537" y="1290"/>
                </a:lnTo>
                <a:lnTo>
                  <a:pt x="537" y="1292"/>
                </a:lnTo>
                <a:lnTo>
                  <a:pt x="540" y="1292"/>
                </a:lnTo>
                <a:lnTo>
                  <a:pt x="540" y="1295"/>
                </a:lnTo>
                <a:lnTo>
                  <a:pt x="540" y="1297"/>
                </a:lnTo>
                <a:lnTo>
                  <a:pt x="542" y="1299"/>
                </a:lnTo>
                <a:lnTo>
                  <a:pt x="542" y="1302"/>
                </a:lnTo>
                <a:lnTo>
                  <a:pt x="544" y="1304"/>
                </a:lnTo>
                <a:lnTo>
                  <a:pt x="547" y="1306"/>
                </a:lnTo>
                <a:lnTo>
                  <a:pt x="549" y="1306"/>
                </a:lnTo>
                <a:lnTo>
                  <a:pt x="549" y="1309"/>
                </a:lnTo>
                <a:lnTo>
                  <a:pt x="550" y="1309"/>
                </a:lnTo>
                <a:lnTo>
                  <a:pt x="550" y="1311"/>
                </a:lnTo>
                <a:lnTo>
                  <a:pt x="554" y="1311"/>
                </a:lnTo>
                <a:lnTo>
                  <a:pt x="556" y="1313"/>
                </a:lnTo>
                <a:lnTo>
                  <a:pt x="557" y="1316"/>
                </a:lnTo>
                <a:lnTo>
                  <a:pt x="561" y="1316"/>
                </a:lnTo>
                <a:lnTo>
                  <a:pt x="563" y="1318"/>
                </a:lnTo>
                <a:lnTo>
                  <a:pt x="563" y="1320"/>
                </a:lnTo>
                <a:lnTo>
                  <a:pt x="564" y="1320"/>
                </a:lnTo>
                <a:lnTo>
                  <a:pt x="568" y="1320"/>
                </a:lnTo>
                <a:lnTo>
                  <a:pt x="570" y="1320"/>
                </a:lnTo>
                <a:lnTo>
                  <a:pt x="571" y="1320"/>
                </a:lnTo>
                <a:lnTo>
                  <a:pt x="575" y="1320"/>
                </a:lnTo>
                <a:lnTo>
                  <a:pt x="576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3" y="1320"/>
                </a:lnTo>
                <a:lnTo>
                  <a:pt x="585" y="1318"/>
                </a:lnTo>
                <a:lnTo>
                  <a:pt x="589" y="1318"/>
                </a:lnTo>
                <a:lnTo>
                  <a:pt x="590" y="1318"/>
                </a:lnTo>
                <a:lnTo>
                  <a:pt x="592" y="1318"/>
                </a:lnTo>
                <a:lnTo>
                  <a:pt x="595" y="1318"/>
                </a:lnTo>
                <a:lnTo>
                  <a:pt x="595" y="1320"/>
                </a:lnTo>
                <a:lnTo>
                  <a:pt x="597" y="1318"/>
                </a:lnTo>
                <a:lnTo>
                  <a:pt x="599" y="1318"/>
                </a:lnTo>
                <a:lnTo>
                  <a:pt x="602" y="1318"/>
                </a:lnTo>
                <a:lnTo>
                  <a:pt x="604" y="1318"/>
                </a:lnTo>
                <a:lnTo>
                  <a:pt x="606" y="1316"/>
                </a:lnTo>
                <a:lnTo>
                  <a:pt x="609" y="1313"/>
                </a:lnTo>
                <a:lnTo>
                  <a:pt x="611" y="1313"/>
                </a:lnTo>
                <a:lnTo>
                  <a:pt x="613" y="1313"/>
                </a:lnTo>
                <a:lnTo>
                  <a:pt x="613" y="1311"/>
                </a:lnTo>
                <a:lnTo>
                  <a:pt x="613" y="1309"/>
                </a:lnTo>
                <a:lnTo>
                  <a:pt x="611" y="1309"/>
                </a:lnTo>
                <a:lnTo>
                  <a:pt x="611" y="1306"/>
                </a:lnTo>
                <a:lnTo>
                  <a:pt x="609" y="1306"/>
                </a:lnTo>
                <a:lnTo>
                  <a:pt x="606" y="1304"/>
                </a:lnTo>
                <a:lnTo>
                  <a:pt x="606" y="1302"/>
                </a:lnTo>
                <a:lnTo>
                  <a:pt x="604" y="1302"/>
                </a:lnTo>
                <a:lnTo>
                  <a:pt x="604" y="1299"/>
                </a:lnTo>
                <a:lnTo>
                  <a:pt x="602" y="1297"/>
                </a:lnTo>
                <a:lnTo>
                  <a:pt x="599" y="1295"/>
                </a:lnTo>
                <a:lnTo>
                  <a:pt x="597" y="1292"/>
                </a:lnTo>
                <a:lnTo>
                  <a:pt x="595" y="1290"/>
                </a:lnTo>
                <a:lnTo>
                  <a:pt x="595" y="1288"/>
                </a:lnTo>
                <a:lnTo>
                  <a:pt x="592" y="1285"/>
                </a:lnTo>
                <a:lnTo>
                  <a:pt x="592" y="1283"/>
                </a:lnTo>
                <a:lnTo>
                  <a:pt x="590" y="1283"/>
                </a:lnTo>
                <a:lnTo>
                  <a:pt x="590" y="1281"/>
                </a:lnTo>
                <a:lnTo>
                  <a:pt x="592" y="1278"/>
                </a:lnTo>
                <a:lnTo>
                  <a:pt x="595" y="1276"/>
                </a:lnTo>
                <a:lnTo>
                  <a:pt x="595" y="1275"/>
                </a:lnTo>
                <a:lnTo>
                  <a:pt x="595" y="1271"/>
                </a:lnTo>
                <a:lnTo>
                  <a:pt x="595" y="1269"/>
                </a:lnTo>
                <a:lnTo>
                  <a:pt x="592" y="1268"/>
                </a:lnTo>
                <a:lnTo>
                  <a:pt x="590" y="1264"/>
                </a:lnTo>
                <a:lnTo>
                  <a:pt x="578" y="1255"/>
                </a:lnTo>
                <a:lnTo>
                  <a:pt x="582" y="1255"/>
                </a:lnTo>
                <a:lnTo>
                  <a:pt x="564" y="1247"/>
                </a:lnTo>
                <a:lnTo>
                  <a:pt x="564" y="1243"/>
                </a:lnTo>
                <a:lnTo>
                  <a:pt x="564" y="1242"/>
                </a:lnTo>
                <a:lnTo>
                  <a:pt x="564" y="1240"/>
                </a:lnTo>
                <a:lnTo>
                  <a:pt x="564" y="1236"/>
                </a:lnTo>
                <a:lnTo>
                  <a:pt x="568" y="1235"/>
                </a:lnTo>
                <a:lnTo>
                  <a:pt x="570" y="1233"/>
                </a:lnTo>
                <a:lnTo>
                  <a:pt x="571" y="1230"/>
                </a:lnTo>
                <a:lnTo>
                  <a:pt x="575" y="1228"/>
                </a:lnTo>
                <a:lnTo>
                  <a:pt x="576" y="1226"/>
                </a:lnTo>
                <a:lnTo>
                  <a:pt x="578" y="1219"/>
                </a:lnTo>
                <a:lnTo>
                  <a:pt x="582" y="1216"/>
                </a:lnTo>
                <a:lnTo>
                  <a:pt x="582" y="1214"/>
                </a:lnTo>
                <a:lnTo>
                  <a:pt x="582" y="1212"/>
                </a:lnTo>
                <a:lnTo>
                  <a:pt x="578" y="1209"/>
                </a:lnTo>
                <a:lnTo>
                  <a:pt x="578" y="1207"/>
                </a:lnTo>
                <a:lnTo>
                  <a:pt x="578" y="1205"/>
                </a:lnTo>
                <a:lnTo>
                  <a:pt x="578" y="1202"/>
                </a:lnTo>
                <a:lnTo>
                  <a:pt x="578" y="1200"/>
                </a:lnTo>
                <a:lnTo>
                  <a:pt x="578" y="1198"/>
                </a:lnTo>
                <a:lnTo>
                  <a:pt x="578" y="1193"/>
                </a:lnTo>
                <a:lnTo>
                  <a:pt x="582" y="1191"/>
                </a:lnTo>
                <a:lnTo>
                  <a:pt x="582" y="1188"/>
                </a:lnTo>
                <a:lnTo>
                  <a:pt x="583" y="1188"/>
                </a:lnTo>
                <a:lnTo>
                  <a:pt x="585" y="1185"/>
                </a:lnTo>
                <a:lnTo>
                  <a:pt x="589" y="1181"/>
                </a:lnTo>
                <a:lnTo>
                  <a:pt x="589" y="1179"/>
                </a:lnTo>
                <a:lnTo>
                  <a:pt x="590" y="1178"/>
                </a:lnTo>
                <a:lnTo>
                  <a:pt x="592" y="1178"/>
                </a:lnTo>
                <a:lnTo>
                  <a:pt x="595" y="1174"/>
                </a:lnTo>
                <a:lnTo>
                  <a:pt x="597" y="1172"/>
                </a:lnTo>
                <a:lnTo>
                  <a:pt x="599" y="1171"/>
                </a:lnTo>
                <a:lnTo>
                  <a:pt x="602" y="1171"/>
                </a:lnTo>
                <a:lnTo>
                  <a:pt x="606" y="1167"/>
                </a:lnTo>
                <a:lnTo>
                  <a:pt x="611" y="1165"/>
                </a:lnTo>
                <a:lnTo>
                  <a:pt x="613" y="1164"/>
                </a:lnTo>
                <a:lnTo>
                  <a:pt x="616" y="1164"/>
                </a:lnTo>
                <a:lnTo>
                  <a:pt x="620" y="1160"/>
                </a:lnTo>
                <a:lnTo>
                  <a:pt x="616" y="1159"/>
                </a:lnTo>
                <a:lnTo>
                  <a:pt x="613" y="1157"/>
                </a:lnTo>
                <a:lnTo>
                  <a:pt x="611" y="1157"/>
                </a:lnTo>
                <a:lnTo>
                  <a:pt x="609" y="1153"/>
                </a:lnTo>
                <a:lnTo>
                  <a:pt x="606" y="1152"/>
                </a:lnTo>
                <a:lnTo>
                  <a:pt x="606" y="1150"/>
                </a:lnTo>
                <a:lnTo>
                  <a:pt x="602" y="1145"/>
                </a:lnTo>
                <a:lnTo>
                  <a:pt x="597" y="1140"/>
                </a:lnTo>
                <a:lnTo>
                  <a:pt x="595" y="1136"/>
                </a:lnTo>
                <a:lnTo>
                  <a:pt x="590" y="1131"/>
                </a:lnTo>
                <a:lnTo>
                  <a:pt x="589" y="1129"/>
                </a:lnTo>
                <a:lnTo>
                  <a:pt x="582" y="1126"/>
                </a:lnTo>
                <a:lnTo>
                  <a:pt x="578" y="1129"/>
                </a:lnTo>
                <a:lnTo>
                  <a:pt x="575" y="1131"/>
                </a:lnTo>
                <a:lnTo>
                  <a:pt x="568" y="1136"/>
                </a:lnTo>
                <a:lnTo>
                  <a:pt x="563" y="1138"/>
                </a:lnTo>
                <a:lnTo>
                  <a:pt x="561" y="1143"/>
                </a:lnTo>
                <a:lnTo>
                  <a:pt x="556" y="1143"/>
                </a:lnTo>
                <a:lnTo>
                  <a:pt x="550" y="1145"/>
                </a:lnTo>
                <a:lnTo>
                  <a:pt x="547" y="1145"/>
                </a:lnTo>
                <a:lnTo>
                  <a:pt x="542" y="1145"/>
                </a:lnTo>
                <a:lnTo>
                  <a:pt x="537" y="1145"/>
                </a:lnTo>
                <a:lnTo>
                  <a:pt x="533" y="1146"/>
                </a:lnTo>
                <a:lnTo>
                  <a:pt x="530" y="1146"/>
                </a:lnTo>
                <a:lnTo>
                  <a:pt x="528" y="1150"/>
                </a:lnTo>
                <a:lnTo>
                  <a:pt x="523" y="1152"/>
                </a:lnTo>
                <a:lnTo>
                  <a:pt x="519" y="1152"/>
                </a:lnTo>
                <a:lnTo>
                  <a:pt x="514" y="1153"/>
                </a:lnTo>
                <a:lnTo>
                  <a:pt x="509" y="1153"/>
                </a:lnTo>
                <a:lnTo>
                  <a:pt x="507" y="1153"/>
                </a:lnTo>
                <a:lnTo>
                  <a:pt x="502" y="1153"/>
                </a:lnTo>
                <a:lnTo>
                  <a:pt x="499" y="1152"/>
                </a:lnTo>
                <a:lnTo>
                  <a:pt x="493" y="1152"/>
                </a:lnTo>
                <a:lnTo>
                  <a:pt x="492" y="1150"/>
                </a:lnTo>
                <a:lnTo>
                  <a:pt x="488" y="1150"/>
                </a:lnTo>
                <a:lnTo>
                  <a:pt x="486" y="1150"/>
                </a:lnTo>
                <a:lnTo>
                  <a:pt x="486" y="1146"/>
                </a:lnTo>
                <a:lnTo>
                  <a:pt x="486" y="1145"/>
                </a:lnTo>
                <a:lnTo>
                  <a:pt x="486" y="1140"/>
                </a:lnTo>
                <a:lnTo>
                  <a:pt x="486" y="1138"/>
                </a:lnTo>
                <a:lnTo>
                  <a:pt x="486" y="1136"/>
                </a:lnTo>
                <a:lnTo>
                  <a:pt x="485" y="1129"/>
                </a:lnTo>
                <a:lnTo>
                  <a:pt x="481" y="1126"/>
                </a:lnTo>
                <a:lnTo>
                  <a:pt x="479" y="1122"/>
                </a:lnTo>
                <a:lnTo>
                  <a:pt x="474" y="1115"/>
                </a:lnTo>
                <a:lnTo>
                  <a:pt x="473" y="1110"/>
                </a:lnTo>
                <a:lnTo>
                  <a:pt x="467" y="1103"/>
                </a:lnTo>
                <a:lnTo>
                  <a:pt x="466" y="1096"/>
                </a:lnTo>
                <a:lnTo>
                  <a:pt x="464" y="1091"/>
                </a:lnTo>
                <a:lnTo>
                  <a:pt x="459" y="1084"/>
                </a:lnTo>
                <a:lnTo>
                  <a:pt x="459" y="1082"/>
                </a:lnTo>
                <a:lnTo>
                  <a:pt x="457" y="1077"/>
                </a:lnTo>
                <a:lnTo>
                  <a:pt x="457" y="1070"/>
                </a:lnTo>
                <a:lnTo>
                  <a:pt x="457" y="1067"/>
                </a:lnTo>
                <a:lnTo>
                  <a:pt x="457" y="1060"/>
                </a:lnTo>
                <a:lnTo>
                  <a:pt x="459" y="1055"/>
                </a:lnTo>
                <a:lnTo>
                  <a:pt x="459" y="1048"/>
                </a:lnTo>
                <a:lnTo>
                  <a:pt x="460" y="1043"/>
                </a:lnTo>
                <a:lnTo>
                  <a:pt x="460" y="1034"/>
                </a:lnTo>
                <a:lnTo>
                  <a:pt x="459" y="1029"/>
                </a:lnTo>
                <a:lnTo>
                  <a:pt x="459" y="1027"/>
                </a:lnTo>
                <a:lnTo>
                  <a:pt x="459" y="1020"/>
                </a:lnTo>
                <a:lnTo>
                  <a:pt x="457" y="1013"/>
                </a:lnTo>
                <a:lnTo>
                  <a:pt x="454" y="1008"/>
                </a:lnTo>
                <a:lnTo>
                  <a:pt x="454" y="1004"/>
                </a:lnTo>
                <a:lnTo>
                  <a:pt x="452" y="999"/>
                </a:lnTo>
                <a:lnTo>
                  <a:pt x="452" y="994"/>
                </a:lnTo>
                <a:lnTo>
                  <a:pt x="450" y="992"/>
                </a:lnTo>
                <a:lnTo>
                  <a:pt x="450" y="991"/>
                </a:lnTo>
                <a:lnTo>
                  <a:pt x="452" y="987"/>
                </a:lnTo>
                <a:lnTo>
                  <a:pt x="454" y="987"/>
                </a:lnTo>
                <a:lnTo>
                  <a:pt x="457" y="987"/>
                </a:lnTo>
                <a:lnTo>
                  <a:pt x="459" y="987"/>
                </a:lnTo>
                <a:lnTo>
                  <a:pt x="460" y="987"/>
                </a:lnTo>
                <a:lnTo>
                  <a:pt x="466" y="987"/>
                </a:lnTo>
                <a:lnTo>
                  <a:pt x="471" y="991"/>
                </a:lnTo>
                <a:lnTo>
                  <a:pt x="474" y="992"/>
                </a:lnTo>
                <a:lnTo>
                  <a:pt x="479" y="992"/>
                </a:lnTo>
                <a:lnTo>
                  <a:pt x="485" y="992"/>
                </a:lnTo>
                <a:lnTo>
                  <a:pt x="488" y="992"/>
                </a:lnTo>
                <a:lnTo>
                  <a:pt x="500" y="987"/>
                </a:lnTo>
                <a:lnTo>
                  <a:pt x="507" y="987"/>
                </a:lnTo>
                <a:lnTo>
                  <a:pt x="512" y="987"/>
                </a:lnTo>
                <a:lnTo>
                  <a:pt x="516" y="987"/>
                </a:lnTo>
                <a:lnTo>
                  <a:pt x="519" y="991"/>
                </a:lnTo>
                <a:lnTo>
                  <a:pt x="523" y="992"/>
                </a:lnTo>
                <a:lnTo>
                  <a:pt x="530" y="994"/>
                </a:lnTo>
                <a:lnTo>
                  <a:pt x="535" y="994"/>
                </a:lnTo>
                <a:lnTo>
                  <a:pt x="540" y="998"/>
                </a:lnTo>
                <a:lnTo>
                  <a:pt x="544" y="999"/>
                </a:lnTo>
                <a:lnTo>
                  <a:pt x="549" y="1001"/>
                </a:lnTo>
                <a:lnTo>
                  <a:pt x="554" y="1004"/>
                </a:lnTo>
                <a:lnTo>
                  <a:pt x="557" y="1004"/>
                </a:lnTo>
                <a:lnTo>
                  <a:pt x="561" y="1001"/>
                </a:lnTo>
                <a:lnTo>
                  <a:pt x="564" y="999"/>
                </a:lnTo>
                <a:lnTo>
                  <a:pt x="571" y="994"/>
                </a:lnTo>
                <a:lnTo>
                  <a:pt x="578" y="991"/>
                </a:lnTo>
                <a:lnTo>
                  <a:pt x="585" y="991"/>
                </a:lnTo>
                <a:lnTo>
                  <a:pt x="589" y="987"/>
                </a:lnTo>
                <a:lnTo>
                  <a:pt x="590" y="985"/>
                </a:lnTo>
                <a:lnTo>
                  <a:pt x="602" y="984"/>
                </a:lnTo>
                <a:lnTo>
                  <a:pt x="606" y="980"/>
                </a:lnTo>
                <a:lnTo>
                  <a:pt x="611" y="980"/>
                </a:lnTo>
                <a:lnTo>
                  <a:pt x="611" y="979"/>
                </a:lnTo>
                <a:lnTo>
                  <a:pt x="613" y="979"/>
                </a:lnTo>
                <a:lnTo>
                  <a:pt x="616" y="977"/>
                </a:lnTo>
                <a:lnTo>
                  <a:pt x="618" y="973"/>
                </a:lnTo>
                <a:lnTo>
                  <a:pt x="618" y="972"/>
                </a:lnTo>
                <a:lnTo>
                  <a:pt x="616" y="970"/>
                </a:lnTo>
                <a:lnTo>
                  <a:pt x="613" y="965"/>
                </a:lnTo>
                <a:lnTo>
                  <a:pt x="611" y="963"/>
                </a:lnTo>
                <a:lnTo>
                  <a:pt x="611" y="959"/>
                </a:lnTo>
                <a:lnTo>
                  <a:pt x="606" y="959"/>
                </a:lnTo>
                <a:lnTo>
                  <a:pt x="604" y="963"/>
                </a:lnTo>
                <a:lnTo>
                  <a:pt x="599" y="963"/>
                </a:lnTo>
                <a:lnTo>
                  <a:pt x="595" y="965"/>
                </a:lnTo>
                <a:lnTo>
                  <a:pt x="592" y="963"/>
                </a:lnTo>
                <a:lnTo>
                  <a:pt x="592" y="956"/>
                </a:lnTo>
                <a:lnTo>
                  <a:pt x="595" y="951"/>
                </a:lnTo>
                <a:lnTo>
                  <a:pt x="595" y="946"/>
                </a:lnTo>
                <a:lnTo>
                  <a:pt x="597" y="942"/>
                </a:lnTo>
                <a:lnTo>
                  <a:pt x="595" y="939"/>
                </a:lnTo>
                <a:lnTo>
                  <a:pt x="595" y="935"/>
                </a:lnTo>
                <a:lnTo>
                  <a:pt x="592" y="930"/>
                </a:lnTo>
                <a:lnTo>
                  <a:pt x="595" y="928"/>
                </a:lnTo>
                <a:lnTo>
                  <a:pt x="597" y="923"/>
                </a:lnTo>
                <a:lnTo>
                  <a:pt x="599" y="921"/>
                </a:lnTo>
                <a:lnTo>
                  <a:pt x="604" y="916"/>
                </a:lnTo>
                <a:lnTo>
                  <a:pt x="606" y="911"/>
                </a:lnTo>
                <a:lnTo>
                  <a:pt x="606" y="908"/>
                </a:lnTo>
                <a:lnTo>
                  <a:pt x="611" y="904"/>
                </a:lnTo>
                <a:lnTo>
                  <a:pt x="616" y="902"/>
                </a:lnTo>
                <a:lnTo>
                  <a:pt x="620" y="901"/>
                </a:lnTo>
                <a:lnTo>
                  <a:pt x="623" y="897"/>
                </a:lnTo>
                <a:lnTo>
                  <a:pt x="623" y="894"/>
                </a:lnTo>
                <a:lnTo>
                  <a:pt x="625" y="889"/>
                </a:lnTo>
                <a:lnTo>
                  <a:pt x="625" y="882"/>
                </a:lnTo>
                <a:lnTo>
                  <a:pt x="625" y="875"/>
                </a:lnTo>
                <a:lnTo>
                  <a:pt x="627" y="868"/>
                </a:lnTo>
                <a:lnTo>
                  <a:pt x="625" y="863"/>
                </a:lnTo>
                <a:lnTo>
                  <a:pt x="620" y="861"/>
                </a:lnTo>
                <a:lnTo>
                  <a:pt x="616" y="859"/>
                </a:lnTo>
                <a:lnTo>
                  <a:pt x="613" y="859"/>
                </a:lnTo>
                <a:lnTo>
                  <a:pt x="613" y="861"/>
                </a:lnTo>
                <a:lnTo>
                  <a:pt x="599" y="859"/>
                </a:lnTo>
                <a:lnTo>
                  <a:pt x="592" y="859"/>
                </a:lnTo>
                <a:lnTo>
                  <a:pt x="583" y="861"/>
                </a:lnTo>
                <a:lnTo>
                  <a:pt x="576" y="861"/>
                </a:lnTo>
                <a:lnTo>
                  <a:pt x="568" y="861"/>
                </a:lnTo>
                <a:lnTo>
                  <a:pt x="563" y="863"/>
                </a:lnTo>
                <a:lnTo>
                  <a:pt x="561" y="863"/>
                </a:lnTo>
                <a:lnTo>
                  <a:pt x="556" y="866"/>
                </a:lnTo>
                <a:lnTo>
                  <a:pt x="554" y="868"/>
                </a:lnTo>
                <a:lnTo>
                  <a:pt x="550" y="869"/>
                </a:lnTo>
                <a:lnTo>
                  <a:pt x="550" y="868"/>
                </a:lnTo>
                <a:lnTo>
                  <a:pt x="549" y="866"/>
                </a:lnTo>
                <a:lnTo>
                  <a:pt x="547" y="866"/>
                </a:lnTo>
                <a:lnTo>
                  <a:pt x="544" y="866"/>
                </a:lnTo>
                <a:lnTo>
                  <a:pt x="542" y="866"/>
                </a:lnTo>
                <a:lnTo>
                  <a:pt x="540" y="868"/>
                </a:lnTo>
                <a:lnTo>
                  <a:pt x="535" y="873"/>
                </a:lnTo>
                <a:lnTo>
                  <a:pt x="528" y="880"/>
                </a:lnTo>
                <a:lnTo>
                  <a:pt x="523" y="882"/>
                </a:lnTo>
                <a:lnTo>
                  <a:pt x="512" y="880"/>
                </a:lnTo>
                <a:lnTo>
                  <a:pt x="507" y="880"/>
                </a:lnTo>
                <a:lnTo>
                  <a:pt x="505" y="880"/>
                </a:lnTo>
                <a:lnTo>
                  <a:pt x="502" y="880"/>
                </a:lnTo>
                <a:lnTo>
                  <a:pt x="500" y="880"/>
                </a:lnTo>
                <a:lnTo>
                  <a:pt x="499" y="880"/>
                </a:lnTo>
                <a:lnTo>
                  <a:pt x="492" y="882"/>
                </a:lnTo>
                <a:lnTo>
                  <a:pt x="486" y="883"/>
                </a:lnTo>
                <a:lnTo>
                  <a:pt x="481" y="887"/>
                </a:lnTo>
                <a:lnTo>
                  <a:pt x="478" y="889"/>
                </a:lnTo>
                <a:lnTo>
                  <a:pt x="471" y="894"/>
                </a:lnTo>
                <a:lnTo>
                  <a:pt x="466" y="895"/>
                </a:lnTo>
                <a:lnTo>
                  <a:pt x="459" y="897"/>
                </a:lnTo>
                <a:lnTo>
                  <a:pt x="457" y="901"/>
                </a:lnTo>
                <a:lnTo>
                  <a:pt x="452" y="897"/>
                </a:lnTo>
                <a:lnTo>
                  <a:pt x="443" y="895"/>
                </a:lnTo>
                <a:lnTo>
                  <a:pt x="433" y="894"/>
                </a:lnTo>
                <a:lnTo>
                  <a:pt x="431" y="890"/>
                </a:lnTo>
                <a:lnTo>
                  <a:pt x="429" y="890"/>
                </a:lnTo>
                <a:lnTo>
                  <a:pt x="424" y="890"/>
                </a:lnTo>
                <a:lnTo>
                  <a:pt x="412" y="894"/>
                </a:lnTo>
                <a:lnTo>
                  <a:pt x="403" y="895"/>
                </a:lnTo>
                <a:lnTo>
                  <a:pt x="391" y="897"/>
                </a:lnTo>
                <a:lnTo>
                  <a:pt x="384" y="897"/>
                </a:lnTo>
                <a:lnTo>
                  <a:pt x="376" y="897"/>
                </a:lnTo>
                <a:lnTo>
                  <a:pt x="370" y="897"/>
                </a:lnTo>
                <a:lnTo>
                  <a:pt x="367" y="897"/>
                </a:lnTo>
                <a:lnTo>
                  <a:pt x="363" y="901"/>
                </a:lnTo>
                <a:lnTo>
                  <a:pt x="360" y="902"/>
                </a:lnTo>
                <a:lnTo>
                  <a:pt x="357" y="902"/>
                </a:lnTo>
                <a:lnTo>
                  <a:pt x="350" y="902"/>
                </a:lnTo>
                <a:lnTo>
                  <a:pt x="346" y="902"/>
                </a:lnTo>
                <a:lnTo>
                  <a:pt x="343" y="901"/>
                </a:lnTo>
                <a:lnTo>
                  <a:pt x="343" y="897"/>
                </a:lnTo>
                <a:lnTo>
                  <a:pt x="341" y="897"/>
                </a:lnTo>
                <a:lnTo>
                  <a:pt x="339" y="901"/>
                </a:lnTo>
                <a:lnTo>
                  <a:pt x="336" y="902"/>
                </a:lnTo>
                <a:lnTo>
                  <a:pt x="334" y="902"/>
                </a:lnTo>
                <a:lnTo>
                  <a:pt x="334" y="901"/>
                </a:lnTo>
                <a:lnTo>
                  <a:pt x="332" y="894"/>
                </a:lnTo>
                <a:lnTo>
                  <a:pt x="329" y="890"/>
                </a:lnTo>
                <a:lnTo>
                  <a:pt x="327" y="887"/>
                </a:lnTo>
                <a:lnTo>
                  <a:pt x="325" y="883"/>
                </a:lnTo>
                <a:lnTo>
                  <a:pt x="320" y="882"/>
                </a:lnTo>
                <a:lnTo>
                  <a:pt x="322" y="880"/>
                </a:lnTo>
                <a:lnTo>
                  <a:pt x="325" y="875"/>
                </a:lnTo>
                <a:lnTo>
                  <a:pt x="329" y="873"/>
                </a:lnTo>
                <a:lnTo>
                  <a:pt x="334" y="873"/>
                </a:lnTo>
                <a:lnTo>
                  <a:pt x="334" y="869"/>
                </a:lnTo>
                <a:lnTo>
                  <a:pt x="334" y="868"/>
                </a:lnTo>
                <a:lnTo>
                  <a:pt x="332" y="866"/>
                </a:lnTo>
                <a:lnTo>
                  <a:pt x="334" y="863"/>
                </a:lnTo>
                <a:lnTo>
                  <a:pt x="334" y="861"/>
                </a:lnTo>
                <a:lnTo>
                  <a:pt x="329" y="861"/>
                </a:lnTo>
                <a:lnTo>
                  <a:pt x="325" y="861"/>
                </a:lnTo>
                <a:lnTo>
                  <a:pt x="320" y="859"/>
                </a:lnTo>
                <a:lnTo>
                  <a:pt x="315" y="859"/>
                </a:lnTo>
                <a:lnTo>
                  <a:pt x="308" y="859"/>
                </a:lnTo>
                <a:lnTo>
                  <a:pt x="299" y="861"/>
                </a:lnTo>
                <a:lnTo>
                  <a:pt x="291" y="861"/>
                </a:lnTo>
                <a:lnTo>
                  <a:pt x="279" y="861"/>
                </a:lnTo>
                <a:lnTo>
                  <a:pt x="273" y="861"/>
                </a:lnTo>
                <a:lnTo>
                  <a:pt x="270" y="861"/>
                </a:lnTo>
                <a:lnTo>
                  <a:pt x="267" y="861"/>
                </a:lnTo>
                <a:lnTo>
                  <a:pt x="265" y="863"/>
                </a:lnTo>
                <a:lnTo>
                  <a:pt x="265" y="866"/>
                </a:lnTo>
                <a:lnTo>
                  <a:pt x="267" y="869"/>
                </a:lnTo>
                <a:lnTo>
                  <a:pt x="270" y="880"/>
                </a:lnTo>
                <a:lnTo>
                  <a:pt x="270" y="887"/>
                </a:lnTo>
                <a:lnTo>
                  <a:pt x="273" y="889"/>
                </a:lnTo>
                <a:lnTo>
                  <a:pt x="277" y="890"/>
                </a:lnTo>
                <a:lnTo>
                  <a:pt x="277" y="894"/>
                </a:lnTo>
                <a:lnTo>
                  <a:pt x="273" y="895"/>
                </a:lnTo>
                <a:lnTo>
                  <a:pt x="272" y="895"/>
                </a:lnTo>
                <a:lnTo>
                  <a:pt x="270" y="897"/>
                </a:lnTo>
                <a:lnTo>
                  <a:pt x="272" y="902"/>
                </a:lnTo>
                <a:lnTo>
                  <a:pt x="272" y="909"/>
                </a:lnTo>
                <a:lnTo>
                  <a:pt x="270" y="914"/>
                </a:lnTo>
                <a:lnTo>
                  <a:pt x="272" y="916"/>
                </a:lnTo>
                <a:lnTo>
                  <a:pt x="272" y="918"/>
                </a:lnTo>
                <a:lnTo>
                  <a:pt x="272" y="923"/>
                </a:lnTo>
                <a:lnTo>
                  <a:pt x="270" y="925"/>
                </a:lnTo>
                <a:lnTo>
                  <a:pt x="267" y="925"/>
                </a:lnTo>
                <a:lnTo>
                  <a:pt x="265" y="930"/>
                </a:lnTo>
                <a:lnTo>
                  <a:pt x="260" y="928"/>
                </a:lnTo>
                <a:lnTo>
                  <a:pt x="258" y="930"/>
                </a:lnTo>
                <a:lnTo>
                  <a:pt x="256" y="928"/>
                </a:lnTo>
                <a:lnTo>
                  <a:pt x="249" y="925"/>
                </a:lnTo>
                <a:lnTo>
                  <a:pt x="239" y="921"/>
                </a:lnTo>
                <a:lnTo>
                  <a:pt x="225" y="914"/>
                </a:lnTo>
                <a:lnTo>
                  <a:pt x="216" y="908"/>
                </a:lnTo>
                <a:lnTo>
                  <a:pt x="204" y="902"/>
                </a:lnTo>
                <a:lnTo>
                  <a:pt x="196" y="895"/>
                </a:lnTo>
                <a:lnTo>
                  <a:pt x="189" y="894"/>
                </a:lnTo>
                <a:lnTo>
                  <a:pt x="183" y="890"/>
                </a:lnTo>
                <a:lnTo>
                  <a:pt x="183" y="889"/>
                </a:lnTo>
                <a:lnTo>
                  <a:pt x="182" y="889"/>
                </a:lnTo>
                <a:lnTo>
                  <a:pt x="180" y="887"/>
                </a:lnTo>
                <a:lnTo>
                  <a:pt x="177" y="887"/>
                </a:lnTo>
                <a:lnTo>
                  <a:pt x="175" y="883"/>
                </a:lnTo>
                <a:lnTo>
                  <a:pt x="173" y="883"/>
                </a:lnTo>
                <a:lnTo>
                  <a:pt x="170" y="882"/>
                </a:lnTo>
                <a:lnTo>
                  <a:pt x="168" y="882"/>
                </a:lnTo>
                <a:lnTo>
                  <a:pt x="168" y="880"/>
                </a:lnTo>
                <a:lnTo>
                  <a:pt x="166" y="880"/>
                </a:lnTo>
                <a:lnTo>
                  <a:pt x="163" y="880"/>
                </a:lnTo>
                <a:lnTo>
                  <a:pt x="161" y="880"/>
                </a:lnTo>
                <a:lnTo>
                  <a:pt x="159" y="882"/>
                </a:lnTo>
                <a:lnTo>
                  <a:pt x="156" y="882"/>
                </a:lnTo>
                <a:lnTo>
                  <a:pt x="154" y="883"/>
                </a:lnTo>
                <a:lnTo>
                  <a:pt x="152" y="883"/>
                </a:lnTo>
                <a:lnTo>
                  <a:pt x="149" y="883"/>
                </a:lnTo>
                <a:lnTo>
                  <a:pt x="147" y="883"/>
                </a:lnTo>
                <a:lnTo>
                  <a:pt x="147" y="887"/>
                </a:lnTo>
                <a:lnTo>
                  <a:pt x="145" y="887"/>
                </a:lnTo>
                <a:lnTo>
                  <a:pt x="142" y="887"/>
                </a:lnTo>
                <a:lnTo>
                  <a:pt x="142" y="889"/>
                </a:lnTo>
                <a:lnTo>
                  <a:pt x="140" y="889"/>
                </a:lnTo>
                <a:lnTo>
                  <a:pt x="138" y="889"/>
                </a:lnTo>
                <a:lnTo>
                  <a:pt x="135" y="889"/>
                </a:lnTo>
                <a:lnTo>
                  <a:pt x="135" y="890"/>
                </a:lnTo>
                <a:lnTo>
                  <a:pt x="133" y="890"/>
                </a:lnTo>
                <a:lnTo>
                  <a:pt x="132" y="894"/>
                </a:lnTo>
                <a:lnTo>
                  <a:pt x="132" y="895"/>
                </a:lnTo>
                <a:lnTo>
                  <a:pt x="128" y="895"/>
                </a:lnTo>
                <a:lnTo>
                  <a:pt x="128" y="897"/>
                </a:lnTo>
                <a:lnTo>
                  <a:pt x="128" y="901"/>
                </a:lnTo>
                <a:lnTo>
                  <a:pt x="128" y="902"/>
                </a:lnTo>
                <a:lnTo>
                  <a:pt x="128" y="904"/>
                </a:lnTo>
                <a:lnTo>
                  <a:pt x="128" y="908"/>
                </a:lnTo>
                <a:lnTo>
                  <a:pt x="132" y="908"/>
                </a:lnTo>
                <a:lnTo>
                  <a:pt x="133" y="909"/>
                </a:lnTo>
                <a:lnTo>
                  <a:pt x="135" y="911"/>
                </a:lnTo>
                <a:lnTo>
                  <a:pt x="138" y="911"/>
                </a:lnTo>
                <a:lnTo>
                  <a:pt x="140" y="914"/>
                </a:lnTo>
                <a:lnTo>
                  <a:pt x="142" y="914"/>
                </a:lnTo>
                <a:lnTo>
                  <a:pt x="145" y="914"/>
                </a:lnTo>
                <a:lnTo>
                  <a:pt x="147" y="914"/>
                </a:lnTo>
                <a:lnTo>
                  <a:pt x="149" y="916"/>
                </a:lnTo>
                <a:lnTo>
                  <a:pt x="149" y="918"/>
                </a:lnTo>
                <a:lnTo>
                  <a:pt x="152" y="921"/>
                </a:lnTo>
                <a:lnTo>
                  <a:pt x="154" y="923"/>
                </a:lnTo>
                <a:lnTo>
                  <a:pt x="156" y="925"/>
                </a:lnTo>
                <a:lnTo>
                  <a:pt x="159" y="925"/>
                </a:lnTo>
                <a:lnTo>
                  <a:pt x="161" y="928"/>
                </a:lnTo>
                <a:lnTo>
                  <a:pt x="163" y="928"/>
                </a:lnTo>
                <a:lnTo>
                  <a:pt x="166" y="928"/>
                </a:lnTo>
                <a:lnTo>
                  <a:pt x="168" y="930"/>
                </a:lnTo>
                <a:lnTo>
                  <a:pt x="170" y="930"/>
                </a:lnTo>
                <a:lnTo>
                  <a:pt x="173" y="932"/>
                </a:lnTo>
                <a:lnTo>
                  <a:pt x="175" y="932"/>
                </a:lnTo>
                <a:lnTo>
                  <a:pt x="180" y="935"/>
                </a:lnTo>
                <a:lnTo>
                  <a:pt x="182" y="937"/>
                </a:lnTo>
                <a:lnTo>
                  <a:pt x="183" y="937"/>
                </a:lnTo>
                <a:lnTo>
                  <a:pt x="187" y="937"/>
                </a:lnTo>
                <a:lnTo>
                  <a:pt x="189" y="939"/>
                </a:lnTo>
                <a:lnTo>
                  <a:pt x="190" y="946"/>
                </a:lnTo>
                <a:lnTo>
                  <a:pt x="190" y="951"/>
                </a:lnTo>
                <a:lnTo>
                  <a:pt x="194" y="956"/>
                </a:lnTo>
                <a:lnTo>
                  <a:pt x="190" y="965"/>
                </a:lnTo>
                <a:lnTo>
                  <a:pt x="194" y="970"/>
                </a:lnTo>
                <a:lnTo>
                  <a:pt x="194" y="977"/>
                </a:lnTo>
                <a:lnTo>
                  <a:pt x="194" y="980"/>
                </a:lnTo>
                <a:lnTo>
                  <a:pt x="190" y="980"/>
                </a:lnTo>
                <a:lnTo>
                  <a:pt x="189" y="980"/>
                </a:lnTo>
                <a:lnTo>
                  <a:pt x="189" y="979"/>
                </a:lnTo>
                <a:lnTo>
                  <a:pt x="187" y="979"/>
                </a:lnTo>
                <a:lnTo>
                  <a:pt x="183" y="979"/>
                </a:lnTo>
                <a:lnTo>
                  <a:pt x="180" y="979"/>
                </a:lnTo>
                <a:lnTo>
                  <a:pt x="177" y="977"/>
                </a:lnTo>
                <a:lnTo>
                  <a:pt x="173" y="977"/>
                </a:lnTo>
                <a:lnTo>
                  <a:pt x="170" y="973"/>
                </a:lnTo>
                <a:lnTo>
                  <a:pt x="168" y="973"/>
                </a:lnTo>
                <a:lnTo>
                  <a:pt x="166" y="973"/>
                </a:lnTo>
                <a:lnTo>
                  <a:pt x="161" y="972"/>
                </a:lnTo>
                <a:lnTo>
                  <a:pt x="159" y="972"/>
                </a:lnTo>
                <a:lnTo>
                  <a:pt x="154" y="972"/>
                </a:lnTo>
                <a:lnTo>
                  <a:pt x="152" y="970"/>
                </a:lnTo>
                <a:lnTo>
                  <a:pt x="149" y="970"/>
                </a:lnTo>
                <a:lnTo>
                  <a:pt x="145" y="970"/>
                </a:lnTo>
                <a:lnTo>
                  <a:pt x="142" y="970"/>
                </a:lnTo>
                <a:lnTo>
                  <a:pt x="140" y="970"/>
                </a:lnTo>
                <a:lnTo>
                  <a:pt x="138" y="970"/>
                </a:lnTo>
                <a:lnTo>
                  <a:pt x="138" y="966"/>
                </a:lnTo>
                <a:lnTo>
                  <a:pt x="133" y="966"/>
                </a:lnTo>
                <a:lnTo>
                  <a:pt x="132" y="966"/>
                </a:lnTo>
                <a:lnTo>
                  <a:pt x="128" y="966"/>
                </a:lnTo>
                <a:lnTo>
                  <a:pt x="126" y="965"/>
                </a:lnTo>
                <a:lnTo>
                  <a:pt x="125" y="965"/>
                </a:lnTo>
                <a:lnTo>
                  <a:pt x="126" y="965"/>
                </a:lnTo>
                <a:lnTo>
                  <a:pt x="128" y="965"/>
                </a:lnTo>
                <a:lnTo>
                  <a:pt x="132" y="965"/>
                </a:lnTo>
                <a:lnTo>
                  <a:pt x="128" y="963"/>
                </a:lnTo>
                <a:lnTo>
                  <a:pt x="132" y="963"/>
                </a:lnTo>
                <a:lnTo>
                  <a:pt x="132" y="965"/>
                </a:lnTo>
                <a:lnTo>
                  <a:pt x="133" y="965"/>
                </a:lnTo>
                <a:lnTo>
                  <a:pt x="135" y="965"/>
                </a:lnTo>
                <a:lnTo>
                  <a:pt x="138" y="965"/>
                </a:lnTo>
                <a:lnTo>
                  <a:pt x="140" y="965"/>
                </a:lnTo>
                <a:lnTo>
                  <a:pt x="140" y="966"/>
                </a:lnTo>
                <a:lnTo>
                  <a:pt x="142" y="966"/>
                </a:lnTo>
                <a:lnTo>
                  <a:pt x="145" y="966"/>
                </a:lnTo>
                <a:lnTo>
                  <a:pt x="147" y="966"/>
                </a:lnTo>
                <a:lnTo>
                  <a:pt x="149" y="966"/>
                </a:lnTo>
                <a:lnTo>
                  <a:pt x="149" y="970"/>
                </a:lnTo>
                <a:lnTo>
                  <a:pt x="152" y="970"/>
                </a:lnTo>
                <a:lnTo>
                  <a:pt x="152" y="966"/>
                </a:lnTo>
                <a:lnTo>
                  <a:pt x="154" y="966"/>
                </a:lnTo>
                <a:lnTo>
                  <a:pt x="152" y="966"/>
                </a:lnTo>
                <a:lnTo>
                  <a:pt x="152" y="965"/>
                </a:lnTo>
                <a:lnTo>
                  <a:pt x="149" y="965"/>
                </a:lnTo>
                <a:lnTo>
                  <a:pt x="147" y="965"/>
                </a:lnTo>
                <a:lnTo>
                  <a:pt x="145" y="965"/>
                </a:lnTo>
                <a:lnTo>
                  <a:pt x="142" y="965"/>
                </a:lnTo>
                <a:lnTo>
                  <a:pt x="140" y="965"/>
                </a:lnTo>
                <a:lnTo>
                  <a:pt x="138" y="965"/>
                </a:lnTo>
                <a:lnTo>
                  <a:pt x="138" y="963"/>
                </a:lnTo>
                <a:lnTo>
                  <a:pt x="135" y="963"/>
                </a:lnTo>
                <a:lnTo>
                  <a:pt x="133" y="963"/>
                </a:lnTo>
                <a:lnTo>
                  <a:pt x="132" y="963"/>
                </a:lnTo>
                <a:lnTo>
                  <a:pt x="132" y="959"/>
                </a:lnTo>
                <a:lnTo>
                  <a:pt x="133" y="959"/>
                </a:lnTo>
                <a:lnTo>
                  <a:pt x="135" y="959"/>
                </a:lnTo>
                <a:lnTo>
                  <a:pt x="133" y="959"/>
                </a:lnTo>
                <a:lnTo>
                  <a:pt x="135" y="959"/>
                </a:lnTo>
                <a:lnTo>
                  <a:pt x="138" y="959"/>
                </a:lnTo>
                <a:lnTo>
                  <a:pt x="138" y="958"/>
                </a:lnTo>
                <a:lnTo>
                  <a:pt x="140" y="958"/>
                </a:lnTo>
                <a:lnTo>
                  <a:pt x="142" y="958"/>
                </a:lnTo>
                <a:lnTo>
                  <a:pt x="142" y="956"/>
                </a:lnTo>
                <a:lnTo>
                  <a:pt x="142" y="958"/>
                </a:lnTo>
                <a:lnTo>
                  <a:pt x="145" y="958"/>
                </a:lnTo>
                <a:lnTo>
                  <a:pt x="142" y="958"/>
                </a:lnTo>
                <a:lnTo>
                  <a:pt x="145" y="958"/>
                </a:lnTo>
                <a:lnTo>
                  <a:pt x="147" y="958"/>
                </a:lnTo>
                <a:lnTo>
                  <a:pt x="147" y="956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3"/>
                </a:lnTo>
                <a:lnTo>
                  <a:pt x="147" y="953"/>
                </a:lnTo>
                <a:lnTo>
                  <a:pt x="145" y="951"/>
                </a:lnTo>
                <a:lnTo>
                  <a:pt x="142" y="951"/>
                </a:lnTo>
                <a:lnTo>
                  <a:pt x="140" y="949"/>
                </a:lnTo>
                <a:lnTo>
                  <a:pt x="138" y="949"/>
                </a:lnTo>
                <a:lnTo>
                  <a:pt x="138" y="946"/>
                </a:lnTo>
                <a:lnTo>
                  <a:pt x="135" y="946"/>
                </a:lnTo>
                <a:lnTo>
                  <a:pt x="135" y="944"/>
                </a:lnTo>
                <a:lnTo>
                  <a:pt x="135" y="942"/>
                </a:lnTo>
                <a:lnTo>
                  <a:pt x="133" y="942"/>
                </a:lnTo>
                <a:lnTo>
                  <a:pt x="132" y="942"/>
                </a:lnTo>
                <a:lnTo>
                  <a:pt x="128" y="942"/>
                </a:lnTo>
                <a:lnTo>
                  <a:pt x="128" y="939"/>
                </a:lnTo>
                <a:lnTo>
                  <a:pt x="126" y="939"/>
                </a:lnTo>
                <a:lnTo>
                  <a:pt x="125" y="939"/>
                </a:lnTo>
                <a:lnTo>
                  <a:pt x="121" y="939"/>
                </a:lnTo>
                <a:lnTo>
                  <a:pt x="121" y="937"/>
                </a:lnTo>
                <a:lnTo>
                  <a:pt x="121" y="939"/>
                </a:lnTo>
                <a:lnTo>
                  <a:pt x="121" y="937"/>
                </a:lnTo>
                <a:lnTo>
                  <a:pt x="119" y="937"/>
                </a:lnTo>
                <a:lnTo>
                  <a:pt x="118" y="937"/>
                </a:lnTo>
                <a:lnTo>
                  <a:pt x="118" y="939"/>
                </a:lnTo>
                <a:lnTo>
                  <a:pt x="118" y="937"/>
                </a:lnTo>
                <a:lnTo>
                  <a:pt x="119" y="937"/>
                </a:lnTo>
                <a:lnTo>
                  <a:pt x="119" y="935"/>
                </a:lnTo>
                <a:lnTo>
                  <a:pt x="119" y="937"/>
                </a:lnTo>
                <a:lnTo>
                  <a:pt x="119" y="935"/>
                </a:lnTo>
                <a:lnTo>
                  <a:pt x="121" y="935"/>
                </a:lnTo>
                <a:lnTo>
                  <a:pt x="125" y="935"/>
                </a:lnTo>
                <a:lnTo>
                  <a:pt x="121" y="935"/>
                </a:lnTo>
                <a:lnTo>
                  <a:pt x="119" y="932"/>
                </a:lnTo>
                <a:lnTo>
                  <a:pt x="121" y="932"/>
                </a:lnTo>
                <a:lnTo>
                  <a:pt x="119" y="932"/>
                </a:lnTo>
                <a:lnTo>
                  <a:pt x="119" y="935"/>
                </a:lnTo>
                <a:lnTo>
                  <a:pt x="118" y="935"/>
                </a:lnTo>
                <a:lnTo>
                  <a:pt x="119" y="935"/>
                </a:lnTo>
                <a:lnTo>
                  <a:pt x="118" y="935"/>
                </a:lnTo>
                <a:lnTo>
                  <a:pt x="118" y="932"/>
                </a:lnTo>
                <a:lnTo>
                  <a:pt x="118" y="935"/>
                </a:lnTo>
                <a:lnTo>
                  <a:pt x="114" y="935"/>
                </a:lnTo>
                <a:lnTo>
                  <a:pt x="114" y="937"/>
                </a:lnTo>
                <a:lnTo>
                  <a:pt x="112" y="937"/>
                </a:lnTo>
                <a:lnTo>
                  <a:pt x="111" y="937"/>
                </a:lnTo>
                <a:lnTo>
                  <a:pt x="107" y="937"/>
                </a:lnTo>
                <a:lnTo>
                  <a:pt x="111" y="937"/>
                </a:lnTo>
                <a:lnTo>
                  <a:pt x="111" y="939"/>
                </a:lnTo>
                <a:lnTo>
                  <a:pt x="107" y="937"/>
                </a:lnTo>
                <a:lnTo>
                  <a:pt x="107" y="939"/>
                </a:lnTo>
                <a:lnTo>
                  <a:pt x="107" y="942"/>
                </a:lnTo>
                <a:lnTo>
                  <a:pt x="107" y="944"/>
                </a:lnTo>
                <a:lnTo>
                  <a:pt x="107" y="942"/>
                </a:lnTo>
                <a:lnTo>
                  <a:pt x="107" y="944"/>
                </a:lnTo>
                <a:lnTo>
                  <a:pt x="111" y="944"/>
                </a:lnTo>
                <a:lnTo>
                  <a:pt x="112" y="944"/>
                </a:lnTo>
                <a:lnTo>
                  <a:pt x="112" y="946"/>
                </a:lnTo>
                <a:lnTo>
                  <a:pt x="114" y="946"/>
                </a:lnTo>
                <a:lnTo>
                  <a:pt x="114" y="949"/>
                </a:lnTo>
                <a:lnTo>
                  <a:pt x="112" y="949"/>
                </a:lnTo>
                <a:lnTo>
                  <a:pt x="112" y="951"/>
                </a:lnTo>
                <a:lnTo>
                  <a:pt x="114" y="951"/>
                </a:lnTo>
                <a:lnTo>
                  <a:pt x="118" y="951"/>
                </a:lnTo>
                <a:lnTo>
                  <a:pt x="119" y="953"/>
                </a:lnTo>
                <a:lnTo>
                  <a:pt x="121" y="953"/>
                </a:lnTo>
                <a:lnTo>
                  <a:pt x="125" y="953"/>
                </a:lnTo>
                <a:lnTo>
                  <a:pt x="126" y="953"/>
                </a:lnTo>
                <a:lnTo>
                  <a:pt x="128" y="953"/>
                </a:lnTo>
                <a:lnTo>
                  <a:pt x="128" y="956"/>
                </a:lnTo>
                <a:lnTo>
                  <a:pt x="132" y="953"/>
                </a:lnTo>
                <a:lnTo>
                  <a:pt x="132" y="956"/>
                </a:lnTo>
                <a:lnTo>
                  <a:pt x="133" y="956"/>
                </a:lnTo>
                <a:lnTo>
                  <a:pt x="132" y="956"/>
                </a:lnTo>
                <a:lnTo>
                  <a:pt x="132" y="958"/>
                </a:lnTo>
                <a:lnTo>
                  <a:pt x="128" y="958"/>
                </a:lnTo>
                <a:lnTo>
                  <a:pt x="128" y="959"/>
                </a:lnTo>
                <a:lnTo>
                  <a:pt x="126" y="963"/>
                </a:lnTo>
                <a:lnTo>
                  <a:pt x="126" y="965"/>
                </a:lnTo>
                <a:lnTo>
                  <a:pt x="125" y="965"/>
                </a:lnTo>
                <a:lnTo>
                  <a:pt x="121" y="965"/>
                </a:lnTo>
                <a:lnTo>
                  <a:pt x="119" y="965"/>
                </a:lnTo>
                <a:lnTo>
                  <a:pt x="114" y="965"/>
                </a:lnTo>
                <a:lnTo>
                  <a:pt x="112" y="965"/>
                </a:lnTo>
                <a:lnTo>
                  <a:pt x="111" y="965"/>
                </a:lnTo>
                <a:lnTo>
                  <a:pt x="107" y="965"/>
                </a:lnTo>
                <a:lnTo>
                  <a:pt x="106" y="963"/>
                </a:lnTo>
                <a:lnTo>
                  <a:pt x="104" y="963"/>
                </a:lnTo>
                <a:lnTo>
                  <a:pt x="100" y="963"/>
                </a:lnTo>
                <a:lnTo>
                  <a:pt x="99" y="963"/>
                </a:lnTo>
                <a:lnTo>
                  <a:pt x="97" y="963"/>
                </a:lnTo>
                <a:lnTo>
                  <a:pt x="92" y="963"/>
                </a:lnTo>
                <a:lnTo>
                  <a:pt x="90" y="963"/>
                </a:lnTo>
                <a:lnTo>
                  <a:pt x="87" y="963"/>
                </a:lnTo>
                <a:lnTo>
                  <a:pt x="85" y="963"/>
                </a:lnTo>
                <a:lnTo>
                  <a:pt x="83" y="963"/>
                </a:lnTo>
                <a:lnTo>
                  <a:pt x="80" y="963"/>
                </a:lnTo>
                <a:lnTo>
                  <a:pt x="78" y="963"/>
                </a:lnTo>
                <a:lnTo>
                  <a:pt x="76" y="963"/>
                </a:lnTo>
                <a:lnTo>
                  <a:pt x="73" y="963"/>
                </a:lnTo>
                <a:lnTo>
                  <a:pt x="73" y="965"/>
                </a:lnTo>
                <a:lnTo>
                  <a:pt x="73" y="966"/>
                </a:lnTo>
                <a:lnTo>
                  <a:pt x="73" y="970"/>
                </a:lnTo>
                <a:lnTo>
                  <a:pt x="71" y="970"/>
                </a:lnTo>
                <a:lnTo>
                  <a:pt x="71" y="972"/>
                </a:lnTo>
                <a:lnTo>
                  <a:pt x="69" y="972"/>
                </a:lnTo>
                <a:lnTo>
                  <a:pt x="69" y="973"/>
                </a:lnTo>
                <a:lnTo>
                  <a:pt x="66" y="973"/>
                </a:lnTo>
                <a:lnTo>
                  <a:pt x="64" y="973"/>
                </a:lnTo>
                <a:lnTo>
                  <a:pt x="64" y="977"/>
                </a:lnTo>
                <a:lnTo>
                  <a:pt x="62" y="977"/>
                </a:lnTo>
                <a:lnTo>
                  <a:pt x="59" y="977"/>
                </a:lnTo>
                <a:lnTo>
                  <a:pt x="57" y="977"/>
                </a:lnTo>
                <a:lnTo>
                  <a:pt x="55" y="977"/>
                </a:lnTo>
                <a:lnTo>
                  <a:pt x="55" y="979"/>
                </a:lnTo>
                <a:lnTo>
                  <a:pt x="52" y="979"/>
                </a:lnTo>
                <a:lnTo>
                  <a:pt x="50" y="979"/>
                </a:lnTo>
                <a:lnTo>
                  <a:pt x="50" y="980"/>
                </a:lnTo>
                <a:lnTo>
                  <a:pt x="48" y="980"/>
                </a:lnTo>
                <a:lnTo>
                  <a:pt x="45" y="980"/>
                </a:lnTo>
                <a:lnTo>
                  <a:pt x="45" y="984"/>
                </a:lnTo>
                <a:lnTo>
                  <a:pt x="43" y="984"/>
                </a:lnTo>
                <a:lnTo>
                  <a:pt x="41" y="984"/>
                </a:lnTo>
                <a:lnTo>
                  <a:pt x="38" y="984"/>
                </a:lnTo>
                <a:lnTo>
                  <a:pt x="36" y="984"/>
                </a:lnTo>
                <a:lnTo>
                  <a:pt x="35" y="984"/>
                </a:lnTo>
                <a:lnTo>
                  <a:pt x="35" y="980"/>
                </a:lnTo>
                <a:lnTo>
                  <a:pt x="35" y="979"/>
                </a:lnTo>
                <a:lnTo>
                  <a:pt x="36" y="977"/>
                </a:lnTo>
                <a:lnTo>
                  <a:pt x="36" y="973"/>
                </a:lnTo>
                <a:lnTo>
                  <a:pt x="36" y="972"/>
                </a:lnTo>
                <a:lnTo>
                  <a:pt x="36" y="970"/>
                </a:lnTo>
                <a:lnTo>
                  <a:pt x="36" y="966"/>
                </a:lnTo>
                <a:lnTo>
                  <a:pt x="38" y="965"/>
                </a:lnTo>
                <a:lnTo>
                  <a:pt x="38" y="963"/>
                </a:lnTo>
                <a:lnTo>
                  <a:pt x="38" y="959"/>
                </a:lnTo>
                <a:lnTo>
                  <a:pt x="38" y="958"/>
                </a:lnTo>
                <a:lnTo>
                  <a:pt x="38" y="956"/>
                </a:lnTo>
                <a:lnTo>
                  <a:pt x="38" y="953"/>
                </a:lnTo>
                <a:lnTo>
                  <a:pt x="38" y="951"/>
                </a:lnTo>
                <a:lnTo>
                  <a:pt x="38" y="949"/>
                </a:lnTo>
                <a:lnTo>
                  <a:pt x="38" y="946"/>
                </a:lnTo>
                <a:lnTo>
                  <a:pt x="38" y="944"/>
                </a:lnTo>
                <a:lnTo>
                  <a:pt x="41" y="944"/>
                </a:lnTo>
                <a:lnTo>
                  <a:pt x="41" y="942"/>
                </a:lnTo>
                <a:lnTo>
                  <a:pt x="43" y="939"/>
                </a:lnTo>
                <a:lnTo>
                  <a:pt x="45" y="937"/>
                </a:lnTo>
                <a:lnTo>
                  <a:pt x="45" y="935"/>
                </a:lnTo>
                <a:lnTo>
                  <a:pt x="48" y="935"/>
                </a:lnTo>
                <a:lnTo>
                  <a:pt x="48" y="932"/>
                </a:lnTo>
                <a:lnTo>
                  <a:pt x="45" y="932"/>
                </a:lnTo>
                <a:lnTo>
                  <a:pt x="43" y="932"/>
                </a:lnTo>
                <a:lnTo>
                  <a:pt x="41" y="932"/>
                </a:lnTo>
                <a:lnTo>
                  <a:pt x="38" y="932"/>
                </a:lnTo>
                <a:lnTo>
                  <a:pt x="36" y="932"/>
                </a:lnTo>
                <a:lnTo>
                  <a:pt x="35" y="930"/>
                </a:lnTo>
                <a:lnTo>
                  <a:pt x="31" y="930"/>
                </a:lnTo>
                <a:lnTo>
                  <a:pt x="31" y="928"/>
                </a:lnTo>
                <a:lnTo>
                  <a:pt x="31" y="925"/>
                </a:lnTo>
                <a:lnTo>
                  <a:pt x="31" y="923"/>
                </a:lnTo>
                <a:lnTo>
                  <a:pt x="29" y="923"/>
                </a:lnTo>
                <a:lnTo>
                  <a:pt x="29" y="921"/>
                </a:lnTo>
                <a:lnTo>
                  <a:pt x="29" y="918"/>
                </a:lnTo>
                <a:lnTo>
                  <a:pt x="28" y="918"/>
                </a:lnTo>
                <a:lnTo>
                  <a:pt x="28" y="916"/>
                </a:lnTo>
                <a:lnTo>
                  <a:pt x="24" y="916"/>
                </a:lnTo>
                <a:lnTo>
                  <a:pt x="22" y="916"/>
                </a:lnTo>
                <a:lnTo>
                  <a:pt x="21" y="916"/>
                </a:lnTo>
                <a:lnTo>
                  <a:pt x="17" y="916"/>
                </a:lnTo>
                <a:lnTo>
                  <a:pt x="16" y="916"/>
                </a:lnTo>
                <a:lnTo>
                  <a:pt x="14" y="916"/>
                </a:lnTo>
                <a:lnTo>
                  <a:pt x="10" y="914"/>
                </a:lnTo>
                <a:lnTo>
                  <a:pt x="9" y="914"/>
                </a:lnTo>
                <a:lnTo>
                  <a:pt x="7" y="914"/>
                </a:lnTo>
                <a:lnTo>
                  <a:pt x="3" y="911"/>
                </a:lnTo>
                <a:lnTo>
                  <a:pt x="2" y="911"/>
                </a:lnTo>
                <a:lnTo>
                  <a:pt x="2" y="909"/>
                </a:lnTo>
                <a:lnTo>
                  <a:pt x="0" y="909"/>
                </a:lnTo>
                <a:lnTo>
                  <a:pt x="0" y="908"/>
                </a:lnTo>
                <a:lnTo>
                  <a:pt x="0" y="904"/>
                </a:lnTo>
                <a:lnTo>
                  <a:pt x="2" y="904"/>
                </a:lnTo>
                <a:lnTo>
                  <a:pt x="2" y="902"/>
                </a:lnTo>
                <a:lnTo>
                  <a:pt x="3" y="901"/>
                </a:lnTo>
                <a:lnTo>
                  <a:pt x="7" y="901"/>
                </a:lnTo>
                <a:lnTo>
                  <a:pt x="7" y="897"/>
                </a:lnTo>
                <a:lnTo>
                  <a:pt x="10" y="897"/>
                </a:lnTo>
                <a:lnTo>
                  <a:pt x="14" y="897"/>
                </a:lnTo>
                <a:lnTo>
                  <a:pt x="16" y="897"/>
                </a:lnTo>
                <a:lnTo>
                  <a:pt x="17" y="897"/>
                </a:lnTo>
                <a:lnTo>
                  <a:pt x="17" y="895"/>
                </a:lnTo>
                <a:lnTo>
                  <a:pt x="22" y="895"/>
                </a:lnTo>
                <a:lnTo>
                  <a:pt x="24" y="895"/>
                </a:lnTo>
                <a:lnTo>
                  <a:pt x="28" y="895"/>
                </a:lnTo>
                <a:lnTo>
                  <a:pt x="29" y="894"/>
                </a:lnTo>
                <a:lnTo>
                  <a:pt x="31" y="894"/>
                </a:lnTo>
                <a:lnTo>
                  <a:pt x="31" y="890"/>
                </a:lnTo>
                <a:lnTo>
                  <a:pt x="35" y="890"/>
                </a:lnTo>
                <a:lnTo>
                  <a:pt x="35" y="889"/>
                </a:lnTo>
                <a:lnTo>
                  <a:pt x="36" y="889"/>
                </a:lnTo>
                <a:lnTo>
                  <a:pt x="36" y="887"/>
                </a:lnTo>
                <a:lnTo>
                  <a:pt x="35" y="887"/>
                </a:lnTo>
                <a:lnTo>
                  <a:pt x="35" y="883"/>
                </a:lnTo>
                <a:lnTo>
                  <a:pt x="31" y="882"/>
                </a:lnTo>
                <a:lnTo>
                  <a:pt x="29" y="880"/>
                </a:lnTo>
                <a:lnTo>
                  <a:pt x="28" y="880"/>
                </a:lnTo>
                <a:lnTo>
                  <a:pt x="24" y="876"/>
                </a:lnTo>
                <a:lnTo>
                  <a:pt x="22" y="876"/>
                </a:lnTo>
                <a:lnTo>
                  <a:pt x="22" y="875"/>
                </a:lnTo>
                <a:lnTo>
                  <a:pt x="21" y="875"/>
                </a:lnTo>
                <a:lnTo>
                  <a:pt x="17" y="873"/>
                </a:lnTo>
                <a:lnTo>
                  <a:pt x="16" y="873"/>
                </a:lnTo>
                <a:lnTo>
                  <a:pt x="14" y="869"/>
                </a:lnTo>
                <a:lnTo>
                  <a:pt x="10" y="868"/>
                </a:lnTo>
                <a:lnTo>
                  <a:pt x="10" y="866"/>
                </a:lnTo>
                <a:lnTo>
                  <a:pt x="9" y="866"/>
                </a:lnTo>
                <a:lnTo>
                  <a:pt x="9" y="863"/>
                </a:lnTo>
                <a:lnTo>
                  <a:pt x="9" y="861"/>
                </a:lnTo>
                <a:lnTo>
                  <a:pt x="10" y="861"/>
                </a:lnTo>
                <a:lnTo>
                  <a:pt x="10" y="859"/>
                </a:lnTo>
                <a:lnTo>
                  <a:pt x="10" y="856"/>
                </a:lnTo>
                <a:lnTo>
                  <a:pt x="10" y="854"/>
                </a:lnTo>
                <a:lnTo>
                  <a:pt x="10" y="852"/>
                </a:lnTo>
                <a:lnTo>
                  <a:pt x="10" y="849"/>
                </a:lnTo>
                <a:lnTo>
                  <a:pt x="10" y="847"/>
                </a:lnTo>
                <a:lnTo>
                  <a:pt x="14" y="845"/>
                </a:lnTo>
                <a:lnTo>
                  <a:pt x="16" y="845"/>
                </a:lnTo>
                <a:lnTo>
                  <a:pt x="17" y="845"/>
                </a:lnTo>
                <a:lnTo>
                  <a:pt x="21" y="845"/>
                </a:lnTo>
                <a:lnTo>
                  <a:pt x="22" y="842"/>
                </a:lnTo>
                <a:lnTo>
                  <a:pt x="24" y="842"/>
                </a:lnTo>
                <a:lnTo>
                  <a:pt x="29" y="842"/>
                </a:lnTo>
                <a:lnTo>
                  <a:pt x="31" y="842"/>
                </a:lnTo>
                <a:lnTo>
                  <a:pt x="35" y="842"/>
                </a:lnTo>
                <a:lnTo>
                  <a:pt x="36" y="842"/>
                </a:lnTo>
                <a:lnTo>
                  <a:pt x="38" y="842"/>
                </a:lnTo>
                <a:lnTo>
                  <a:pt x="41" y="842"/>
                </a:lnTo>
                <a:lnTo>
                  <a:pt x="43" y="842"/>
                </a:lnTo>
                <a:lnTo>
                  <a:pt x="45" y="842"/>
                </a:lnTo>
                <a:lnTo>
                  <a:pt x="48" y="842"/>
                </a:lnTo>
                <a:lnTo>
                  <a:pt x="50" y="840"/>
                </a:lnTo>
                <a:lnTo>
                  <a:pt x="52" y="840"/>
                </a:lnTo>
                <a:lnTo>
                  <a:pt x="55" y="838"/>
                </a:lnTo>
                <a:lnTo>
                  <a:pt x="55" y="835"/>
                </a:lnTo>
                <a:lnTo>
                  <a:pt x="52" y="833"/>
                </a:lnTo>
                <a:lnTo>
                  <a:pt x="50" y="831"/>
                </a:lnTo>
                <a:lnTo>
                  <a:pt x="43" y="828"/>
                </a:lnTo>
                <a:lnTo>
                  <a:pt x="41" y="826"/>
                </a:lnTo>
                <a:lnTo>
                  <a:pt x="41" y="824"/>
                </a:lnTo>
                <a:lnTo>
                  <a:pt x="41" y="821"/>
                </a:lnTo>
                <a:lnTo>
                  <a:pt x="43" y="819"/>
                </a:lnTo>
                <a:lnTo>
                  <a:pt x="48" y="814"/>
                </a:lnTo>
                <a:lnTo>
                  <a:pt x="48" y="812"/>
                </a:lnTo>
                <a:lnTo>
                  <a:pt x="45" y="811"/>
                </a:lnTo>
                <a:lnTo>
                  <a:pt x="45" y="807"/>
                </a:lnTo>
                <a:lnTo>
                  <a:pt x="48" y="800"/>
                </a:lnTo>
                <a:lnTo>
                  <a:pt x="48" y="798"/>
                </a:lnTo>
                <a:lnTo>
                  <a:pt x="45" y="798"/>
                </a:lnTo>
                <a:lnTo>
                  <a:pt x="43" y="798"/>
                </a:lnTo>
                <a:lnTo>
                  <a:pt x="45" y="797"/>
                </a:lnTo>
                <a:lnTo>
                  <a:pt x="45" y="793"/>
                </a:lnTo>
                <a:lnTo>
                  <a:pt x="45" y="792"/>
                </a:lnTo>
                <a:lnTo>
                  <a:pt x="43" y="792"/>
                </a:lnTo>
                <a:lnTo>
                  <a:pt x="41" y="792"/>
                </a:lnTo>
                <a:lnTo>
                  <a:pt x="38" y="790"/>
                </a:lnTo>
                <a:lnTo>
                  <a:pt x="36" y="786"/>
                </a:lnTo>
                <a:lnTo>
                  <a:pt x="36" y="785"/>
                </a:lnTo>
                <a:lnTo>
                  <a:pt x="36" y="783"/>
                </a:lnTo>
                <a:lnTo>
                  <a:pt x="36" y="779"/>
                </a:lnTo>
                <a:lnTo>
                  <a:pt x="35" y="779"/>
                </a:lnTo>
                <a:lnTo>
                  <a:pt x="35" y="778"/>
                </a:lnTo>
                <a:lnTo>
                  <a:pt x="36" y="778"/>
                </a:lnTo>
                <a:lnTo>
                  <a:pt x="36" y="776"/>
                </a:lnTo>
                <a:lnTo>
                  <a:pt x="35" y="773"/>
                </a:lnTo>
                <a:lnTo>
                  <a:pt x="35" y="771"/>
                </a:lnTo>
                <a:lnTo>
                  <a:pt x="36" y="771"/>
                </a:lnTo>
                <a:lnTo>
                  <a:pt x="36" y="769"/>
                </a:lnTo>
                <a:lnTo>
                  <a:pt x="31" y="766"/>
                </a:lnTo>
                <a:lnTo>
                  <a:pt x="35" y="764"/>
                </a:lnTo>
                <a:lnTo>
                  <a:pt x="35" y="762"/>
                </a:lnTo>
                <a:lnTo>
                  <a:pt x="31" y="762"/>
                </a:lnTo>
                <a:lnTo>
                  <a:pt x="31" y="759"/>
                </a:lnTo>
                <a:lnTo>
                  <a:pt x="35" y="759"/>
                </a:lnTo>
                <a:lnTo>
                  <a:pt x="35" y="757"/>
                </a:lnTo>
                <a:lnTo>
                  <a:pt x="36" y="757"/>
                </a:lnTo>
                <a:lnTo>
                  <a:pt x="36" y="755"/>
                </a:lnTo>
                <a:lnTo>
                  <a:pt x="35" y="755"/>
                </a:lnTo>
                <a:lnTo>
                  <a:pt x="35" y="752"/>
                </a:lnTo>
                <a:lnTo>
                  <a:pt x="35" y="750"/>
                </a:lnTo>
                <a:lnTo>
                  <a:pt x="36" y="748"/>
                </a:lnTo>
                <a:lnTo>
                  <a:pt x="36" y="745"/>
                </a:lnTo>
                <a:lnTo>
                  <a:pt x="38" y="743"/>
                </a:lnTo>
                <a:lnTo>
                  <a:pt x="38" y="741"/>
                </a:lnTo>
                <a:lnTo>
                  <a:pt x="41" y="738"/>
                </a:lnTo>
                <a:lnTo>
                  <a:pt x="41" y="736"/>
                </a:lnTo>
                <a:lnTo>
                  <a:pt x="43" y="734"/>
                </a:lnTo>
                <a:lnTo>
                  <a:pt x="45" y="734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1" y="722"/>
                </a:lnTo>
                <a:lnTo>
                  <a:pt x="43" y="722"/>
                </a:lnTo>
                <a:lnTo>
                  <a:pt x="43" y="721"/>
                </a:lnTo>
                <a:lnTo>
                  <a:pt x="43" y="717"/>
                </a:lnTo>
                <a:lnTo>
                  <a:pt x="43" y="715"/>
                </a:lnTo>
                <a:lnTo>
                  <a:pt x="43" y="708"/>
                </a:lnTo>
                <a:lnTo>
                  <a:pt x="48" y="707"/>
                </a:lnTo>
                <a:lnTo>
                  <a:pt x="50" y="702"/>
                </a:lnTo>
                <a:lnTo>
                  <a:pt x="52" y="702"/>
                </a:lnTo>
                <a:lnTo>
                  <a:pt x="52" y="703"/>
                </a:lnTo>
                <a:lnTo>
                  <a:pt x="55" y="703"/>
                </a:lnTo>
                <a:lnTo>
                  <a:pt x="57" y="703"/>
                </a:lnTo>
                <a:lnTo>
                  <a:pt x="59" y="703"/>
                </a:lnTo>
                <a:lnTo>
                  <a:pt x="59" y="707"/>
                </a:lnTo>
                <a:lnTo>
                  <a:pt x="62" y="707"/>
                </a:lnTo>
                <a:lnTo>
                  <a:pt x="64" y="708"/>
                </a:lnTo>
                <a:lnTo>
                  <a:pt x="66" y="708"/>
                </a:lnTo>
                <a:lnTo>
                  <a:pt x="69" y="708"/>
                </a:lnTo>
                <a:lnTo>
                  <a:pt x="71" y="710"/>
                </a:lnTo>
                <a:lnTo>
                  <a:pt x="73" y="710"/>
                </a:lnTo>
                <a:lnTo>
                  <a:pt x="76" y="710"/>
                </a:lnTo>
                <a:lnTo>
                  <a:pt x="78" y="710"/>
                </a:lnTo>
                <a:lnTo>
                  <a:pt x="80" y="710"/>
                </a:lnTo>
                <a:lnTo>
                  <a:pt x="83" y="710"/>
                </a:lnTo>
                <a:lnTo>
                  <a:pt x="85" y="710"/>
                </a:lnTo>
                <a:lnTo>
                  <a:pt x="87" y="714"/>
                </a:lnTo>
                <a:lnTo>
                  <a:pt x="90" y="710"/>
                </a:lnTo>
                <a:lnTo>
                  <a:pt x="90" y="714"/>
                </a:lnTo>
                <a:lnTo>
                  <a:pt x="90" y="710"/>
                </a:lnTo>
                <a:lnTo>
                  <a:pt x="92" y="710"/>
                </a:lnTo>
                <a:lnTo>
                  <a:pt x="93" y="714"/>
                </a:lnTo>
                <a:lnTo>
                  <a:pt x="97" y="714"/>
                </a:lnTo>
                <a:lnTo>
                  <a:pt x="99" y="714"/>
                </a:lnTo>
                <a:lnTo>
                  <a:pt x="100" y="714"/>
                </a:lnTo>
                <a:lnTo>
                  <a:pt x="104" y="714"/>
                </a:lnTo>
                <a:lnTo>
                  <a:pt x="104" y="715"/>
                </a:lnTo>
                <a:lnTo>
                  <a:pt x="106" y="715"/>
                </a:lnTo>
                <a:lnTo>
                  <a:pt x="107" y="715"/>
                </a:lnTo>
                <a:lnTo>
                  <a:pt x="111" y="717"/>
                </a:lnTo>
                <a:lnTo>
                  <a:pt x="112" y="717"/>
                </a:lnTo>
                <a:lnTo>
                  <a:pt x="114" y="717"/>
                </a:lnTo>
                <a:lnTo>
                  <a:pt x="118" y="717"/>
                </a:lnTo>
                <a:lnTo>
                  <a:pt x="118" y="721"/>
                </a:lnTo>
                <a:lnTo>
                  <a:pt x="119" y="721"/>
                </a:lnTo>
                <a:lnTo>
                  <a:pt x="121" y="721"/>
                </a:lnTo>
                <a:lnTo>
                  <a:pt x="125" y="721"/>
                </a:lnTo>
                <a:lnTo>
                  <a:pt x="125" y="722"/>
                </a:lnTo>
                <a:lnTo>
                  <a:pt x="126" y="722"/>
                </a:lnTo>
                <a:lnTo>
                  <a:pt x="128" y="722"/>
                </a:lnTo>
                <a:lnTo>
                  <a:pt x="132" y="722"/>
                </a:lnTo>
                <a:lnTo>
                  <a:pt x="133" y="722"/>
                </a:lnTo>
                <a:lnTo>
                  <a:pt x="133" y="724"/>
                </a:lnTo>
                <a:lnTo>
                  <a:pt x="135" y="722"/>
                </a:lnTo>
                <a:lnTo>
                  <a:pt x="138" y="722"/>
                </a:lnTo>
                <a:lnTo>
                  <a:pt x="138" y="724"/>
                </a:lnTo>
                <a:lnTo>
                  <a:pt x="140" y="724"/>
                </a:lnTo>
                <a:lnTo>
                  <a:pt x="142" y="724"/>
                </a:lnTo>
                <a:lnTo>
                  <a:pt x="145" y="724"/>
                </a:lnTo>
                <a:lnTo>
                  <a:pt x="147" y="724"/>
                </a:lnTo>
                <a:lnTo>
                  <a:pt x="149" y="728"/>
                </a:lnTo>
                <a:lnTo>
                  <a:pt x="152" y="728"/>
                </a:lnTo>
                <a:lnTo>
                  <a:pt x="154" y="728"/>
                </a:lnTo>
                <a:lnTo>
                  <a:pt x="156" y="728"/>
                </a:lnTo>
                <a:lnTo>
                  <a:pt x="156" y="729"/>
                </a:lnTo>
                <a:lnTo>
                  <a:pt x="159" y="729"/>
                </a:lnTo>
                <a:lnTo>
                  <a:pt x="161" y="729"/>
                </a:lnTo>
                <a:lnTo>
                  <a:pt x="163" y="729"/>
                </a:lnTo>
                <a:lnTo>
                  <a:pt x="166" y="729"/>
                </a:lnTo>
                <a:lnTo>
                  <a:pt x="166" y="731"/>
                </a:lnTo>
                <a:lnTo>
                  <a:pt x="168" y="729"/>
                </a:lnTo>
                <a:lnTo>
                  <a:pt x="170" y="729"/>
                </a:lnTo>
                <a:lnTo>
                  <a:pt x="173" y="729"/>
                </a:lnTo>
                <a:lnTo>
                  <a:pt x="175" y="729"/>
                </a:lnTo>
                <a:lnTo>
                  <a:pt x="177" y="729"/>
                </a:lnTo>
                <a:lnTo>
                  <a:pt x="180" y="731"/>
                </a:lnTo>
                <a:lnTo>
                  <a:pt x="180" y="734"/>
                </a:lnTo>
                <a:lnTo>
                  <a:pt x="177" y="734"/>
                </a:lnTo>
                <a:lnTo>
                  <a:pt x="180" y="734"/>
                </a:lnTo>
                <a:lnTo>
                  <a:pt x="182" y="734"/>
                </a:lnTo>
                <a:lnTo>
                  <a:pt x="182" y="731"/>
                </a:lnTo>
                <a:lnTo>
                  <a:pt x="182" y="729"/>
                </a:lnTo>
                <a:lnTo>
                  <a:pt x="180" y="729"/>
                </a:lnTo>
                <a:lnTo>
                  <a:pt x="177" y="729"/>
                </a:lnTo>
                <a:lnTo>
                  <a:pt x="177" y="728"/>
                </a:lnTo>
                <a:lnTo>
                  <a:pt x="175" y="724"/>
                </a:lnTo>
                <a:lnTo>
                  <a:pt x="173" y="724"/>
                </a:lnTo>
                <a:lnTo>
                  <a:pt x="173" y="728"/>
                </a:lnTo>
                <a:lnTo>
                  <a:pt x="170" y="728"/>
                </a:lnTo>
                <a:lnTo>
                  <a:pt x="168" y="728"/>
                </a:lnTo>
                <a:lnTo>
                  <a:pt x="166" y="728"/>
                </a:lnTo>
                <a:lnTo>
                  <a:pt x="163" y="724"/>
                </a:lnTo>
                <a:lnTo>
                  <a:pt x="161" y="724"/>
                </a:lnTo>
                <a:lnTo>
                  <a:pt x="161" y="722"/>
                </a:lnTo>
                <a:lnTo>
                  <a:pt x="159" y="722"/>
                </a:lnTo>
                <a:lnTo>
                  <a:pt x="159" y="721"/>
                </a:lnTo>
                <a:lnTo>
                  <a:pt x="159" y="717"/>
                </a:lnTo>
                <a:lnTo>
                  <a:pt x="156" y="717"/>
                </a:lnTo>
                <a:lnTo>
                  <a:pt x="159" y="717"/>
                </a:lnTo>
                <a:lnTo>
                  <a:pt x="161" y="717"/>
                </a:lnTo>
                <a:lnTo>
                  <a:pt x="159" y="717"/>
                </a:lnTo>
                <a:lnTo>
                  <a:pt x="159" y="715"/>
                </a:lnTo>
                <a:lnTo>
                  <a:pt x="161" y="715"/>
                </a:lnTo>
                <a:lnTo>
                  <a:pt x="163" y="715"/>
                </a:lnTo>
                <a:lnTo>
                  <a:pt x="166" y="715"/>
                </a:lnTo>
                <a:lnTo>
                  <a:pt x="166" y="717"/>
                </a:lnTo>
                <a:lnTo>
                  <a:pt x="168" y="717"/>
                </a:lnTo>
                <a:lnTo>
                  <a:pt x="168" y="715"/>
                </a:lnTo>
                <a:lnTo>
                  <a:pt x="166" y="715"/>
                </a:lnTo>
                <a:lnTo>
                  <a:pt x="166" y="714"/>
                </a:lnTo>
                <a:lnTo>
                  <a:pt x="163" y="714"/>
                </a:lnTo>
                <a:lnTo>
                  <a:pt x="161" y="710"/>
                </a:lnTo>
                <a:lnTo>
                  <a:pt x="159" y="710"/>
                </a:lnTo>
                <a:lnTo>
                  <a:pt x="159" y="708"/>
                </a:lnTo>
                <a:lnTo>
                  <a:pt x="156" y="708"/>
                </a:lnTo>
                <a:lnTo>
                  <a:pt x="156" y="710"/>
                </a:lnTo>
                <a:lnTo>
                  <a:pt x="156" y="708"/>
                </a:lnTo>
                <a:lnTo>
                  <a:pt x="159" y="707"/>
                </a:lnTo>
                <a:lnTo>
                  <a:pt x="159" y="703"/>
                </a:lnTo>
                <a:lnTo>
                  <a:pt x="159" y="702"/>
                </a:lnTo>
                <a:lnTo>
                  <a:pt x="156" y="702"/>
                </a:lnTo>
                <a:lnTo>
                  <a:pt x="159" y="702"/>
                </a:lnTo>
                <a:lnTo>
                  <a:pt x="156" y="700"/>
                </a:lnTo>
                <a:lnTo>
                  <a:pt x="156" y="696"/>
                </a:lnTo>
                <a:lnTo>
                  <a:pt x="159" y="696"/>
                </a:lnTo>
                <a:lnTo>
                  <a:pt x="156" y="696"/>
                </a:lnTo>
                <a:lnTo>
                  <a:pt x="156" y="695"/>
                </a:lnTo>
                <a:lnTo>
                  <a:pt x="159" y="695"/>
                </a:lnTo>
                <a:lnTo>
                  <a:pt x="159" y="693"/>
                </a:lnTo>
                <a:lnTo>
                  <a:pt x="156" y="693"/>
                </a:lnTo>
                <a:lnTo>
                  <a:pt x="156" y="689"/>
                </a:lnTo>
                <a:lnTo>
                  <a:pt x="154" y="688"/>
                </a:lnTo>
                <a:lnTo>
                  <a:pt x="152" y="688"/>
                </a:lnTo>
                <a:lnTo>
                  <a:pt x="149" y="688"/>
                </a:lnTo>
                <a:lnTo>
                  <a:pt x="147" y="686"/>
                </a:lnTo>
                <a:lnTo>
                  <a:pt x="147" y="688"/>
                </a:lnTo>
                <a:lnTo>
                  <a:pt x="145" y="688"/>
                </a:lnTo>
                <a:lnTo>
                  <a:pt x="145" y="686"/>
                </a:lnTo>
                <a:lnTo>
                  <a:pt x="142" y="686"/>
                </a:lnTo>
                <a:lnTo>
                  <a:pt x="145" y="686"/>
                </a:lnTo>
                <a:lnTo>
                  <a:pt x="147" y="686"/>
                </a:lnTo>
                <a:lnTo>
                  <a:pt x="149" y="686"/>
                </a:lnTo>
                <a:lnTo>
                  <a:pt x="152" y="686"/>
                </a:lnTo>
                <a:lnTo>
                  <a:pt x="152" y="683"/>
                </a:lnTo>
                <a:lnTo>
                  <a:pt x="154" y="681"/>
                </a:lnTo>
                <a:lnTo>
                  <a:pt x="156" y="681"/>
                </a:lnTo>
                <a:lnTo>
                  <a:pt x="156" y="679"/>
                </a:lnTo>
                <a:lnTo>
                  <a:pt x="156" y="676"/>
                </a:lnTo>
                <a:lnTo>
                  <a:pt x="159" y="676"/>
                </a:lnTo>
                <a:lnTo>
                  <a:pt x="159" y="674"/>
                </a:lnTo>
                <a:lnTo>
                  <a:pt x="159" y="672"/>
                </a:lnTo>
                <a:lnTo>
                  <a:pt x="161" y="672"/>
                </a:lnTo>
                <a:lnTo>
                  <a:pt x="161" y="669"/>
                </a:lnTo>
                <a:lnTo>
                  <a:pt x="161" y="667"/>
                </a:lnTo>
                <a:lnTo>
                  <a:pt x="163" y="667"/>
                </a:lnTo>
                <a:lnTo>
                  <a:pt x="161" y="667"/>
                </a:lnTo>
                <a:lnTo>
                  <a:pt x="161" y="665"/>
                </a:lnTo>
                <a:lnTo>
                  <a:pt x="163" y="665"/>
                </a:lnTo>
                <a:lnTo>
                  <a:pt x="163" y="662"/>
                </a:lnTo>
                <a:lnTo>
                  <a:pt x="163" y="660"/>
                </a:lnTo>
                <a:lnTo>
                  <a:pt x="163" y="658"/>
                </a:lnTo>
                <a:lnTo>
                  <a:pt x="163" y="655"/>
                </a:lnTo>
                <a:lnTo>
                  <a:pt x="163" y="653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59" y="644"/>
                </a:lnTo>
                <a:lnTo>
                  <a:pt x="159" y="641"/>
                </a:lnTo>
                <a:lnTo>
                  <a:pt x="156" y="641"/>
                </a:lnTo>
                <a:lnTo>
                  <a:pt x="156" y="639"/>
                </a:lnTo>
                <a:lnTo>
                  <a:pt x="156" y="637"/>
                </a:lnTo>
                <a:lnTo>
                  <a:pt x="154" y="637"/>
                </a:lnTo>
                <a:lnTo>
                  <a:pt x="152" y="637"/>
                </a:lnTo>
                <a:lnTo>
                  <a:pt x="154" y="637"/>
                </a:lnTo>
                <a:lnTo>
                  <a:pt x="152" y="637"/>
                </a:lnTo>
                <a:lnTo>
                  <a:pt x="152" y="634"/>
                </a:lnTo>
                <a:lnTo>
                  <a:pt x="152" y="632"/>
                </a:lnTo>
                <a:lnTo>
                  <a:pt x="149" y="632"/>
                </a:lnTo>
                <a:lnTo>
                  <a:pt x="149" y="631"/>
                </a:lnTo>
                <a:lnTo>
                  <a:pt x="147" y="631"/>
                </a:lnTo>
                <a:lnTo>
                  <a:pt x="147" y="627"/>
                </a:lnTo>
                <a:lnTo>
                  <a:pt x="147" y="625"/>
                </a:lnTo>
                <a:lnTo>
                  <a:pt x="145" y="625"/>
                </a:lnTo>
                <a:lnTo>
                  <a:pt x="145" y="624"/>
                </a:lnTo>
                <a:lnTo>
                  <a:pt x="142" y="624"/>
                </a:lnTo>
                <a:lnTo>
                  <a:pt x="142" y="620"/>
                </a:lnTo>
                <a:lnTo>
                  <a:pt x="140" y="620"/>
                </a:lnTo>
                <a:lnTo>
                  <a:pt x="140" y="618"/>
                </a:lnTo>
                <a:lnTo>
                  <a:pt x="140" y="617"/>
                </a:lnTo>
                <a:lnTo>
                  <a:pt x="138" y="617"/>
                </a:lnTo>
                <a:lnTo>
                  <a:pt x="135" y="617"/>
                </a:lnTo>
                <a:lnTo>
                  <a:pt x="133" y="617"/>
                </a:lnTo>
                <a:lnTo>
                  <a:pt x="132" y="617"/>
                </a:lnTo>
                <a:lnTo>
                  <a:pt x="128" y="617"/>
                </a:lnTo>
                <a:lnTo>
                  <a:pt x="128" y="613"/>
                </a:lnTo>
                <a:lnTo>
                  <a:pt x="126" y="613"/>
                </a:lnTo>
                <a:lnTo>
                  <a:pt x="126" y="612"/>
                </a:lnTo>
                <a:lnTo>
                  <a:pt x="125" y="612"/>
                </a:lnTo>
                <a:lnTo>
                  <a:pt x="121" y="612"/>
                </a:lnTo>
                <a:lnTo>
                  <a:pt x="119" y="610"/>
                </a:lnTo>
                <a:lnTo>
                  <a:pt x="119" y="606"/>
                </a:lnTo>
                <a:lnTo>
                  <a:pt x="118" y="606"/>
                </a:lnTo>
                <a:lnTo>
                  <a:pt x="118" y="610"/>
                </a:lnTo>
                <a:lnTo>
                  <a:pt x="114" y="610"/>
                </a:lnTo>
                <a:lnTo>
                  <a:pt x="112" y="610"/>
                </a:lnTo>
                <a:lnTo>
                  <a:pt x="112" y="606"/>
                </a:lnTo>
                <a:lnTo>
                  <a:pt x="112" y="605"/>
                </a:lnTo>
                <a:lnTo>
                  <a:pt x="112" y="603"/>
                </a:lnTo>
                <a:lnTo>
                  <a:pt x="111" y="603"/>
                </a:lnTo>
                <a:lnTo>
                  <a:pt x="107" y="603"/>
                </a:lnTo>
                <a:lnTo>
                  <a:pt x="111" y="603"/>
                </a:lnTo>
                <a:lnTo>
                  <a:pt x="111" y="599"/>
                </a:lnTo>
                <a:lnTo>
                  <a:pt x="111" y="598"/>
                </a:lnTo>
                <a:lnTo>
                  <a:pt x="111" y="596"/>
                </a:lnTo>
                <a:lnTo>
                  <a:pt x="112" y="596"/>
                </a:lnTo>
                <a:lnTo>
                  <a:pt x="112" y="592"/>
                </a:lnTo>
                <a:lnTo>
                  <a:pt x="111" y="591"/>
                </a:lnTo>
                <a:lnTo>
                  <a:pt x="111" y="589"/>
                </a:lnTo>
                <a:lnTo>
                  <a:pt x="107" y="586"/>
                </a:lnTo>
                <a:lnTo>
                  <a:pt x="111" y="584"/>
                </a:lnTo>
                <a:lnTo>
                  <a:pt x="107" y="582"/>
                </a:lnTo>
                <a:lnTo>
                  <a:pt x="107" y="579"/>
                </a:lnTo>
                <a:lnTo>
                  <a:pt x="106" y="579"/>
                </a:lnTo>
                <a:lnTo>
                  <a:pt x="106" y="577"/>
                </a:lnTo>
                <a:lnTo>
                  <a:pt x="104" y="577"/>
                </a:lnTo>
                <a:lnTo>
                  <a:pt x="104" y="575"/>
                </a:lnTo>
                <a:lnTo>
                  <a:pt x="100" y="575"/>
                </a:lnTo>
                <a:lnTo>
                  <a:pt x="99" y="575"/>
                </a:lnTo>
                <a:lnTo>
                  <a:pt x="99" y="572"/>
                </a:lnTo>
                <a:lnTo>
                  <a:pt x="97" y="572"/>
                </a:lnTo>
                <a:lnTo>
                  <a:pt x="93" y="572"/>
                </a:lnTo>
                <a:lnTo>
                  <a:pt x="92" y="572"/>
                </a:lnTo>
                <a:lnTo>
                  <a:pt x="90" y="570"/>
                </a:lnTo>
                <a:lnTo>
                  <a:pt x="87" y="570"/>
                </a:lnTo>
                <a:lnTo>
                  <a:pt x="85" y="570"/>
                </a:lnTo>
                <a:lnTo>
                  <a:pt x="83" y="570"/>
                </a:lnTo>
                <a:lnTo>
                  <a:pt x="80" y="570"/>
                </a:lnTo>
                <a:lnTo>
                  <a:pt x="80" y="568"/>
                </a:lnTo>
                <a:lnTo>
                  <a:pt x="78" y="568"/>
                </a:lnTo>
                <a:lnTo>
                  <a:pt x="76" y="568"/>
                </a:lnTo>
                <a:lnTo>
                  <a:pt x="73" y="568"/>
                </a:lnTo>
                <a:lnTo>
                  <a:pt x="71" y="568"/>
                </a:lnTo>
                <a:lnTo>
                  <a:pt x="71" y="565"/>
                </a:lnTo>
                <a:lnTo>
                  <a:pt x="69" y="565"/>
                </a:lnTo>
                <a:lnTo>
                  <a:pt x="66" y="565"/>
                </a:lnTo>
                <a:lnTo>
                  <a:pt x="66" y="563"/>
                </a:lnTo>
                <a:lnTo>
                  <a:pt x="64" y="563"/>
                </a:lnTo>
                <a:lnTo>
                  <a:pt x="64" y="561"/>
                </a:lnTo>
                <a:lnTo>
                  <a:pt x="62" y="561"/>
                </a:lnTo>
                <a:lnTo>
                  <a:pt x="59" y="561"/>
                </a:lnTo>
                <a:lnTo>
                  <a:pt x="57" y="561"/>
                </a:lnTo>
                <a:lnTo>
                  <a:pt x="57" y="558"/>
                </a:lnTo>
                <a:lnTo>
                  <a:pt x="57" y="556"/>
                </a:lnTo>
                <a:lnTo>
                  <a:pt x="55" y="554"/>
                </a:lnTo>
                <a:lnTo>
                  <a:pt x="52" y="554"/>
                </a:lnTo>
                <a:lnTo>
                  <a:pt x="52" y="551"/>
                </a:lnTo>
                <a:lnTo>
                  <a:pt x="50" y="551"/>
                </a:lnTo>
                <a:lnTo>
                  <a:pt x="48" y="551"/>
                </a:lnTo>
                <a:lnTo>
                  <a:pt x="45" y="551"/>
                </a:lnTo>
                <a:lnTo>
                  <a:pt x="43" y="551"/>
                </a:lnTo>
                <a:lnTo>
                  <a:pt x="43" y="549"/>
                </a:lnTo>
                <a:lnTo>
                  <a:pt x="41" y="549"/>
                </a:lnTo>
                <a:lnTo>
                  <a:pt x="41" y="547"/>
                </a:lnTo>
                <a:lnTo>
                  <a:pt x="38" y="547"/>
                </a:lnTo>
                <a:lnTo>
                  <a:pt x="36" y="547"/>
                </a:lnTo>
                <a:lnTo>
                  <a:pt x="36" y="544"/>
                </a:lnTo>
                <a:lnTo>
                  <a:pt x="35" y="544"/>
                </a:lnTo>
                <a:lnTo>
                  <a:pt x="35" y="542"/>
                </a:lnTo>
                <a:lnTo>
                  <a:pt x="35" y="541"/>
                </a:lnTo>
                <a:lnTo>
                  <a:pt x="31" y="541"/>
                </a:lnTo>
                <a:lnTo>
                  <a:pt x="29" y="541"/>
                </a:lnTo>
                <a:lnTo>
                  <a:pt x="28" y="537"/>
                </a:lnTo>
                <a:lnTo>
                  <a:pt x="24" y="537"/>
                </a:lnTo>
                <a:lnTo>
                  <a:pt x="24" y="535"/>
                </a:lnTo>
                <a:lnTo>
                  <a:pt x="22" y="534"/>
                </a:lnTo>
                <a:lnTo>
                  <a:pt x="21" y="534"/>
                </a:lnTo>
                <a:lnTo>
                  <a:pt x="21" y="530"/>
                </a:lnTo>
                <a:lnTo>
                  <a:pt x="21" y="528"/>
                </a:lnTo>
                <a:lnTo>
                  <a:pt x="21" y="527"/>
                </a:lnTo>
                <a:lnTo>
                  <a:pt x="22" y="527"/>
                </a:lnTo>
                <a:lnTo>
                  <a:pt x="22" y="523"/>
                </a:lnTo>
                <a:lnTo>
                  <a:pt x="22" y="522"/>
                </a:lnTo>
                <a:lnTo>
                  <a:pt x="22" y="520"/>
                </a:lnTo>
                <a:lnTo>
                  <a:pt x="22" y="516"/>
                </a:lnTo>
                <a:lnTo>
                  <a:pt x="21" y="515"/>
                </a:lnTo>
                <a:lnTo>
                  <a:pt x="17" y="513"/>
                </a:lnTo>
                <a:lnTo>
                  <a:pt x="21" y="509"/>
                </a:lnTo>
                <a:lnTo>
                  <a:pt x="22" y="509"/>
                </a:lnTo>
                <a:lnTo>
                  <a:pt x="24" y="508"/>
                </a:lnTo>
                <a:lnTo>
                  <a:pt x="24" y="506"/>
                </a:lnTo>
                <a:lnTo>
                  <a:pt x="28" y="502"/>
                </a:lnTo>
                <a:lnTo>
                  <a:pt x="28" y="501"/>
                </a:lnTo>
                <a:lnTo>
                  <a:pt x="28" y="499"/>
                </a:lnTo>
                <a:lnTo>
                  <a:pt x="28" y="496"/>
                </a:lnTo>
                <a:lnTo>
                  <a:pt x="28" y="494"/>
                </a:lnTo>
                <a:lnTo>
                  <a:pt x="29" y="494"/>
                </a:lnTo>
                <a:lnTo>
                  <a:pt x="29" y="492"/>
                </a:lnTo>
                <a:lnTo>
                  <a:pt x="31" y="492"/>
                </a:lnTo>
                <a:lnTo>
                  <a:pt x="31" y="489"/>
                </a:lnTo>
                <a:lnTo>
                  <a:pt x="35" y="489"/>
                </a:lnTo>
                <a:lnTo>
                  <a:pt x="35" y="487"/>
                </a:lnTo>
                <a:lnTo>
                  <a:pt x="36" y="485"/>
                </a:lnTo>
                <a:lnTo>
                  <a:pt x="35" y="485"/>
                </a:lnTo>
                <a:lnTo>
                  <a:pt x="36" y="485"/>
                </a:lnTo>
                <a:lnTo>
                  <a:pt x="36" y="482"/>
                </a:lnTo>
                <a:lnTo>
                  <a:pt x="36" y="480"/>
                </a:lnTo>
                <a:lnTo>
                  <a:pt x="38" y="480"/>
                </a:lnTo>
                <a:lnTo>
                  <a:pt x="41" y="480"/>
                </a:lnTo>
                <a:lnTo>
                  <a:pt x="41" y="478"/>
                </a:lnTo>
                <a:lnTo>
                  <a:pt x="43" y="478"/>
                </a:lnTo>
                <a:lnTo>
                  <a:pt x="45" y="475"/>
                </a:lnTo>
                <a:lnTo>
                  <a:pt x="45" y="473"/>
                </a:lnTo>
                <a:lnTo>
                  <a:pt x="48" y="473"/>
                </a:lnTo>
                <a:lnTo>
                  <a:pt x="48" y="471"/>
                </a:lnTo>
                <a:lnTo>
                  <a:pt x="48" y="473"/>
                </a:lnTo>
                <a:lnTo>
                  <a:pt x="50" y="473"/>
                </a:lnTo>
                <a:lnTo>
                  <a:pt x="50" y="471"/>
                </a:lnTo>
                <a:lnTo>
                  <a:pt x="50" y="468"/>
                </a:lnTo>
                <a:lnTo>
                  <a:pt x="52" y="468"/>
                </a:lnTo>
                <a:lnTo>
                  <a:pt x="55" y="468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5" y="466"/>
                </a:lnTo>
                <a:lnTo>
                  <a:pt x="57" y="466"/>
                </a:lnTo>
                <a:lnTo>
                  <a:pt x="57" y="468"/>
                </a:lnTo>
                <a:lnTo>
                  <a:pt x="59" y="468"/>
                </a:lnTo>
                <a:lnTo>
                  <a:pt x="62" y="468"/>
                </a:lnTo>
                <a:lnTo>
                  <a:pt x="64" y="468"/>
                </a:lnTo>
                <a:lnTo>
                  <a:pt x="62" y="468"/>
                </a:lnTo>
                <a:lnTo>
                  <a:pt x="62" y="466"/>
                </a:lnTo>
                <a:lnTo>
                  <a:pt x="64" y="468"/>
                </a:lnTo>
                <a:lnTo>
                  <a:pt x="62" y="466"/>
                </a:lnTo>
                <a:lnTo>
                  <a:pt x="64" y="466"/>
                </a:lnTo>
                <a:lnTo>
                  <a:pt x="64" y="464"/>
                </a:lnTo>
                <a:lnTo>
                  <a:pt x="62" y="464"/>
                </a:lnTo>
                <a:lnTo>
                  <a:pt x="62" y="461"/>
                </a:lnTo>
                <a:lnTo>
                  <a:pt x="59" y="461"/>
                </a:lnTo>
                <a:lnTo>
                  <a:pt x="59" y="464"/>
                </a:lnTo>
                <a:lnTo>
                  <a:pt x="57" y="464"/>
                </a:lnTo>
                <a:lnTo>
                  <a:pt x="57" y="461"/>
                </a:lnTo>
                <a:lnTo>
                  <a:pt x="55" y="461"/>
                </a:lnTo>
                <a:lnTo>
                  <a:pt x="55" y="459"/>
                </a:lnTo>
                <a:lnTo>
                  <a:pt x="57" y="459"/>
                </a:lnTo>
                <a:lnTo>
                  <a:pt x="57" y="457"/>
                </a:lnTo>
                <a:lnTo>
                  <a:pt x="55" y="457"/>
                </a:lnTo>
                <a:lnTo>
                  <a:pt x="55" y="454"/>
                </a:lnTo>
                <a:lnTo>
                  <a:pt x="52" y="454"/>
                </a:lnTo>
                <a:lnTo>
                  <a:pt x="55" y="454"/>
                </a:lnTo>
                <a:lnTo>
                  <a:pt x="55" y="452"/>
                </a:lnTo>
                <a:lnTo>
                  <a:pt x="57" y="452"/>
                </a:lnTo>
                <a:lnTo>
                  <a:pt x="57" y="451"/>
                </a:lnTo>
                <a:lnTo>
                  <a:pt x="59" y="451"/>
                </a:lnTo>
                <a:lnTo>
                  <a:pt x="59" y="447"/>
                </a:lnTo>
                <a:lnTo>
                  <a:pt x="62" y="447"/>
                </a:lnTo>
                <a:lnTo>
                  <a:pt x="62" y="445"/>
                </a:lnTo>
                <a:lnTo>
                  <a:pt x="64" y="445"/>
                </a:lnTo>
                <a:lnTo>
                  <a:pt x="64" y="444"/>
                </a:lnTo>
                <a:lnTo>
                  <a:pt x="64" y="440"/>
                </a:lnTo>
                <a:lnTo>
                  <a:pt x="66" y="438"/>
                </a:lnTo>
                <a:lnTo>
                  <a:pt x="69" y="438"/>
                </a:lnTo>
                <a:lnTo>
                  <a:pt x="69" y="437"/>
                </a:lnTo>
                <a:lnTo>
                  <a:pt x="71" y="437"/>
                </a:lnTo>
                <a:lnTo>
                  <a:pt x="73" y="437"/>
                </a:lnTo>
                <a:lnTo>
                  <a:pt x="73" y="433"/>
                </a:lnTo>
                <a:lnTo>
                  <a:pt x="76" y="433"/>
                </a:lnTo>
                <a:lnTo>
                  <a:pt x="78" y="432"/>
                </a:lnTo>
                <a:lnTo>
                  <a:pt x="80" y="432"/>
                </a:lnTo>
                <a:lnTo>
                  <a:pt x="80" y="430"/>
                </a:lnTo>
                <a:lnTo>
                  <a:pt x="80" y="426"/>
                </a:lnTo>
                <a:lnTo>
                  <a:pt x="83" y="426"/>
                </a:lnTo>
                <a:lnTo>
                  <a:pt x="85" y="425"/>
                </a:lnTo>
                <a:lnTo>
                  <a:pt x="87" y="425"/>
                </a:lnTo>
                <a:lnTo>
                  <a:pt x="87" y="423"/>
                </a:lnTo>
                <a:lnTo>
                  <a:pt x="90" y="423"/>
                </a:lnTo>
                <a:lnTo>
                  <a:pt x="87" y="423"/>
                </a:lnTo>
                <a:lnTo>
                  <a:pt x="87" y="419"/>
                </a:lnTo>
                <a:lnTo>
                  <a:pt x="87" y="418"/>
                </a:lnTo>
                <a:lnTo>
                  <a:pt x="90" y="418"/>
                </a:lnTo>
                <a:lnTo>
                  <a:pt x="90" y="416"/>
                </a:lnTo>
                <a:lnTo>
                  <a:pt x="92" y="416"/>
                </a:lnTo>
                <a:lnTo>
                  <a:pt x="93" y="412"/>
                </a:lnTo>
                <a:lnTo>
                  <a:pt x="97" y="412"/>
                </a:lnTo>
                <a:lnTo>
                  <a:pt x="97" y="411"/>
                </a:lnTo>
                <a:lnTo>
                  <a:pt x="97" y="409"/>
                </a:lnTo>
                <a:lnTo>
                  <a:pt x="99" y="406"/>
                </a:lnTo>
                <a:lnTo>
                  <a:pt x="100" y="404"/>
                </a:lnTo>
                <a:lnTo>
                  <a:pt x="100" y="402"/>
                </a:lnTo>
                <a:lnTo>
                  <a:pt x="100" y="399"/>
                </a:lnTo>
                <a:lnTo>
                  <a:pt x="104" y="399"/>
                </a:lnTo>
                <a:lnTo>
                  <a:pt x="104" y="397"/>
                </a:lnTo>
                <a:lnTo>
                  <a:pt x="106" y="397"/>
                </a:lnTo>
                <a:lnTo>
                  <a:pt x="106" y="395"/>
                </a:lnTo>
                <a:lnTo>
                  <a:pt x="107" y="392"/>
                </a:lnTo>
                <a:lnTo>
                  <a:pt x="107" y="390"/>
                </a:lnTo>
                <a:lnTo>
                  <a:pt x="106" y="390"/>
                </a:lnTo>
                <a:lnTo>
                  <a:pt x="106" y="392"/>
                </a:lnTo>
                <a:lnTo>
                  <a:pt x="104" y="392"/>
                </a:lnTo>
                <a:lnTo>
                  <a:pt x="104" y="395"/>
                </a:lnTo>
                <a:lnTo>
                  <a:pt x="100" y="395"/>
                </a:lnTo>
                <a:lnTo>
                  <a:pt x="99" y="395"/>
                </a:lnTo>
                <a:lnTo>
                  <a:pt x="99" y="397"/>
                </a:lnTo>
                <a:lnTo>
                  <a:pt x="97" y="397"/>
                </a:lnTo>
                <a:lnTo>
                  <a:pt x="93" y="399"/>
                </a:lnTo>
                <a:lnTo>
                  <a:pt x="92" y="397"/>
                </a:lnTo>
                <a:lnTo>
                  <a:pt x="90" y="395"/>
                </a:lnTo>
                <a:lnTo>
                  <a:pt x="90" y="392"/>
                </a:lnTo>
                <a:lnTo>
                  <a:pt x="90" y="390"/>
                </a:lnTo>
                <a:lnTo>
                  <a:pt x="90" y="388"/>
                </a:lnTo>
                <a:lnTo>
                  <a:pt x="87" y="383"/>
                </a:lnTo>
                <a:lnTo>
                  <a:pt x="87" y="381"/>
                </a:lnTo>
                <a:lnTo>
                  <a:pt x="87" y="376"/>
                </a:lnTo>
                <a:lnTo>
                  <a:pt x="85" y="374"/>
                </a:lnTo>
                <a:lnTo>
                  <a:pt x="87" y="374"/>
                </a:lnTo>
                <a:lnTo>
                  <a:pt x="90" y="371"/>
                </a:lnTo>
                <a:lnTo>
                  <a:pt x="92" y="371"/>
                </a:lnTo>
                <a:lnTo>
                  <a:pt x="93" y="369"/>
                </a:lnTo>
                <a:lnTo>
                  <a:pt x="97" y="369"/>
                </a:lnTo>
                <a:lnTo>
                  <a:pt x="97" y="367"/>
                </a:lnTo>
                <a:lnTo>
                  <a:pt x="99" y="367"/>
                </a:lnTo>
                <a:lnTo>
                  <a:pt x="99" y="364"/>
                </a:lnTo>
                <a:lnTo>
                  <a:pt x="99" y="362"/>
                </a:lnTo>
                <a:lnTo>
                  <a:pt x="97" y="361"/>
                </a:lnTo>
                <a:lnTo>
                  <a:pt x="97" y="357"/>
                </a:lnTo>
                <a:lnTo>
                  <a:pt x="97" y="355"/>
                </a:lnTo>
                <a:lnTo>
                  <a:pt x="97" y="354"/>
                </a:lnTo>
                <a:lnTo>
                  <a:pt x="99" y="354"/>
                </a:lnTo>
                <a:lnTo>
                  <a:pt x="99" y="350"/>
                </a:lnTo>
                <a:lnTo>
                  <a:pt x="100" y="348"/>
                </a:lnTo>
                <a:lnTo>
                  <a:pt x="99" y="348"/>
                </a:lnTo>
                <a:lnTo>
                  <a:pt x="100" y="348"/>
                </a:lnTo>
                <a:lnTo>
                  <a:pt x="100" y="347"/>
                </a:lnTo>
                <a:lnTo>
                  <a:pt x="104" y="347"/>
                </a:lnTo>
                <a:lnTo>
                  <a:pt x="106" y="347"/>
                </a:lnTo>
                <a:lnTo>
                  <a:pt x="106" y="343"/>
                </a:lnTo>
                <a:lnTo>
                  <a:pt x="107" y="341"/>
                </a:lnTo>
                <a:lnTo>
                  <a:pt x="111" y="340"/>
                </a:lnTo>
                <a:lnTo>
                  <a:pt x="112" y="340"/>
                </a:lnTo>
                <a:lnTo>
                  <a:pt x="112" y="336"/>
                </a:lnTo>
                <a:lnTo>
                  <a:pt x="114" y="336"/>
                </a:lnTo>
                <a:lnTo>
                  <a:pt x="118" y="336"/>
                </a:lnTo>
                <a:lnTo>
                  <a:pt x="119" y="335"/>
                </a:lnTo>
                <a:lnTo>
                  <a:pt x="121" y="335"/>
                </a:lnTo>
                <a:lnTo>
                  <a:pt x="125" y="333"/>
                </a:lnTo>
                <a:lnTo>
                  <a:pt x="126" y="333"/>
                </a:lnTo>
                <a:lnTo>
                  <a:pt x="128" y="333"/>
                </a:lnTo>
                <a:lnTo>
                  <a:pt x="132" y="333"/>
                </a:lnTo>
                <a:lnTo>
                  <a:pt x="133" y="333"/>
                </a:lnTo>
                <a:lnTo>
                  <a:pt x="135" y="333"/>
                </a:lnTo>
                <a:lnTo>
                  <a:pt x="138" y="333"/>
                </a:lnTo>
                <a:lnTo>
                  <a:pt x="140" y="329"/>
                </a:lnTo>
                <a:lnTo>
                  <a:pt x="142" y="329"/>
                </a:lnTo>
                <a:lnTo>
                  <a:pt x="145" y="329"/>
                </a:lnTo>
                <a:lnTo>
                  <a:pt x="145" y="328"/>
                </a:lnTo>
                <a:lnTo>
                  <a:pt x="147" y="328"/>
                </a:lnTo>
                <a:lnTo>
                  <a:pt x="149" y="328"/>
                </a:lnTo>
                <a:lnTo>
                  <a:pt x="152" y="328"/>
                </a:lnTo>
                <a:lnTo>
                  <a:pt x="152" y="326"/>
                </a:lnTo>
                <a:lnTo>
                  <a:pt x="154" y="326"/>
                </a:lnTo>
                <a:lnTo>
                  <a:pt x="156" y="326"/>
                </a:lnTo>
                <a:lnTo>
                  <a:pt x="156" y="322"/>
                </a:lnTo>
                <a:lnTo>
                  <a:pt x="156" y="321"/>
                </a:lnTo>
                <a:lnTo>
                  <a:pt x="159" y="321"/>
                </a:lnTo>
                <a:lnTo>
                  <a:pt x="161" y="321"/>
                </a:lnTo>
                <a:lnTo>
                  <a:pt x="161" y="319"/>
                </a:lnTo>
                <a:lnTo>
                  <a:pt x="161" y="316"/>
                </a:lnTo>
                <a:lnTo>
                  <a:pt x="163" y="316"/>
                </a:lnTo>
                <a:lnTo>
                  <a:pt x="163" y="314"/>
                </a:lnTo>
                <a:lnTo>
                  <a:pt x="163" y="312"/>
                </a:lnTo>
                <a:lnTo>
                  <a:pt x="163" y="309"/>
                </a:lnTo>
                <a:lnTo>
                  <a:pt x="166" y="309"/>
                </a:lnTo>
                <a:lnTo>
                  <a:pt x="168" y="307"/>
                </a:lnTo>
                <a:lnTo>
                  <a:pt x="170" y="307"/>
                </a:lnTo>
                <a:lnTo>
                  <a:pt x="170" y="305"/>
                </a:lnTo>
                <a:lnTo>
                  <a:pt x="173" y="302"/>
                </a:lnTo>
                <a:lnTo>
                  <a:pt x="175" y="302"/>
                </a:lnTo>
                <a:lnTo>
                  <a:pt x="175" y="300"/>
                </a:lnTo>
                <a:lnTo>
                  <a:pt x="175" y="298"/>
                </a:lnTo>
                <a:lnTo>
                  <a:pt x="177" y="295"/>
                </a:lnTo>
                <a:lnTo>
                  <a:pt x="180" y="291"/>
                </a:lnTo>
                <a:lnTo>
                  <a:pt x="180" y="288"/>
                </a:lnTo>
                <a:lnTo>
                  <a:pt x="182" y="286"/>
                </a:lnTo>
                <a:lnTo>
                  <a:pt x="183" y="286"/>
                </a:lnTo>
                <a:lnTo>
                  <a:pt x="187" y="286"/>
                </a:lnTo>
                <a:lnTo>
                  <a:pt x="187" y="284"/>
                </a:lnTo>
                <a:lnTo>
                  <a:pt x="187" y="281"/>
                </a:lnTo>
                <a:lnTo>
                  <a:pt x="189" y="277"/>
                </a:lnTo>
                <a:lnTo>
                  <a:pt x="189" y="274"/>
                </a:lnTo>
                <a:lnTo>
                  <a:pt x="190" y="274"/>
                </a:lnTo>
                <a:lnTo>
                  <a:pt x="194" y="274"/>
                </a:lnTo>
                <a:lnTo>
                  <a:pt x="194" y="272"/>
                </a:lnTo>
                <a:lnTo>
                  <a:pt x="194" y="271"/>
                </a:lnTo>
                <a:lnTo>
                  <a:pt x="196" y="267"/>
                </a:lnTo>
                <a:lnTo>
                  <a:pt x="197" y="267"/>
                </a:lnTo>
                <a:lnTo>
                  <a:pt x="201" y="267"/>
                </a:lnTo>
                <a:lnTo>
                  <a:pt x="202" y="267"/>
                </a:lnTo>
                <a:lnTo>
                  <a:pt x="204" y="265"/>
                </a:lnTo>
                <a:lnTo>
                  <a:pt x="208" y="265"/>
                </a:lnTo>
                <a:lnTo>
                  <a:pt x="209" y="265"/>
                </a:lnTo>
                <a:lnTo>
                  <a:pt x="211" y="264"/>
                </a:lnTo>
                <a:lnTo>
                  <a:pt x="215" y="264"/>
                </a:lnTo>
                <a:lnTo>
                  <a:pt x="215" y="260"/>
                </a:lnTo>
                <a:lnTo>
                  <a:pt x="211" y="260"/>
                </a:lnTo>
                <a:lnTo>
                  <a:pt x="211" y="258"/>
                </a:lnTo>
                <a:lnTo>
                  <a:pt x="211" y="257"/>
                </a:lnTo>
                <a:lnTo>
                  <a:pt x="215" y="253"/>
                </a:lnTo>
                <a:lnTo>
                  <a:pt x="216" y="251"/>
                </a:lnTo>
                <a:lnTo>
                  <a:pt x="218" y="250"/>
                </a:lnTo>
                <a:lnTo>
                  <a:pt x="222" y="246"/>
                </a:lnTo>
                <a:lnTo>
                  <a:pt x="223" y="246"/>
                </a:lnTo>
                <a:lnTo>
                  <a:pt x="225" y="245"/>
                </a:lnTo>
                <a:lnTo>
                  <a:pt x="228" y="245"/>
                </a:lnTo>
                <a:lnTo>
                  <a:pt x="228" y="243"/>
                </a:lnTo>
                <a:lnTo>
                  <a:pt x="230" y="243"/>
                </a:lnTo>
                <a:lnTo>
                  <a:pt x="230" y="239"/>
                </a:lnTo>
                <a:lnTo>
                  <a:pt x="230" y="238"/>
                </a:lnTo>
                <a:lnTo>
                  <a:pt x="230" y="236"/>
                </a:lnTo>
                <a:lnTo>
                  <a:pt x="232" y="236"/>
                </a:lnTo>
                <a:lnTo>
                  <a:pt x="232" y="232"/>
                </a:lnTo>
                <a:lnTo>
                  <a:pt x="235" y="231"/>
                </a:lnTo>
                <a:lnTo>
                  <a:pt x="237" y="229"/>
                </a:lnTo>
                <a:lnTo>
                  <a:pt x="237" y="226"/>
                </a:lnTo>
                <a:lnTo>
                  <a:pt x="237" y="224"/>
                </a:lnTo>
                <a:lnTo>
                  <a:pt x="239" y="224"/>
                </a:lnTo>
                <a:lnTo>
                  <a:pt x="239" y="222"/>
                </a:lnTo>
                <a:lnTo>
                  <a:pt x="242" y="222"/>
                </a:lnTo>
                <a:lnTo>
                  <a:pt x="242" y="219"/>
                </a:lnTo>
                <a:lnTo>
                  <a:pt x="244" y="219"/>
                </a:lnTo>
                <a:lnTo>
                  <a:pt x="244" y="217"/>
                </a:lnTo>
                <a:lnTo>
                  <a:pt x="244" y="215"/>
                </a:lnTo>
                <a:lnTo>
                  <a:pt x="246" y="215"/>
                </a:lnTo>
                <a:lnTo>
                  <a:pt x="246" y="212"/>
                </a:lnTo>
                <a:lnTo>
                  <a:pt x="246" y="210"/>
                </a:lnTo>
                <a:lnTo>
                  <a:pt x="249" y="210"/>
                </a:lnTo>
                <a:lnTo>
                  <a:pt x="251" y="210"/>
                </a:lnTo>
                <a:lnTo>
                  <a:pt x="253" y="210"/>
                </a:lnTo>
                <a:lnTo>
                  <a:pt x="253" y="208"/>
                </a:lnTo>
                <a:lnTo>
                  <a:pt x="256" y="208"/>
                </a:lnTo>
                <a:lnTo>
                  <a:pt x="258" y="203"/>
                </a:lnTo>
                <a:lnTo>
                  <a:pt x="260" y="201"/>
                </a:lnTo>
                <a:lnTo>
                  <a:pt x="260" y="198"/>
                </a:lnTo>
                <a:lnTo>
                  <a:pt x="263" y="196"/>
                </a:lnTo>
                <a:lnTo>
                  <a:pt x="263" y="194"/>
                </a:lnTo>
                <a:lnTo>
                  <a:pt x="265" y="194"/>
                </a:lnTo>
                <a:lnTo>
                  <a:pt x="265" y="191"/>
                </a:lnTo>
                <a:lnTo>
                  <a:pt x="265" y="189"/>
                </a:lnTo>
                <a:lnTo>
                  <a:pt x="265" y="182"/>
                </a:lnTo>
                <a:lnTo>
                  <a:pt x="265" y="177"/>
                </a:lnTo>
                <a:lnTo>
                  <a:pt x="272" y="174"/>
                </a:lnTo>
                <a:lnTo>
                  <a:pt x="273" y="174"/>
                </a:lnTo>
                <a:lnTo>
                  <a:pt x="280" y="170"/>
                </a:lnTo>
                <a:lnTo>
                  <a:pt x="287" y="167"/>
                </a:lnTo>
                <a:lnTo>
                  <a:pt x="293" y="167"/>
                </a:lnTo>
                <a:lnTo>
                  <a:pt x="298" y="163"/>
                </a:lnTo>
                <a:lnTo>
                  <a:pt x="301" y="161"/>
                </a:lnTo>
                <a:lnTo>
                  <a:pt x="305" y="160"/>
                </a:lnTo>
                <a:lnTo>
                  <a:pt x="312" y="156"/>
                </a:lnTo>
                <a:lnTo>
                  <a:pt x="313" y="156"/>
                </a:lnTo>
                <a:lnTo>
                  <a:pt x="315" y="155"/>
                </a:lnTo>
                <a:lnTo>
                  <a:pt x="315" y="153"/>
                </a:lnTo>
                <a:lnTo>
                  <a:pt x="318" y="153"/>
                </a:lnTo>
                <a:lnTo>
                  <a:pt x="318" y="149"/>
                </a:lnTo>
                <a:lnTo>
                  <a:pt x="315" y="148"/>
                </a:lnTo>
                <a:lnTo>
                  <a:pt x="318" y="148"/>
                </a:lnTo>
                <a:lnTo>
                  <a:pt x="322" y="148"/>
                </a:lnTo>
                <a:lnTo>
                  <a:pt x="325" y="148"/>
                </a:lnTo>
                <a:lnTo>
                  <a:pt x="327" y="146"/>
                </a:lnTo>
                <a:lnTo>
                  <a:pt x="332" y="142"/>
                </a:lnTo>
                <a:lnTo>
                  <a:pt x="329" y="142"/>
                </a:lnTo>
                <a:lnTo>
                  <a:pt x="329" y="141"/>
                </a:lnTo>
                <a:lnTo>
                  <a:pt x="327" y="141"/>
                </a:lnTo>
                <a:lnTo>
                  <a:pt x="327" y="139"/>
                </a:lnTo>
                <a:lnTo>
                  <a:pt x="329" y="139"/>
                </a:lnTo>
                <a:lnTo>
                  <a:pt x="329" y="135"/>
                </a:lnTo>
                <a:lnTo>
                  <a:pt x="327" y="134"/>
                </a:lnTo>
                <a:lnTo>
                  <a:pt x="327" y="132"/>
                </a:lnTo>
                <a:lnTo>
                  <a:pt x="327" y="129"/>
                </a:lnTo>
                <a:lnTo>
                  <a:pt x="325" y="127"/>
                </a:lnTo>
                <a:lnTo>
                  <a:pt x="325" y="125"/>
                </a:lnTo>
                <a:lnTo>
                  <a:pt x="325" y="122"/>
                </a:lnTo>
                <a:lnTo>
                  <a:pt x="322" y="120"/>
                </a:lnTo>
                <a:lnTo>
                  <a:pt x="322" y="118"/>
                </a:lnTo>
                <a:lnTo>
                  <a:pt x="322" y="115"/>
                </a:lnTo>
                <a:lnTo>
                  <a:pt x="322" y="113"/>
                </a:lnTo>
                <a:lnTo>
                  <a:pt x="325" y="113"/>
                </a:lnTo>
                <a:lnTo>
                  <a:pt x="325" y="111"/>
                </a:lnTo>
                <a:lnTo>
                  <a:pt x="325" y="108"/>
                </a:lnTo>
                <a:lnTo>
                  <a:pt x="322" y="106"/>
                </a:lnTo>
                <a:lnTo>
                  <a:pt x="322" y="104"/>
                </a:lnTo>
                <a:lnTo>
                  <a:pt x="322" y="101"/>
                </a:lnTo>
                <a:lnTo>
                  <a:pt x="325" y="99"/>
                </a:lnTo>
                <a:lnTo>
                  <a:pt x="329" y="97"/>
                </a:lnTo>
                <a:lnTo>
                  <a:pt x="332" y="94"/>
                </a:lnTo>
                <a:lnTo>
                  <a:pt x="334" y="92"/>
                </a:lnTo>
                <a:lnTo>
                  <a:pt x="336" y="90"/>
                </a:lnTo>
                <a:lnTo>
                  <a:pt x="336" y="87"/>
                </a:lnTo>
                <a:lnTo>
                  <a:pt x="339" y="87"/>
                </a:lnTo>
                <a:lnTo>
                  <a:pt x="339" y="85"/>
                </a:lnTo>
                <a:lnTo>
                  <a:pt x="341" y="85"/>
                </a:lnTo>
                <a:lnTo>
                  <a:pt x="343" y="84"/>
                </a:lnTo>
                <a:lnTo>
                  <a:pt x="346" y="80"/>
                </a:lnTo>
                <a:lnTo>
                  <a:pt x="348" y="78"/>
                </a:lnTo>
                <a:lnTo>
                  <a:pt x="350" y="77"/>
                </a:lnTo>
                <a:lnTo>
                  <a:pt x="353" y="73"/>
                </a:lnTo>
                <a:lnTo>
                  <a:pt x="355" y="73"/>
                </a:lnTo>
                <a:lnTo>
                  <a:pt x="357" y="71"/>
                </a:lnTo>
                <a:lnTo>
                  <a:pt x="357" y="70"/>
                </a:lnTo>
                <a:lnTo>
                  <a:pt x="360" y="66"/>
                </a:lnTo>
                <a:lnTo>
                  <a:pt x="362" y="66"/>
                </a:lnTo>
                <a:lnTo>
                  <a:pt x="362" y="65"/>
                </a:lnTo>
                <a:lnTo>
                  <a:pt x="363" y="65"/>
                </a:lnTo>
                <a:lnTo>
                  <a:pt x="367" y="63"/>
                </a:lnTo>
                <a:lnTo>
                  <a:pt x="367" y="59"/>
                </a:lnTo>
                <a:lnTo>
                  <a:pt x="369" y="58"/>
                </a:lnTo>
                <a:lnTo>
                  <a:pt x="370" y="56"/>
                </a:lnTo>
                <a:lnTo>
                  <a:pt x="374" y="52"/>
                </a:lnTo>
                <a:lnTo>
                  <a:pt x="376" y="51"/>
                </a:lnTo>
                <a:lnTo>
                  <a:pt x="377" y="49"/>
                </a:lnTo>
                <a:lnTo>
                  <a:pt x="377" y="45"/>
                </a:lnTo>
                <a:lnTo>
                  <a:pt x="381" y="44"/>
                </a:lnTo>
                <a:lnTo>
                  <a:pt x="383" y="42"/>
                </a:lnTo>
                <a:lnTo>
                  <a:pt x="384" y="42"/>
                </a:lnTo>
                <a:lnTo>
                  <a:pt x="384" y="39"/>
                </a:lnTo>
                <a:lnTo>
                  <a:pt x="388" y="39"/>
                </a:lnTo>
                <a:lnTo>
                  <a:pt x="389" y="37"/>
                </a:lnTo>
                <a:lnTo>
                  <a:pt x="391" y="37"/>
                </a:lnTo>
                <a:lnTo>
                  <a:pt x="395" y="37"/>
                </a:lnTo>
                <a:lnTo>
                  <a:pt x="396" y="39"/>
                </a:lnTo>
                <a:lnTo>
                  <a:pt x="398" y="39"/>
                </a:lnTo>
                <a:lnTo>
                  <a:pt x="402" y="39"/>
                </a:lnTo>
                <a:lnTo>
                  <a:pt x="403" y="39"/>
                </a:lnTo>
                <a:lnTo>
                  <a:pt x="405" y="39"/>
                </a:lnTo>
                <a:lnTo>
                  <a:pt x="409" y="39"/>
                </a:lnTo>
                <a:lnTo>
                  <a:pt x="409" y="37"/>
                </a:lnTo>
                <a:lnTo>
                  <a:pt x="410" y="37"/>
                </a:lnTo>
                <a:lnTo>
                  <a:pt x="410" y="35"/>
                </a:lnTo>
                <a:lnTo>
                  <a:pt x="412" y="35"/>
                </a:lnTo>
                <a:lnTo>
                  <a:pt x="412" y="32"/>
                </a:lnTo>
                <a:lnTo>
                  <a:pt x="412" y="30"/>
                </a:lnTo>
                <a:lnTo>
                  <a:pt x="415" y="30"/>
                </a:lnTo>
                <a:lnTo>
                  <a:pt x="415" y="28"/>
                </a:lnTo>
                <a:lnTo>
                  <a:pt x="417" y="28"/>
                </a:lnTo>
                <a:lnTo>
                  <a:pt x="419" y="28"/>
                </a:lnTo>
                <a:lnTo>
                  <a:pt x="422" y="25"/>
                </a:lnTo>
                <a:lnTo>
                  <a:pt x="424" y="25"/>
                </a:lnTo>
                <a:lnTo>
                  <a:pt x="424" y="23"/>
                </a:lnTo>
                <a:lnTo>
                  <a:pt x="426" y="23"/>
                </a:lnTo>
                <a:lnTo>
                  <a:pt x="429" y="23"/>
                </a:lnTo>
                <a:lnTo>
                  <a:pt x="429" y="21"/>
                </a:lnTo>
                <a:lnTo>
                  <a:pt x="431" y="21"/>
                </a:lnTo>
                <a:lnTo>
                  <a:pt x="431" y="18"/>
                </a:lnTo>
                <a:lnTo>
                  <a:pt x="431" y="16"/>
                </a:lnTo>
                <a:lnTo>
                  <a:pt x="429" y="16"/>
                </a:lnTo>
                <a:lnTo>
                  <a:pt x="429" y="14"/>
                </a:lnTo>
                <a:lnTo>
                  <a:pt x="431" y="11"/>
                </a:lnTo>
                <a:lnTo>
                  <a:pt x="433" y="11"/>
                </a:lnTo>
                <a:lnTo>
                  <a:pt x="436" y="11"/>
                </a:lnTo>
                <a:lnTo>
                  <a:pt x="436" y="9"/>
                </a:lnTo>
                <a:lnTo>
                  <a:pt x="436" y="7"/>
                </a:lnTo>
                <a:lnTo>
                  <a:pt x="438" y="9"/>
                </a:lnTo>
                <a:lnTo>
                  <a:pt x="440" y="7"/>
                </a:lnTo>
                <a:lnTo>
                  <a:pt x="443" y="7"/>
                </a:lnTo>
                <a:lnTo>
                  <a:pt x="445" y="7"/>
                </a:lnTo>
                <a:lnTo>
                  <a:pt x="447" y="7"/>
                </a:lnTo>
                <a:lnTo>
                  <a:pt x="447" y="4"/>
                </a:lnTo>
                <a:lnTo>
                  <a:pt x="450" y="4"/>
                </a:lnTo>
                <a:lnTo>
                  <a:pt x="452" y="4"/>
                </a:lnTo>
                <a:lnTo>
                  <a:pt x="454" y="2"/>
                </a:lnTo>
                <a:lnTo>
                  <a:pt x="457" y="2"/>
                </a:lnTo>
                <a:lnTo>
                  <a:pt x="457" y="0"/>
                </a:lnTo>
                <a:lnTo>
                  <a:pt x="459" y="0"/>
                </a:lnTo>
                <a:lnTo>
                  <a:pt x="460" y="0"/>
                </a:lnTo>
                <a:lnTo>
                  <a:pt x="464" y="0"/>
                </a:lnTo>
                <a:lnTo>
                  <a:pt x="464" y="0"/>
                </a:lnTo>
                <a:close/>
                <a:moveTo>
                  <a:pt x="512" y="1558"/>
                </a:moveTo>
                <a:lnTo>
                  <a:pt x="509" y="1560"/>
                </a:lnTo>
                <a:lnTo>
                  <a:pt x="507" y="1560"/>
                </a:lnTo>
                <a:lnTo>
                  <a:pt x="507" y="1562"/>
                </a:lnTo>
                <a:lnTo>
                  <a:pt x="505" y="1562"/>
                </a:lnTo>
                <a:lnTo>
                  <a:pt x="505" y="1565"/>
                </a:lnTo>
                <a:lnTo>
                  <a:pt x="502" y="1562"/>
                </a:lnTo>
                <a:lnTo>
                  <a:pt x="500" y="1560"/>
                </a:lnTo>
                <a:lnTo>
                  <a:pt x="500" y="1558"/>
                </a:lnTo>
                <a:lnTo>
                  <a:pt x="500" y="1560"/>
                </a:lnTo>
                <a:lnTo>
                  <a:pt x="500" y="1558"/>
                </a:lnTo>
                <a:lnTo>
                  <a:pt x="499" y="1558"/>
                </a:lnTo>
                <a:lnTo>
                  <a:pt x="499" y="1560"/>
                </a:lnTo>
                <a:lnTo>
                  <a:pt x="499" y="1562"/>
                </a:lnTo>
                <a:lnTo>
                  <a:pt x="499" y="1565"/>
                </a:lnTo>
                <a:lnTo>
                  <a:pt x="495" y="1565"/>
                </a:lnTo>
                <a:lnTo>
                  <a:pt x="495" y="1567"/>
                </a:lnTo>
                <a:lnTo>
                  <a:pt x="495" y="1572"/>
                </a:lnTo>
                <a:lnTo>
                  <a:pt x="502" y="1572"/>
                </a:lnTo>
                <a:lnTo>
                  <a:pt x="507" y="1574"/>
                </a:lnTo>
                <a:lnTo>
                  <a:pt x="509" y="1574"/>
                </a:lnTo>
                <a:lnTo>
                  <a:pt x="512" y="1574"/>
                </a:lnTo>
                <a:lnTo>
                  <a:pt x="514" y="1576"/>
                </a:lnTo>
                <a:lnTo>
                  <a:pt x="516" y="1576"/>
                </a:lnTo>
                <a:lnTo>
                  <a:pt x="516" y="1579"/>
                </a:lnTo>
                <a:lnTo>
                  <a:pt x="519" y="1579"/>
                </a:lnTo>
                <a:lnTo>
                  <a:pt x="519" y="1581"/>
                </a:lnTo>
                <a:lnTo>
                  <a:pt x="521" y="1581"/>
                </a:lnTo>
                <a:lnTo>
                  <a:pt x="521" y="1583"/>
                </a:lnTo>
                <a:lnTo>
                  <a:pt x="523" y="1586"/>
                </a:lnTo>
                <a:lnTo>
                  <a:pt x="526" y="1588"/>
                </a:lnTo>
                <a:lnTo>
                  <a:pt x="523" y="1588"/>
                </a:lnTo>
                <a:lnTo>
                  <a:pt x="521" y="1588"/>
                </a:lnTo>
                <a:lnTo>
                  <a:pt x="521" y="1590"/>
                </a:lnTo>
                <a:lnTo>
                  <a:pt x="521" y="1593"/>
                </a:lnTo>
                <a:lnTo>
                  <a:pt x="523" y="1593"/>
                </a:lnTo>
                <a:lnTo>
                  <a:pt x="519" y="1600"/>
                </a:lnTo>
                <a:lnTo>
                  <a:pt x="519" y="1602"/>
                </a:lnTo>
                <a:lnTo>
                  <a:pt x="519" y="1603"/>
                </a:lnTo>
                <a:lnTo>
                  <a:pt x="521" y="1603"/>
                </a:lnTo>
                <a:lnTo>
                  <a:pt x="519" y="1607"/>
                </a:lnTo>
                <a:lnTo>
                  <a:pt x="519" y="1609"/>
                </a:lnTo>
                <a:lnTo>
                  <a:pt x="516" y="1610"/>
                </a:lnTo>
                <a:lnTo>
                  <a:pt x="514" y="1610"/>
                </a:lnTo>
                <a:lnTo>
                  <a:pt x="512" y="1610"/>
                </a:lnTo>
                <a:lnTo>
                  <a:pt x="509" y="1614"/>
                </a:lnTo>
                <a:lnTo>
                  <a:pt x="507" y="1614"/>
                </a:lnTo>
                <a:lnTo>
                  <a:pt x="499" y="1616"/>
                </a:lnTo>
                <a:lnTo>
                  <a:pt x="500" y="1617"/>
                </a:lnTo>
                <a:lnTo>
                  <a:pt x="500" y="1621"/>
                </a:lnTo>
                <a:lnTo>
                  <a:pt x="495" y="1622"/>
                </a:lnTo>
                <a:lnTo>
                  <a:pt x="495" y="1624"/>
                </a:lnTo>
                <a:lnTo>
                  <a:pt x="495" y="1628"/>
                </a:lnTo>
                <a:lnTo>
                  <a:pt x="499" y="1628"/>
                </a:lnTo>
                <a:lnTo>
                  <a:pt x="500" y="1629"/>
                </a:lnTo>
                <a:lnTo>
                  <a:pt x="499" y="1629"/>
                </a:lnTo>
                <a:lnTo>
                  <a:pt x="500" y="1629"/>
                </a:lnTo>
                <a:lnTo>
                  <a:pt x="502" y="1629"/>
                </a:lnTo>
                <a:lnTo>
                  <a:pt x="502" y="1628"/>
                </a:lnTo>
                <a:lnTo>
                  <a:pt x="505" y="1628"/>
                </a:lnTo>
                <a:lnTo>
                  <a:pt x="505" y="1629"/>
                </a:lnTo>
                <a:lnTo>
                  <a:pt x="507" y="1629"/>
                </a:lnTo>
                <a:lnTo>
                  <a:pt x="505" y="1629"/>
                </a:lnTo>
                <a:lnTo>
                  <a:pt x="507" y="1629"/>
                </a:lnTo>
                <a:lnTo>
                  <a:pt x="507" y="1631"/>
                </a:lnTo>
                <a:lnTo>
                  <a:pt x="507" y="1635"/>
                </a:lnTo>
                <a:lnTo>
                  <a:pt x="507" y="1636"/>
                </a:lnTo>
                <a:lnTo>
                  <a:pt x="516" y="1635"/>
                </a:lnTo>
                <a:lnTo>
                  <a:pt x="514" y="1631"/>
                </a:lnTo>
                <a:lnTo>
                  <a:pt x="516" y="1631"/>
                </a:lnTo>
                <a:lnTo>
                  <a:pt x="521" y="1631"/>
                </a:lnTo>
                <a:lnTo>
                  <a:pt x="528" y="1631"/>
                </a:lnTo>
                <a:lnTo>
                  <a:pt x="530" y="1631"/>
                </a:lnTo>
                <a:lnTo>
                  <a:pt x="533" y="1629"/>
                </a:lnTo>
                <a:lnTo>
                  <a:pt x="530" y="1628"/>
                </a:lnTo>
                <a:lnTo>
                  <a:pt x="526" y="1624"/>
                </a:lnTo>
                <a:lnTo>
                  <a:pt x="523" y="1628"/>
                </a:lnTo>
                <a:lnTo>
                  <a:pt x="526" y="1628"/>
                </a:lnTo>
                <a:lnTo>
                  <a:pt x="526" y="1624"/>
                </a:lnTo>
                <a:lnTo>
                  <a:pt x="526" y="1622"/>
                </a:lnTo>
                <a:lnTo>
                  <a:pt x="523" y="1622"/>
                </a:lnTo>
                <a:lnTo>
                  <a:pt x="523" y="1624"/>
                </a:lnTo>
                <a:lnTo>
                  <a:pt x="523" y="1622"/>
                </a:lnTo>
                <a:lnTo>
                  <a:pt x="521" y="1622"/>
                </a:lnTo>
                <a:lnTo>
                  <a:pt x="523" y="1622"/>
                </a:lnTo>
                <a:lnTo>
                  <a:pt x="523" y="1621"/>
                </a:lnTo>
                <a:lnTo>
                  <a:pt x="526" y="1621"/>
                </a:lnTo>
                <a:lnTo>
                  <a:pt x="526" y="1622"/>
                </a:lnTo>
                <a:lnTo>
                  <a:pt x="528" y="1622"/>
                </a:lnTo>
                <a:lnTo>
                  <a:pt x="528" y="1621"/>
                </a:lnTo>
                <a:lnTo>
                  <a:pt x="528" y="1622"/>
                </a:lnTo>
                <a:lnTo>
                  <a:pt x="530" y="1622"/>
                </a:lnTo>
                <a:lnTo>
                  <a:pt x="533" y="1622"/>
                </a:lnTo>
                <a:lnTo>
                  <a:pt x="533" y="1624"/>
                </a:lnTo>
                <a:lnTo>
                  <a:pt x="533" y="1622"/>
                </a:lnTo>
                <a:lnTo>
                  <a:pt x="535" y="1622"/>
                </a:lnTo>
                <a:lnTo>
                  <a:pt x="535" y="1624"/>
                </a:lnTo>
                <a:lnTo>
                  <a:pt x="537" y="1624"/>
                </a:lnTo>
                <a:lnTo>
                  <a:pt x="537" y="1628"/>
                </a:lnTo>
                <a:lnTo>
                  <a:pt x="540" y="1628"/>
                </a:lnTo>
                <a:lnTo>
                  <a:pt x="544" y="1628"/>
                </a:lnTo>
                <a:lnTo>
                  <a:pt x="547" y="1628"/>
                </a:lnTo>
                <a:lnTo>
                  <a:pt x="549" y="1629"/>
                </a:lnTo>
                <a:lnTo>
                  <a:pt x="554" y="1629"/>
                </a:lnTo>
                <a:lnTo>
                  <a:pt x="556" y="1629"/>
                </a:lnTo>
                <a:lnTo>
                  <a:pt x="557" y="1629"/>
                </a:lnTo>
                <a:lnTo>
                  <a:pt x="561" y="1629"/>
                </a:lnTo>
                <a:lnTo>
                  <a:pt x="563" y="1629"/>
                </a:lnTo>
                <a:lnTo>
                  <a:pt x="564" y="1628"/>
                </a:lnTo>
                <a:lnTo>
                  <a:pt x="564" y="1629"/>
                </a:lnTo>
                <a:lnTo>
                  <a:pt x="568" y="1629"/>
                </a:lnTo>
                <a:lnTo>
                  <a:pt x="568" y="1631"/>
                </a:lnTo>
                <a:lnTo>
                  <a:pt x="570" y="1631"/>
                </a:lnTo>
                <a:lnTo>
                  <a:pt x="571" y="1631"/>
                </a:lnTo>
                <a:lnTo>
                  <a:pt x="575" y="1631"/>
                </a:lnTo>
                <a:lnTo>
                  <a:pt x="575" y="1635"/>
                </a:lnTo>
                <a:lnTo>
                  <a:pt x="576" y="1635"/>
                </a:lnTo>
                <a:lnTo>
                  <a:pt x="578" y="1635"/>
                </a:lnTo>
                <a:lnTo>
                  <a:pt x="578" y="1636"/>
                </a:lnTo>
                <a:lnTo>
                  <a:pt x="582" y="1636"/>
                </a:lnTo>
                <a:lnTo>
                  <a:pt x="582" y="1638"/>
                </a:lnTo>
                <a:lnTo>
                  <a:pt x="582" y="1642"/>
                </a:lnTo>
                <a:lnTo>
                  <a:pt x="583" y="1642"/>
                </a:lnTo>
                <a:lnTo>
                  <a:pt x="583" y="1643"/>
                </a:lnTo>
                <a:lnTo>
                  <a:pt x="585" y="1643"/>
                </a:lnTo>
                <a:lnTo>
                  <a:pt x="589" y="1643"/>
                </a:lnTo>
                <a:lnTo>
                  <a:pt x="590" y="1643"/>
                </a:lnTo>
                <a:lnTo>
                  <a:pt x="592" y="1643"/>
                </a:lnTo>
                <a:lnTo>
                  <a:pt x="592" y="1642"/>
                </a:lnTo>
                <a:lnTo>
                  <a:pt x="595" y="1642"/>
                </a:lnTo>
                <a:lnTo>
                  <a:pt x="597" y="1642"/>
                </a:lnTo>
                <a:lnTo>
                  <a:pt x="599" y="1642"/>
                </a:lnTo>
                <a:lnTo>
                  <a:pt x="599" y="1643"/>
                </a:lnTo>
                <a:lnTo>
                  <a:pt x="602" y="1643"/>
                </a:lnTo>
                <a:lnTo>
                  <a:pt x="604" y="1643"/>
                </a:lnTo>
                <a:lnTo>
                  <a:pt x="606" y="1643"/>
                </a:lnTo>
                <a:lnTo>
                  <a:pt x="606" y="1642"/>
                </a:lnTo>
                <a:lnTo>
                  <a:pt x="609" y="1642"/>
                </a:lnTo>
                <a:lnTo>
                  <a:pt x="611" y="1642"/>
                </a:lnTo>
                <a:lnTo>
                  <a:pt x="609" y="1638"/>
                </a:lnTo>
                <a:lnTo>
                  <a:pt x="611" y="1638"/>
                </a:lnTo>
                <a:lnTo>
                  <a:pt x="611" y="1636"/>
                </a:lnTo>
                <a:lnTo>
                  <a:pt x="611" y="1635"/>
                </a:lnTo>
                <a:lnTo>
                  <a:pt x="611" y="1631"/>
                </a:lnTo>
                <a:lnTo>
                  <a:pt x="609" y="1631"/>
                </a:lnTo>
                <a:lnTo>
                  <a:pt x="609" y="1629"/>
                </a:lnTo>
                <a:lnTo>
                  <a:pt x="609" y="1628"/>
                </a:lnTo>
                <a:lnTo>
                  <a:pt x="606" y="1628"/>
                </a:lnTo>
                <a:lnTo>
                  <a:pt x="606" y="1624"/>
                </a:lnTo>
                <a:lnTo>
                  <a:pt x="604" y="1622"/>
                </a:lnTo>
                <a:lnTo>
                  <a:pt x="606" y="1622"/>
                </a:lnTo>
                <a:lnTo>
                  <a:pt x="609" y="1622"/>
                </a:lnTo>
                <a:lnTo>
                  <a:pt x="609" y="1621"/>
                </a:lnTo>
                <a:lnTo>
                  <a:pt x="609" y="1617"/>
                </a:lnTo>
                <a:lnTo>
                  <a:pt x="611" y="1617"/>
                </a:lnTo>
                <a:lnTo>
                  <a:pt x="613" y="1617"/>
                </a:lnTo>
                <a:lnTo>
                  <a:pt x="613" y="1616"/>
                </a:lnTo>
                <a:lnTo>
                  <a:pt x="616" y="1616"/>
                </a:lnTo>
                <a:lnTo>
                  <a:pt x="618" y="1616"/>
                </a:lnTo>
                <a:lnTo>
                  <a:pt x="618" y="1614"/>
                </a:lnTo>
                <a:lnTo>
                  <a:pt x="616" y="1614"/>
                </a:lnTo>
                <a:lnTo>
                  <a:pt x="618" y="1614"/>
                </a:lnTo>
                <a:lnTo>
                  <a:pt x="620" y="1614"/>
                </a:lnTo>
                <a:lnTo>
                  <a:pt x="620" y="1610"/>
                </a:lnTo>
                <a:lnTo>
                  <a:pt x="623" y="1610"/>
                </a:lnTo>
                <a:lnTo>
                  <a:pt x="623" y="1609"/>
                </a:lnTo>
                <a:lnTo>
                  <a:pt x="623" y="1607"/>
                </a:lnTo>
                <a:lnTo>
                  <a:pt x="625" y="1607"/>
                </a:lnTo>
                <a:lnTo>
                  <a:pt x="627" y="1607"/>
                </a:lnTo>
                <a:lnTo>
                  <a:pt x="630" y="1607"/>
                </a:lnTo>
                <a:lnTo>
                  <a:pt x="632" y="1607"/>
                </a:lnTo>
                <a:lnTo>
                  <a:pt x="634" y="1603"/>
                </a:lnTo>
                <a:lnTo>
                  <a:pt x="637" y="1603"/>
                </a:lnTo>
                <a:lnTo>
                  <a:pt x="639" y="1603"/>
                </a:lnTo>
                <a:lnTo>
                  <a:pt x="640" y="1603"/>
                </a:lnTo>
                <a:lnTo>
                  <a:pt x="644" y="1603"/>
                </a:lnTo>
                <a:lnTo>
                  <a:pt x="644" y="1602"/>
                </a:lnTo>
                <a:lnTo>
                  <a:pt x="646" y="1602"/>
                </a:lnTo>
                <a:lnTo>
                  <a:pt x="646" y="1600"/>
                </a:lnTo>
                <a:lnTo>
                  <a:pt x="647" y="1600"/>
                </a:lnTo>
                <a:lnTo>
                  <a:pt x="651" y="1600"/>
                </a:lnTo>
                <a:lnTo>
                  <a:pt x="651" y="1597"/>
                </a:lnTo>
                <a:lnTo>
                  <a:pt x="651" y="1595"/>
                </a:lnTo>
                <a:lnTo>
                  <a:pt x="647" y="1595"/>
                </a:lnTo>
                <a:lnTo>
                  <a:pt x="646" y="1595"/>
                </a:lnTo>
                <a:lnTo>
                  <a:pt x="644" y="1595"/>
                </a:lnTo>
                <a:lnTo>
                  <a:pt x="640" y="1595"/>
                </a:lnTo>
                <a:lnTo>
                  <a:pt x="639" y="1595"/>
                </a:lnTo>
                <a:lnTo>
                  <a:pt x="637" y="1595"/>
                </a:lnTo>
                <a:lnTo>
                  <a:pt x="634" y="1595"/>
                </a:lnTo>
                <a:lnTo>
                  <a:pt x="632" y="1595"/>
                </a:lnTo>
                <a:lnTo>
                  <a:pt x="630" y="1593"/>
                </a:lnTo>
                <a:lnTo>
                  <a:pt x="627" y="1593"/>
                </a:lnTo>
                <a:lnTo>
                  <a:pt x="625" y="1593"/>
                </a:lnTo>
                <a:lnTo>
                  <a:pt x="625" y="1590"/>
                </a:lnTo>
                <a:lnTo>
                  <a:pt x="623" y="1590"/>
                </a:lnTo>
                <a:lnTo>
                  <a:pt x="623" y="1593"/>
                </a:lnTo>
                <a:lnTo>
                  <a:pt x="620" y="1593"/>
                </a:lnTo>
                <a:lnTo>
                  <a:pt x="618" y="1593"/>
                </a:lnTo>
                <a:lnTo>
                  <a:pt x="618" y="1590"/>
                </a:lnTo>
                <a:lnTo>
                  <a:pt x="618" y="1588"/>
                </a:lnTo>
                <a:lnTo>
                  <a:pt x="618" y="1586"/>
                </a:lnTo>
                <a:lnTo>
                  <a:pt x="618" y="1583"/>
                </a:lnTo>
                <a:lnTo>
                  <a:pt x="616" y="1583"/>
                </a:lnTo>
                <a:lnTo>
                  <a:pt x="618" y="1583"/>
                </a:lnTo>
                <a:lnTo>
                  <a:pt x="618" y="1581"/>
                </a:lnTo>
                <a:lnTo>
                  <a:pt x="620" y="1581"/>
                </a:lnTo>
                <a:lnTo>
                  <a:pt x="620" y="1579"/>
                </a:lnTo>
                <a:lnTo>
                  <a:pt x="618" y="1579"/>
                </a:lnTo>
                <a:lnTo>
                  <a:pt x="618" y="1576"/>
                </a:lnTo>
                <a:lnTo>
                  <a:pt x="620" y="1576"/>
                </a:lnTo>
                <a:lnTo>
                  <a:pt x="620" y="1574"/>
                </a:lnTo>
                <a:lnTo>
                  <a:pt x="618" y="1574"/>
                </a:lnTo>
                <a:lnTo>
                  <a:pt x="618" y="1572"/>
                </a:lnTo>
                <a:lnTo>
                  <a:pt x="616" y="1572"/>
                </a:lnTo>
                <a:lnTo>
                  <a:pt x="616" y="1569"/>
                </a:lnTo>
                <a:lnTo>
                  <a:pt x="613" y="1569"/>
                </a:lnTo>
                <a:lnTo>
                  <a:pt x="611" y="1569"/>
                </a:lnTo>
                <a:lnTo>
                  <a:pt x="611" y="1567"/>
                </a:lnTo>
                <a:lnTo>
                  <a:pt x="609" y="1567"/>
                </a:lnTo>
                <a:lnTo>
                  <a:pt x="606" y="1567"/>
                </a:lnTo>
                <a:lnTo>
                  <a:pt x="604" y="1567"/>
                </a:lnTo>
                <a:lnTo>
                  <a:pt x="604" y="1569"/>
                </a:lnTo>
                <a:lnTo>
                  <a:pt x="602" y="1572"/>
                </a:lnTo>
                <a:lnTo>
                  <a:pt x="599" y="1572"/>
                </a:lnTo>
                <a:lnTo>
                  <a:pt x="599" y="1574"/>
                </a:lnTo>
                <a:lnTo>
                  <a:pt x="597" y="1574"/>
                </a:lnTo>
                <a:lnTo>
                  <a:pt x="595" y="1574"/>
                </a:lnTo>
                <a:lnTo>
                  <a:pt x="592" y="1574"/>
                </a:lnTo>
                <a:lnTo>
                  <a:pt x="592" y="1576"/>
                </a:lnTo>
                <a:lnTo>
                  <a:pt x="590" y="1576"/>
                </a:lnTo>
                <a:lnTo>
                  <a:pt x="589" y="1576"/>
                </a:lnTo>
                <a:lnTo>
                  <a:pt x="585" y="1576"/>
                </a:lnTo>
                <a:lnTo>
                  <a:pt x="583" y="1576"/>
                </a:lnTo>
                <a:lnTo>
                  <a:pt x="582" y="1576"/>
                </a:lnTo>
                <a:lnTo>
                  <a:pt x="578" y="1576"/>
                </a:lnTo>
                <a:lnTo>
                  <a:pt x="576" y="1576"/>
                </a:lnTo>
                <a:lnTo>
                  <a:pt x="575" y="1576"/>
                </a:lnTo>
                <a:lnTo>
                  <a:pt x="571" y="1576"/>
                </a:lnTo>
                <a:lnTo>
                  <a:pt x="570" y="1576"/>
                </a:lnTo>
                <a:lnTo>
                  <a:pt x="568" y="1576"/>
                </a:lnTo>
                <a:lnTo>
                  <a:pt x="564" y="1576"/>
                </a:lnTo>
                <a:lnTo>
                  <a:pt x="563" y="1576"/>
                </a:lnTo>
                <a:lnTo>
                  <a:pt x="561" y="1576"/>
                </a:lnTo>
                <a:lnTo>
                  <a:pt x="557" y="1576"/>
                </a:lnTo>
                <a:lnTo>
                  <a:pt x="556" y="1576"/>
                </a:lnTo>
                <a:lnTo>
                  <a:pt x="554" y="1579"/>
                </a:lnTo>
                <a:lnTo>
                  <a:pt x="549" y="1579"/>
                </a:lnTo>
                <a:lnTo>
                  <a:pt x="547" y="1581"/>
                </a:lnTo>
                <a:lnTo>
                  <a:pt x="544" y="1581"/>
                </a:lnTo>
                <a:lnTo>
                  <a:pt x="542" y="1579"/>
                </a:lnTo>
                <a:lnTo>
                  <a:pt x="540" y="1579"/>
                </a:lnTo>
                <a:lnTo>
                  <a:pt x="537" y="1579"/>
                </a:lnTo>
                <a:lnTo>
                  <a:pt x="535" y="1579"/>
                </a:lnTo>
                <a:lnTo>
                  <a:pt x="533" y="1579"/>
                </a:lnTo>
                <a:lnTo>
                  <a:pt x="530" y="1579"/>
                </a:lnTo>
                <a:lnTo>
                  <a:pt x="528" y="1579"/>
                </a:lnTo>
                <a:lnTo>
                  <a:pt x="526" y="1579"/>
                </a:lnTo>
                <a:lnTo>
                  <a:pt x="523" y="1576"/>
                </a:lnTo>
                <a:lnTo>
                  <a:pt x="526" y="1574"/>
                </a:lnTo>
                <a:lnTo>
                  <a:pt x="528" y="1572"/>
                </a:lnTo>
                <a:lnTo>
                  <a:pt x="526" y="1572"/>
                </a:lnTo>
                <a:lnTo>
                  <a:pt x="523" y="1569"/>
                </a:lnTo>
                <a:lnTo>
                  <a:pt x="526" y="1569"/>
                </a:lnTo>
                <a:lnTo>
                  <a:pt x="528" y="1569"/>
                </a:lnTo>
                <a:lnTo>
                  <a:pt x="528" y="1567"/>
                </a:lnTo>
                <a:lnTo>
                  <a:pt x="528" y="1565"/>
                </a:lnTo>
                <a:lnTo>
                  <a:pt x="528" y="1562"/>
                </a:lnTo>
                <a:lnTo>
                  <a:pt x="526" y="1562"/>
                </a:lnTo>
                <a:lnTo>
                  <a:pt x="523" y="1562"/>
                </a:lnTo>
                <a:lnTo>
                  <a:pt x="521" y="1562"/>
                </a:lnTo>
                <a:lnTo>
                  <a:pt x="519" y="1565"/>
                </a:lnTo>
                <a:lnTo>
                  <a:pt x="516" y="1560"/>
                </a:lnTo>
                <a:lnTo>
                  <a:pt x="516" y="1558"/>
                </a:lnTo>
                <a:lnTo>
                  <a:pt x="514" y="1558"/>
                </a:lnTo>
                <a:lnTo>
                  <a:pt x="512" y="1558"/>
                </a:lnTo>
                <a:lnTo>
                  <a:pt x="512" y="155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2470150" y="3395663"/>
            <a:ext cx="244475" cy="134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64" y="19"/>
              </a:cxn>
              <a:cxn ang="0">
                <a:pos x="76" y="19"/>
              </a:cxn>
              <a:cxn ang="0">
                <a:pos x="86" y="19"/>
              </a:cxn>
              <a:cxn ang="0">
                <a:pos x="96" y="16"/>
              </a:cxn>
              <a:cxn ang="0">
                <a:pos x="105" y="14"/>
              </a:cxn>
              <a:cxn ang="0">
                <a:pos x="114" y="9"/>
              </a:cxn>
              <a:cxn ang="0">
                <a:pos x="121" y="14"/>
              </a:cxn>
              <a:cxn ang="0">
                <a:pos x="121" y="21"/>
              </a:cxn>
              <a:cxn ang="0">
                <a:pos x="119" y="26"/>
              </a:cxn>
              <a:cxn ang="0">
                <a:pos x="121" y="35"/>
              </a:cxn>
              <a:cxn ang="0">
                <a:pos x="128" y="35"/>
              </a:cxn>
              <a:cxn ang="0">
                <a:pos x="140" y="37"/>
              </a:cxn>
              <a:cxn ang="0">
                <a:pos x="152" y="37"/>
              </a:cxn>
              <a:cxn ang="0">
                <a:pos x="148" y="42"/>
              </a:cxn>
              <a:cxn ang="0">
                <a:pos x="141" y="47"/>
              </a:cxn>
              <a:cxn ang="0">
                <a:pos x="131" y="49"/>
              </a:cxn>
              <a:cxn ang="0">
                <a:pos x="124" y="54"/>
              </a:cxn>
              <a:cxn ang="0">
                <a:pos x="121" y="57"/>
              </a:cxn>
              <a:cxn ang="0">
                <a:pos x="112" y="61"/>
              </a:cxn>
              <a:cxn ang="0">
                <a:pos x="110" y="68"/>
              </a:cxn>
              <a:cxn ang="0">
                <a:pos x="114" y="75"/>
              </a:cxn>
              <a:cxn ang="0">
                <a:pos x="114" y="83"/>
              </a:cxn>
              <a:cxn ang="0">
                <a:pos x="105" y="85"/>
              </a:cxn>
              <a:cxn ang="0">
                <a:pos x="96" y="83"/>
              </a:cxn>
              <a:cxn ang="0">
                <a:pos x="86" y="85"/>
              </a:cxn>
              <a:cxn ang="0">
                <a:pos x="83" y="78"/>
              </a:cxn>
              <a:cxn ang="0">
                <a:pos x="76" y="75"/>
              </a:cxn>
              <a:cxn ang="0">
                <a:pos x="69" y="69"/>
              </a:cxn>
              <a:cxn ang="0">
                <a:pos x="57" y="71"/>
              </a:cxn>
              <a:cxn ang="0">
                <a:pos x="41" y="69"/>
              </a:cxn>
              <a:cxn ang="0">
                <a:pos x="36" y="68"/>
              </a:cxn>
              <a:cxn ang="0">
                <a:pos x="31" y="64"/>
              </a:cxn>
              <a:cxn ang="0">
                <a:pos x="24" y="64"/>
              </a:cxn>
              <a:cxn ang="0">
                <a:pos x="29" y="68"/>
              </a:cxn>
              <a:cxn ang="0">
                <a:pos x="36" y="71"/>
              </a:cxn>
              <a:cxn ang="0">
                <a:pos x="17" y="75"/>
              </a:cxn>
              <a:cxn ang="0">
                <a:pos x="10" y="71"/>
              </a:cxn>
              <a:cxn ang="0">
                <a:pos x="6" y="69"/>
              </a:cxn>
              <a:cxn ang="0">
                <a:pos x="1" y="69"/>
              </a:cxn>
              <a:cxn ang="0">
                <a:pos x="3" y="61"/>
              </a:cxn>
              <a:cxn ang="0">
                <a:pos x="17" y="54"/>
              </a:cxn>
              <a:cxn ang="0">
                <a:pos x="22" y="47"/>
              </a:cxn>
              <a:cxn ang="0">
                <a:pos x="24" y="33"/>
              </a:cxn>
              <a:cxn ang="0">
                <a:pos x="24" y="26"/>
              </a:cxn>
              <a:cxn ang="0">
                <a:pos x="20" y="19"/>
              </a:cxn>
              <a:cxn ang="0">
                <a:pos x="6" y="14"/>
              </a:cxn>
              <a:cxn ang="0">
                <a:pos x="1" y="5"/>
              </a:cxn>
              <a:cxn ang="0">
                <a:pos x="3" y="0"/>
              </a:cxn>
              <a:cxn ang="0">
                <a:pos x="10" y="5"/>
              </a:cxn>
              <a:cxn ang="0">
                <a:pos x="20" y="0"/>
              </a:cxn>
              <a:cxn ang="0">
                <a:pos x="29" y="5"/>
              </a:cxn>
              <a:cxn ang="0">
                <a:pos x="29" y="12"/>
              </a:cxn>
              <a:cxn ang="0">
                <a:pos x="27" y="19"/>
              </a:cxn>
              <a:cxn ang="0">
                <a:pos x="38" y="21"/>
              </a:cxn>
            </a:cxnLst>
            <a:rect l="0" t="0" r="r" b="b"/>
            <a:pathLst>
              <a:path w="154" h="85">
                <a:moveTo>
                  <a:pt x="41" y="21"/>
                </a:moveTo>
                <a:lnTo>
                  <a:pt x="43" y="21"/>
                </a:lnTo>
                <a:lnTo>
                  <a:pt x="45" y="21"/>
                </a:lnTo>
                <a:lnTo>
                  <a:pt x="48" y="23"/>
                </a:lnTo>
                <a:lnTo>
                  <a:pt x="50" y="23"/>
                </a:lnTo>
                <a:lnTo>
                  <a:pt x="51" y="21"/>
                </a:lnTo>
                <a:lnTo>
                  <a:pt x="57" y="21"/>
                </a:lnTo>
                <a:lnTo>
                  <a:pt x="58" y="19"/>
                </a:lnTo>
                <a:lnTo>
                  <a:pt x="62" y="19"/>
                </a:lnTo>
                <a:lnTo>
                  <a:pt x="64" y="19"/>
                </a:lnTo>
                <a:lnTo>
                  <a:pt x="65" y="19"/>
                </a:lnTo>
                <a:lnTo>
                  <a:pt x="69" y="19"/>
                </a:lnTo>
                <a:lnTo>
                  <a:pt x="71" y="19"/>
                </a:lnTo>
                <a:lnTo>
                  <a:pt x="72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83" y="19"/>
                </a:lnTo>
                <a:lnTo>
                  <a:pt x="84" y="19"/>
                </a:lnTo>
                <a:lnTo>
                  <a:pt x="86" y="19"/>
                </a:lnTo>
                <a:lnTo>
                  <a:pt x="90" y="19"/>
                </a:lnTo>
                <a:lnTo>
                  <a:pt x="91" y="19"/>
                </a:lnTo>
                <a:lnTo>
                  <a:pt x="93" y="19"/>
                </a:lnTo>
                <a:lnTo>
                  <a:pt x="96" y="19"/>
                </a:lnTo>
                <a:lnTo>
                  <a:pt x="96" y="16"/>
                </a:lnTo>
                <a:lnTo>
                  <a:pt x="98" y="16"/>
                </a:lnTo>
                <a:lnTo>
                  <a:pt x="100" y="16"/>
                </a:lnTo>
                <a:lnTo>
                  <a:pt x="103" y="16"/>
                </a:lnTo>
                <a:lnTo>
                  <a:pt x="103" y="14"/>
                </a:lnTo>
                <a:lnTo>
                  <a:pt x="105" y="14"/>
                </a:lnTo>
                <a:lnTo>
                  <a:pt x="107" y="12"/>
                </a:lnTo>
                <a:lnTo>
                  <a:pt x="107" y="9"/>
                </a:lnTo>
                <a:lnTo>
                  <a:pt x="110" y="9"/>
                </a:lnTo>
                <a:lnTo>
                  <a:pt x="112" y="9"/>
                </a:lnTo>
                <a:lnTo>
                  <a:pt x="114" y="9"/>
                </a:lnTo>
                <a:lnTo>
                  <a:pt x="114" y="12"/>
                </a:lnTo>
                <a:lnTo>
                  <a:pt x="117" y="12"/>
                </a:lnTo>
                <a:lnTo>
                  <a:pt x="119" y="12"/>
                </a:lnTo>
                <a:lnTo>
                  <a:pt x="119" y="14"/>
                </a:lnTo>
                <a:lnTo>
                  <a:pt x="121" y="14"/>
                </a:lnTo>
                <a:lnTo>
                  <a:pt x="121" y="16"/>
                </a:lnTo>
                <a:lnTo>
                  <a:pt x="124" y="16"/>
                </a:lnTo>
                <a:lnTo>
                  <a:pt x="124" y="19"/>
                </a:lnTo>
                <a:lnTo>
                  <a:pt x="121" y="19"/>
                </a:lnTo>
                <a:lnTo>
                  <a:pt x="121" y="21"/>
                </a:lnTo>
                <a:lnTo>
                  <a:pt x="124" y="21"/>
                </a:lnTo>
                <a:lnTo>
                  <a:pt x="124" y="23"/>
                </a:lnTo>
                <a:lnTo>
                  <a:pt x="121" y="23"/>
                </a:lnTo>
                <a:lnTo>
                  <a:pt x="121" y="26"/>
                </a:lnTo>
                <a:lnTo>
                  <a:pt x="119" y="26"/>
                </a:lnTo>
                <a:lnTo>
                  <a:pt x="121" y="26"/>
                </a:lnTo>
                <a:lnTo>
                  <a:pt x="121" y="28"/>
                </a:lnTo>
                <a:lnTo>
                  <a:pt x="121" y="30"/>
                </a:lnTo>
                <a:lnTo>
                  <a:pt x="121" y="33"/>
                </a:lnTo>
                <a:lnTo>
                  <a:pt x="121" y="35"/>
                </a:lnTo>
                <a:lnTo>
                  <a:pt x="124" y="35"/>
                </a:lnTo>
                <a:lnTo>
                  <a:pt x="126" y="35"/>
                </a:lnTo>
                <a:lnTo>
                  <a:pt x="126" y="33"/>
                </a:lnTo>
                <a:lnTo>
                  <a:pt x="128" y="33"/>
                </a:lnTo>
                <a:lnTo>
                  <a:pt x="128" y="35"/>
                </a:lnTo>
                <a:lnTo>
                  <a:pt x="131" y="35"/>
                </a:lnTo>
                <a:lnTo>
                  <a:pt x="133" y="35"/>
                </a:lnTo>
                <a:lnTo>
                  <a:pt x="135" y="37"/>
                </a:lnTo>
                <a:lnTo>
                  <a:pt x="138" y="37"/>
                </a:lnTo>
                <a:lnTo>
                  <a:pt x="140" y="37"/>
                </a:lnTo>
                <a:lnTo>
                  <a:pt x="141" y="37"/>
                </a:lnTo>
                <a:lnTo>
                  <a:pt x="145" y="37"/>
                </a:lnTo>
                <a:lnTo>
                  <a:pt x="147" y="37"/>
                </a:lnTo>
                <a:lnTo>
                  <a:pt x="148" y="37"/>
                </a:lnTo>
                <a:lnTo>
                  <a:pt x="152" y="37"/>
                </a:lnTo>
                <a:lnTo>
                  <a:pt x="154" y="37"/>
                </a:lnTo>
                <a:lnTo>
                  <a:pt x="154" y="40"/>
                </a:lnTo>
                <a:lnTo>
                  <a:pt x="154" y="42"/>
                </a:lnTo>
                <a:lnTo>
                  <a:pt x="152" y="42"/>
                </a:lnTo>
                <a:lnTo>
                  <a:pt x="148" y="42"/>
                </a:lnTo>
                <a:lnTo>
                  <a:pt x="148" y="43"/>
                </a:lnTo>
                <a:lnTo>
                  <a:pt x="147" y="43"/>
                </a:lnTo>
                <a:lnTo>
                  <a:pt x="147" y="47"/>
                </a:lnTo>
                <a:lnTo>
                  <a:pt x="145" y="47"/>
                </a:lnTo>
                <a:lnTo>
                  <a:pt x="141" y="47"/>
                </a:lnTo>
                <a:lnTo>
                  <a:pt x="140" y="47"/>
                </a:lnTo>
                <a:lnTo>
                  <a:pt x="138" y="47"/>
                </a:lnTo>
                <a:lnTo>
                  <a:pt x="135" y="49"/>
                </a:lnTo>
                <a:lnTo>
                  <a:pt x="133" y="49"/>
                </a:lnTo>
                <a:lnTo>
                  <a:pt x="131" y="49"/>
                </a:lnTo>
                <a:lnTo>
                  <a:pt x="128" y="49"/>
                </a:lnTo>
                <a:lnTo>
                  <a:pt x="126" y="49"/>
                </a:lnTo>
                <a:lnTo>
                  <a:pt x="126" y="50"/>
                </a:lnTo>
                <a:lnTo>
                  <a:pt x="126" y="54"/>
                </a:lnTo>
                <a:lnTo>
                  <a:pt x="124" y="54"/>
                </a:lnTo>
                <a:lnTo>
                  <a:pt x="124" y="56"/>
                </a:lnTo>
                <a:lnTo>
                  <a:pt x="121" y="56"/>
                </a:lnTo>
                <a:lnTo>
                  <a:pt x="119" y="56"/>
                </a:lnTo>
                <a:lnTo>
                  <a:pt x="121" y="56"/>
                </a:lnTo>
                <a:lnTo>
                  <a:pt x="121" y="57"/>
                </a:lnTo>
                <a:lnTo>
                  <a:pt x="119" y="57"/>
                </a:lnTo>
                <a:lnTo>
                  <a:pt x="117" y="57"/>
                </a:lnTo>
                <a:lnTo>
                  <a:pt x="117" y="61"/>
                </a:lnTo>
                <a:lnTo>
                  <a:pt x="114" y="61"/>
                </a:lnTo>
                <a:lnTo>
                  <a:pt x="112" y="61"/>
                </a:lnTo>
                <a:lnTo>
                  <a:pt x="112" y="62"/>
                </a:lnTo>
                <a:lnTo>
                  <a:pt x="112" y="64"/>
                </a:lnTo>
                <a:lnTo>
                  <a:pt x="110" y="64"/>
                </a:lnTo>
                <a:lnTo>
                  <a:pt x="107" y="64"/>
                </a:lnTo>
                <a:lnTo>
                  <a:pt x="110" y="68"/>
                </a:lnTo>
                <a:lnTo>
                  <a:pt x="110" y="69"/>
                </a:lnTo>
                <a:lnTo>
                  <a:pt x="112" y="69"/>
                </a:lnTo>
                <a:lnTo>
                  <a:pt x="112" y="71"/>
                </a:lnTo>
                <a:lnTo>
                  <a:pt x="112" y="75"/>
                </a:lnTo>
                <a:lnTo>
                  <a:pt x="114" y="75"/>
                </a:lnTo>
                <a:lnTo>
                  <a:pt x="114" y="76"/>
                </a:lnTo>
                <a:lnTo>
                  <a:pt x="114" y="78"/>
                </a:lnTo>
                <a:lnTo>
                  <a:pt x="114" y="82"/>
                </a:lnTo>
                <a:lnTo>
                  <a:pt x="112" y="82"/>
                </a:lnTo>
                <a:lnTo>
                  <a:pt x="114" y="83"/>
                </a:lnTo>
                <a:lnTo>
                  <a:pt x="112" y="83"/>
                </a:lnTo>
                <a:lnTo>
                  <a:pt x="110" y="83"/>
                </a:lnTo>
                <a:lnTo>
                  <a:pt x="110" y="85"/>
                </a:lnTo>
                <a:lnTo>
                  <a:pt x="107" y="85"/>
                </a:lnTo>
                <a:lnTo>
                  <a:pt x="105" y="85"/>
                </a:lnTo>
                <a:lnTo>
                  <a:pt x="103" y="85"/>
                </a:lnTo>
                <a:lnTo>
                  <a:pt x="103" y="83"/>
                </a:lnTo>
                <a:lnTo>
                  <a:pt x="100" y="83"/>
                </a:lnTo>
                <a:lnTo>
                  <a:pt x="98" y="83"/>
                </a:lnTo>
                <a:lnTo>
                  <a:pt x="96" y="83"/>
                </a:lnTo>
                <a:lnTo>
                  <a:pt x="96" y="85"/>
                </a:lnTo>
                <a:lnTo>
                  <a:pt x="93" y="85"/>
                </a:lnTo>
                <a:lnTo>
                  <a:pt x="91" y="85"/>
                </a:lnTo>
                <a:lnTo>
                  <a:pt x="90" y="85"/>
                </a:lnTo>
                <a:lnTo>
                  <a:pt x="86" y="85"/>
                </a:lnTo>
                <a:lnTo>
                  <a:pt x="86" y="83"/>
                </a:lnTo>
                <a:lnTo>
                  <a:pt x="84" y="83"/>
                </a:lnTo>
                <a:lnTo>
                  <a:pt x="84" y="82"/>
                </a:lnTo>
                <a:lnTo>
                  <a:pt x="84" y="78"/>
                </a:lnTo>
                <a:lnTo>
                  <a:pt x="83" y="78"/>
                </a:lnTo>
                <a:lnTo>
                  <a:pt x="83" y="76"/>
                </a:lnTo>
                <a:lnTo>
                  <a:pt x="79" y="76"/>
                </a:lnTo>
                <a:lnTo>
                  <a:pt x="77" y="76"/>
                </a:lnTo>
                <a:lnTo>
                  <a:pt x="77" y="75"/>
                </a:lnTo>
                <a:lnTo>
                  <a:pt x="76" y="75"/>
                </a:lnTo>
                <a:lnTo>
                  <a:pt x="72" y="75"/>
                </a:lnTo>
                <a:lnTo>
                  <a:pt x="71" y="75"/>
                </a:lnTo>
                <a:lnTo>
                  <a:pt x="71" y="71"/>
                </a:lnTo>
                <a:lnTo>
                  <a:pt x="69" y="71"/>
                </a:lnTo>
                <a:lnTo>
                  <a:pt x="69" y="69"/>
                </a:lnTo>
                <a:lnTo>
                  <a:pt x="65" y="71"/>
                </a:lnTo>
                <a:lnTo>
                  <a:pt x="64" y="71"/>
                </a:lnTo>
                <a:lnTo>
                  <a:pt x="62" y="71"/>
                </a:lnTo>
                <a:lnTo>
                  <a:pt x="58" y="71"/>
                </a:lnTo>
                <a:lnTo>
                  <a:pt x="57" y="71"/>
                </a:lnTo>
                <a:lnTo>
                  <a:pt x="51" y="71"/>
                </a:lnTo>
                <a:lnTo>
                  <a:pt x="50" y="69"/>
                </a:lnTo>
                <a:lnTo>
                  <a:pt x="48" y="69"/>
                </a:lnTo>
                <a:lnTo>
                  <a:pt x="43" y="69"/>
                </a:lnTo>
                <a:lnTo>
                  <a:pt x="41" y="69"/>
                </a:lnTo>
                <a:lnTo>
                  <a:pt x="41" y="68"/>
                </a:lnTo>
                <a:lnTo>
                  <a:pt x="38" y="68"/>
                </a:lnTo>
                <a:lnTo>
                  <a:pt x="38" y="64"/>
                </a:lnTo>
                <a:lnTo>
                  <a:pt x="36" y="64"/>
                </a:lnTo>
                <a:lnTo>
                  <a:pt x="36" y="68"/>
                </a:lnTo>
                <a:lnTo>
                  <a:pt x="36" y="64"/>
                </a:lnTo>
                <a:lnTo>
                  <a:pt x="34" y="64"/>
                </a:lnTo>
                <a:lnTo>
                  <a:pt x="31" y="64"/>
                </a:lnTo>
                <a:lnTo>
                  <a:pt x="31" y="62"/>
                </a:lnTo>
                <a:lnTo>
                  <a:pt x="31" y="64"/>
                </a:lnTo>
                <a:lnTo>
                  <a:pt x="29" y="64"/>
                </a:lnTo>
                <a:lnTo>
                  <a:pt x="29" y="62"/>
                </a:lnTo>
                <a:lnTo>
                  <a:pt x="27" y="62"/>
                </a:lnTo>
                <a:lnTo>
                  <a:pt x="27" y="64"/>
                </a:lnTo>
                <a:lnTo>
                  <a:pt x="24" y="64"/>
                </a:lnTo>
                <a:lnTo>
                  <a:pt x="27" y="64"/>
                </a:lnTo>
                <a:lnTo>
                  <a:pt x="27" y="68"/>
                </a:lnTo>
                <a:lnTo>
                  <a:pt x="27" y="64"/>
                </a:lnTo>
                <a:lnTo>
                  <a:pt x="29" y="64"/>
                </a:lnTo>
                <a:lnTo>
                  <a:pt x="29" y="68"/>
                </a:lnTo>
                <a:lnTo>
                  <a:pt x="29" y="69"/>
                </a:lnTo>
                <a:lnTo>
                  <a:pt x="27" y="69"/>
                </a:lnTo>
                <a:lnTo>
                  <a:pt x="29" y="68"/>
                </a:lnTo>
                <a:lnTo>
                  <a:pt x="34" y="69"/>
                </a:lnTo>
                <a:lnTo>
                  <a:pt x="36" y="71"/>
                </a:lnTo>
                <a:lnTo>
                  <a:pt x="34" y="75"/>
                </a:lnTo>
                <a:lnTo>
                  <a:pt x="31" y="75"/>
                </a:lnTo>
                <a:lnTo>
                  <a:pt x="24" y="75"/>
                </a:lnTo>
                <a:lnTo>
                  <a:pt x="20" y="75"/>
                </a:lnTo>
                <a:lnTo>
                  <a:pt x="17" y="75"/>
                </a:lnTo>
                <a:lnTo>
                  <a:pt x="20" y="76"/>
                </a:lnTo>
                <a:lnTo>
                  <a:pt x="10" y="78"/>
                </a:lnTo>
                <a:lnTo>
                  <a:pt x="10" y="76"/>
                </a:lnTo>
                <a:lnTo>
                  <a:pt x="10" y="75"/>
                </a:lnTo>
                <a:lnTo>
                  <a:pt x="10" y="71"/>
                </a:lnTo>
                <a:lnTo>
                  <a:pt x="8" y="71"/>
                </a:lnTo>
                <a:lnTo>
                  <a:pt x="10" y="71"/>
                </a:lnTo>
                <a:lnTo>
                  <a:pt x="8" y="71"/>
                </a:lnTo>
                <a:lnTo>
                  <a:pt x="8" y="69"/>
                </a:lnTo>
                <a:lnTo>
                  <a:pt x="6" y="69"/>
                </a:lnTo>
                <a:lnTo>
                  <a:pt x="6" y="71"/>
                </a:lnTo>
                <a:lnTo>
                  <a:pt x="3" y="71"/>
                </a:lnTo>
                <a:lnTo>
                  <a:pt x="1" y="71"/>
                </a:lnTo>
                <a:lnTo>
                  <a:pt x="3" y="71"/>
                </a:lnTo>
                <a:lnTo>
                  <a:pt x="1" y="69"/>
                </a:lnTo>
                <a:lnTo>
                  <a:pt x="0" y="69"/>
                </a:lnTo>
                <a:lnTo>
                  <a:pt x="0" y="68"/>
                </a:lnTo>
                <a:lnTo>
                  <a:pt x="0" y="64"/>
                </a:lnTo>
                <a:lnTo>
                  <a:pt x="3" y="62"/>
                </a:lnTo>
                <a:lnTo>
                  <a:pt x="3" y="61"/>
                </a:lnTo>
                <a:lnTo>
                  <a:pt x="1" y="57"/>
                </a:lnTo>
                <a:lnTo>
                  <a:pt x="10" y="56"/>
                </a:lnTo>
                <a:lnTo>
                  <a:pt x="13" y="56"/>
                </a:lnTo>
                <a:lnTo>
                  <a:pt x="15" y="54"/>
                </a:lnTo>
                <a:lnTo>
                  <a:pt x="17" y="54"/>
                </a:lnTo>
                <a:lnTo>
                  <a:pt x="20" y="54"/>
                </a:lnTo>
                <a:lnTo>
                  <a:pt x="22" y="50"/>
                </a:lnTo>
                <a:lnTo>
                  <a:pt x="22" y="49"/>
                </a:lnTo>
                <a:lnTo>
                  <a:pt x="24" y="47"/>
                </a:lnTo>
                <a:lnTo>
                  <a:pt x="22" y="47"/>
                </a:lnTo>
                <a:lnTo>
                  <a:pt x="22" y="43"/>
                </a:lnTo>
                <a:lnTo>
                  <a:pt x="22" y="42"/>
                </a:lnTo>
                <a:lnTo>
                  <a:pt x="27" y="35"/>
                </a:lnTo>
                <a:lnTo>
                  <a:pt x="24" y="35"/>
                </a:lnTo>
                <a:lnTo>
                  <a:pt x="24" y="33"/>
                </a:lnTo>
                <a:lnTo>
                  <a:pt x="24" y="30"/>
                </a:lnTo>
                <a:lnTo>
                  <a:pt x="27" y="30"/>
                </a:lnTo>
                <a:lnTo>
                  <a:pt x="29" y="30"/>
                </a:lnTo>
                <a:lnTo>
                  <a:pt x="27" y="28"/>
                </a:lnTo>
                <a:lnTo>
                  <a:pt x="24" y="26"/>
                </a:lnTo>
                <a:lnTo>
                  <a:pt x="24" y="23"/>
                </a:lnTo>
                <a:lnTo>
                  <a:pt x="22" y="23"/>
                </a:lnTo>
                <a:lnTo>
                  <a:pt x="22" y="21"/>
                </a:lnTo>
                <a:lnTo>
                  <a:pt x="20" y="21"/>
                </a:lnTo>
                <a:lnTo>
                  <a:pt x="20" y="19"/>
                </a:lnTo>
                <a:lnTo>
                  <a:pt x="17" y="19"/>
                </a:lnTo>
                <a:lnTo>
                  <a:pt x="15" y="16"/>
                </a:lnTo>
                <a:lnTo>
                  <a:pt x="13" y="16"/>
                </a:lnTo>
                <a:lnTo>
                  <a:pt x="10" y="16"/>
                </a:lnTo>
                <a:lnTo>
                  <a:pt x="6" y="14"/>
                </a:lnTo>
                <a:lnTo>
                  <a:pt x="0" y="14"/>
                </a:lnTo>
                <a:lnTo>
                  <a:pt x="0" y="9"/>
                </a:lnTo>
                <a:lnTo>
                  <a:pt x="0" y="7"/>
                </a:lnTo>
                <a:lnTo>
                  <a:pt x="1" y="7"/>
                </a:lnTo>
                <a:lnTo>
                  <a:pt x="1" y="5"/>
                </a:lnTo>
                <a:lnTo>
                  <a:pt x="1" y="2"/>
                </a:lnTo>
                <a:lnTo>
                  <a:pt x="1" y="0"/>
                </a:lnTo>
                <a:lnTo>
                  <a:pt x="3" y="0"/>
                </a:lnTo>
                <a:lnTo>
                  <a:pt x="3" y="2"/>
                </a:lnTo>
                <a:lnTo>
                  <a:pt x="3" y="0"/>
                </a:lnTo>
                <a:lnTo>
                  <a:pt x="3" y="2"/>
                </a:lnTo>
                <a:lnTo>
                  <a:pt x="6" y="5"/>
                </a:lnTo>
                <a:lnTo>
                  <a:pt x="8" y="7"/>
                </a:lnTo>
                <a:lnTo>
                  <a:pt x="8" y="5"/>
                </a:lnTo>
                <a:lnTo>
                  <a:pt x="10" y="5"/>
                </a:lnTo>
                <a:lnTo>
                  <a:pt x="10" y="2"/>
                </a:lnTo>
                <a:lnTo>
                  <a:pt x="13" y="2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0" y="2"/>
                </a:lnTo>
                <a:lnTo>
                  <a:pt x="22" y="7"/>
                </a:lnTo>
                <a:lnTo>
                  <a:pt x="24" y="5"/>
                </a:lnTo>
                <a:lnTo>
                  <a:pt x="27" y="5"/>
                </a:lnTo>
                <a:lnTo>
                  <a:pt x="29" y="5"/>
                </a:lnTo>
                <a:lnTo>
                  <a:pt x="31" y="5"/>
                </a:lnTo>
                <a:lnTo>
                  <a:pt x="31" y="7"/>
                </a:lnTo>
                <a:lnTo>
                  <a:pt x="31" y="9"/>
                </a:lnTo>
                <a:lnTo>
                  <a:pt x="31" y="12"/>
                </a:lnTo>
                <a:lnTo>
                  <a:pt x="29" y="12"/>
                </a:lnTo>
                <a:lnTo>
                  <a:pt x="27" y="12"/>
                </a:lnTo>
                <a:lnTo>
                  <a:pt x="29" y="14"/>
                </a:lnTo>
                <a:lnTo>
                  <a:pt x="31" y="14"/>
                </a:lnTo>
                <a:lnTo>
                  <a:pt x="29" y="16"/>
                </a:lnTo>
                <a:lnTo>
                  <a:pt x="27" y="19"/>
                </a:lnTo>
                <a:lnTo>
                  <a:pt x="29" y="21"/>
                </a:lnTo>
                <a:lnTo>
                  <a:pt x="31" y="21"/>
                </a:lnTo>
                <a:lnTo>
                  <a:pt x="34" y="21"/>
                </a:lnTo>
                <a:lnTo>
                  <a:pt x="36" y="21"/>
                </a:lnTo>
                <a:lnTo>
                  <a:pt x="38" y="21"/>
                </a:lnTo>
                <a:lnTo>
                  <a:pt x="41" y="21"/>
                </a:lnTo>
                <a:lnTo>
                  <a:pt x="41" y="2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1538288" y="2282825"/>
            <a:ext cx="2022475" cy="4397375"/>
          </a:xfrm>
          <a:custGeom>
            <a:avLst/>
            <a:gdLst/>
            <a:ahLst/>
            <a:cxnLst>
              <a:cxn ang="0">
                <a:pos x="221" y="1227"/>
              </a:cxn>
              <a:cxn ang="0">
                <a:pos x="638" y="7"/>
              </a:cxn>
              <a:cxn ang="0">
                <a:pos x="554" y="223"/>
              </a:cxn>
              <a:cxn ang="0">
                <a:pos x="699" y="440"/>
              </a:cxn>
              <a:cxn ang="0">
                <a:pos x="609" y="461"/>
              </a:cxn>
              <a:cxn ang="0">
                <a:pos x="393" y="464"/>
              </a:cxn>
              <a:cxn ang="0">
                <a:pos x="431" y="651"/>
              </a:cxn>
              <a:cxn ang="0">
                <a:pos x="417" y="805"/>
              </a:cxn>
              <a:cxn ang="0">
                <a:pos x="528" y="963"/>
              </a:cxn>
              <a:cxn ang="0">
                <a:pos x="493" y="1073"/>
              </a:cxn>
              <a:cxn ang="0">
                <a:pos x="658" y="1144"/>
              </a:cxn>
              <a:cxn ang="0">
                <a:pos x="673" y="1323"/>
              </a:cxn>
              <a:cxn ang="0">
                <a:pos x="614" y="1470"/>
              </a:cxn>
              <a:cxn ang="0">
                <a:pos x="722" y="1671"/>
              </a:cxn>
              <a:cxn ang="0">
                <a:pos x="664" y="1932"/>
              </a:cxn>
              <a:cxn ang="0">
                <a:pos x="753" y="2154"/>
              </a:cxn>
              <a:cxn ang="0">
                <a:pos x="922" y="2270"/>
              </a:cxn>
              <a:cxn ang="0">
                <a:pos x="1239" y="2624"/>
              </a:cxn>
              <a:cxn ang="0">
                <a:pos x="1158" y="2768"/>
              </a:cxn>
              <a:cxn ang="0">
                <a:pos x="948" y="2714"/>
              </a:cxn>
              <a:cxn ang="0">
                <a:pos x="884" y="2657"/>
              </a:cxn>
              <a:cxn ang="0">
                <a:pos x="879" y="2588"/>
              </a:cxn>
              <a:cxn ang="0">
                <a:pos x="860" y="2491"/>
              </a:cxn>
              <a:cxn ang="0">
                <a:pos x="805" y="2410"/>
              </a:cxn>
              <a:cxn ang="0">
                <a:pos x="652" y="2287"/>
              </a:cxn>
              <a:cxn ang="0">
                <a:pos x="590" y="2235"/>
              </a:cxn>
              <a:cxn ang="0">
                <a:pos x="436" y="2169"/>
              </a:cxn>
              <a:cxn ang="0">
                <a:pos x="247" y="2083"/>
              </a:cxn>
              <a:cxn ang="0">
                <a:pos x="138" y="1980"/>
              </a:cxn>
              <a:cxn ang="0">
                <a:pos x="55" y="1854"/>
              </a:cxn>
              <a:cxn ang="0">
                <a:pos x="131" y="1851"/>
              </a:cxn>
              <a:cxn ang="0">
                <a:pos x="207" y="1967"/>
              </a:cxn>
              <a:cxn ang="0">
                <a:pos x="261" y="1847"/>
              </a:cxn>
              <a:cxn ang="0">
                <a:pos x="150" y="1716"/>
              </a:cxn>
              <a:cxn ang="0">
                <a:pos x="230" y="1743"/>
              </a:cxn>
              <a:cxn ang="0">
                <a:pos x="71" y="1572"/>
              </a:cxn>
              <a:cxn ang="0">
                <a:pos x="143" y="1371"/>
              </a:cxn>
              <a:cxn ang="0">
                <a:pos x="178" y="1311"/>
              </a:cxn>
              <a:cxn ang="0">
                <a:pos x="178" y="1262"/>
              </a:cxn>
              <a:cxn ang="0">
                <a:pos x="194" y="1233"/>
              </a:cxn>
              <a:cxn ang="0">
                <a:pos x="251" y="1144"/>
              </a:cxn>
              <a:cxn ang="0">
                <a:pos x="235" y="1035"/>
              </a:cxn>
              <a:cxn ang="0">
                <a:pos x="275" y="890"/>
              </a:cxn>
              <a:cxn ang="0">
                <a:pos x="228" y="776"/>
              </a:cxn>
              <a:cxn ang="0">
                <a:pos x="159" y="646"/>
              </a:cxn>
              <a:cxn ang="0">
                <a:pos x="220" y="646"/>
              </a:cxn>
              <a:cxn ang="0">
                <a:pos x="290" y="488"/>
              </a:cxn>
              <a:cxn ang="0">
                <a:pos x="332" y="452"/>
              </a:cxn>
              <a:cxn ang="0">
                <a:pos x="387" y="367"/>
              </a:cxn>
              <a:cxn ang="0">
                <a:pos x="406" y="360"/>
              </a:cxn>
              <a:cxn ang="0">
                <a:pos x="374" y="353"/>
              </a:cxn>
              <a:cxn ang="0">
                <a:pos x="382" y="216"/>
              </a:cxn>
              <a:cxn ang="0">
                <a:pos x="285" y="106"/>
              </a:cxn>
              <a:cxn ang="0">
                <a:pos x="424" y="2"/>
              </a:cxn>
              <a:cxn ang="0">
                <a:pos x="393" y="230"/>
              </a:cxn>
              <a:cxn ang="0">
                <a:pos x="386" y="239"/>
              </a:cxn>
              <a:cxn ang="0">
                <a:pos x="387" y="265"/>
              </a:cxn>
              <a:cxn ang="0">
                <a:pos x="417" y="260"/>
              </a:cxn>
              <a:cxn ang="0">
                <a:pos x="406" y="239"/>
              </a:cxn>
              <a:cxn ang="0">
                <a:pos x="226" y="1276"/>
              </a:cxn>
              <a:cxn ang="0">
                <a:pos x="316" y="1217"/>
              </a:cxn>
              <a:cxn ang="0">
                <a:pos x="154" y="1357"/>
              </a:cxn>
              <a:cxn ang="0">
                <a:pos x="948" y="2633"/>
              </a:cxn>
            </a:cxnLst>
            <a:rect l="0" t="0" r="r" b="b"/>
            <a:pathLst>
              <a:path w="1274" h="2770">
                <a:moveTo>
                  <a:pt x="26" y="1740"/>
                </a:moveTo>
                <a:lnTo>
                  <a:pt x="27" y="1740"/>
                </a:lnTo>
                <a:lnTo>
                  <a:pt x="29" y="1740"/>
                </a:lnTo>
                <a:lnTo>
                  <a:pt x="33" y="1740"/>
                </a:lnTo>
                <a:lnTo>
                  <a:pt x="33" y="1743"/>
                </a:lnTo>
                <a:lnTo>
                  <a:pt x="33" y="1745"/>
                </a:lnTo>
                <a:lnTo>
                  <a:pt x="34" y="1745"/>
                </a:lnTo>
                <a:lnTo>
                  <a:pt x="34" y="1747"/>
                </a:lnTo>
                <a:lnTo>
                  <a:pt x="34" y="1750"/>
                </a:lnTo>
                <a:lnTo>
                  <a:pt x="36" y="1752"/>
                </a:lnTo>
                <a:lnTo>
                  <a:pt x="36" y="1754"/>
                </a:lnTo>
                <a:lnTo>
                  <a:pt x="34" y="1754"/>
                </a:lnTo>
                <a:lnTo>
                  <a:pt x="34" y="1757"/>
                </a:lnTo>
                <a:lnTo>
                  <a:pt x="34" y="1759"/>
                </a:lnTo>
                <a:lnTo>
                  <a:pt x="33" y="1759"/>
                </a:lnTo>
                <a:lnTo>
                  <a:pt x="33" y="1761"/>
                </a:lnTo>
                <a:lnTo>
                  <a:pt x="29" y="1761"/>
                </a:lnTo>
                <a:lnTo>
                  <a:pt x="29" y="1764"/>
                </a:lnTo>
                <a:lnTo>
                  <a:pt x="27" y="1766"/>
                </a:lnTo>
                <a:lnTo>
                  <a:pt x="27" y="1768"/>
                </a:lnTo>
                <a:lnTo>
                  <a:pt x="29" y="1768"/>
                </a:lnTo>
                <a:lnTo>
                  <a:pt x="29" y="1771"/>
                </a:lnTo>
                <a:lnTo>
                  <a:pt x="29" y="1773"/>
                </a:lnTo>
                <a:lnTo>
                  <a:pt x="27" y="1773"/>
                </a:lnTo>
                <a:lnTo>
                  <a:pt x="26" y="1773"/>
                </a:lnTo>
                <a:lnTo>
                  <a:pt x="22" y="1773"/>
                </a:lnTo>
                <a:lnTo>
                  <a:pt x="20" y="1773"/>
                </a:lnTo>
                <a:lnTo>
                  <a:pt x="19" y="1773"/>
                </a:lnTo>
                <a:lnTo>
                  <a:pt x="19" y="1771"/>
                </a:lnTo>
                <a:lnTo>
                  <a:pt x="19" y="1768"/>
                </a:lnTo>
                <a:lnTo>
                  <a:pt x="19" y="1766"/>
                </a:lnTo>
                <a:lnTo>
                  <a:pt x="15" y="1766"/>
                </a:lnTo>
                <a:lnTo>
                  <a:pt x="15" y="1764"/>
                </a:lnTo>
                <a:lnTo>
                  <a:pt x="15" y="1761"/>
                </a:lnTo>
                <a:lnTo>
                  <a:pt x="14" y="1759"/>
                </a:lnTo>
                <a:lnTo>
                  <a:pt x="14" y="1757"/>
                </a:lnTo>
                <a:lnTo>
                  <a:pt x="14" y="1754"/>
                </a:lnTo>
                <a:lnTo>
                  <a:pt x="14" y="1752"/>
                </a:lnTo>
                <a:lnTo>
                  <a:pt x="12" y="1754"/>
                </a:lnTo>
                <a:lnTo>
                  <a:pt x="12" y="1752"/>
                </a:lnTo>
                <a:lnTo>
                  <a:pt x="8" y="1752"/>
                </a:lnTo>
                <a:lnTo>
                  <a:pt x="7" y="1752"/>
                </a:lnTo>
                <a:lnTo>
                  <a:pt x="7" y="1750"/>
                </a:lnTo>
                <a:lnTo>
                  <a:pt x="5" y="1750"/>
                </a:lnTo>
                <a:lnTo>
                  <a:pt x="5" y="1747"/>
                </a:lnTo>
                <a:lnTo>
                  <a:pt x="5" y="1745"/>
                </a:lnTo>
                <a:lnTo>
                  <a:pt x="1" y="1743"/>
                </a:lnTo>
                <a:lnTo>
                  <a:pt x="1" y="1740"/>
                </a:lnTo>
                <a:lnTo>
                  <a:pt x="0" y="1738"/>
                </a:lnTo>
                <a:lnTo>
                  <a:pt x="1" y="1738"/>
                </a:lnTo>
                <a:lnTo>
                  <a:pt x="1" y="1736"/>
                </a:lnTo>
                <a:lnTo>
                  <a:pt x="0" y="1736"/>
                </a:lnTo>
                <a:lnTo>
                  <a:pt x="0" y="1733"/>
                </a:lnTo>
                <a:lnTo>
                  <a:pt x="1" y="1733"/>
                </a:lnTo>
                <a:lnTo>
                  <a:pt x="1" y="1731"/>
                </a:lnTo>
                <a:lnTo>
                  <a:pt x="5" y="1731"/>
                </a:lnTo>
                <a:lnTo>
                  <a:pt x="1" y="1731"/>
                </a:lnTo>
                <a:lnTo>
                  <a:pt x="1" y="1729"/>
                </a:lnTo>
                <a:lnTo>
                  <a:pt x="1" y="1726"/>
                </a:lnTo>
                <a:lnTo>
                  <a:pt x="5" y="1726"/>
                </a:lnTo>
                <a:lnTo>
                  <a:pt x="7" y="1724"/>
                </a:lnTo>
                <a:lnTo>
                  <a:pt x="8" y="1724"/>
                </a:lnTo>
                <a:lnTo>
                  <a:pt x="8" y="1726"/>
                </a:lnTo>
                <a:lnTo>
                  <a:pt x="12" y="1726"/>
                </a:lnTo>
                <a:lnTo>
                  <a:pt x="12" y="1729"/>
                </a:lnTo>
                <a:lnTo>
                  <a:pt x="14" y="1729"/>
                </a:lnTo>
                <a:lnTo>
                  <a:pt x="15" y="1729"/>
                </a:lnTo>
                <a:lnTo>
                  <a:pt x="15" y="1731"/>
                </a:lnTo>
                <a:lnTo>
                  <a:pt x="15" y="1733"/>
                </a:lnTo>
                <a:lnTo>
                  <a:pt x="15" y="1736"/>
                </a:lnTo>
                <a:lnTo>
                  <a:pt x="19" y="1736"/>
                </a:lnTo>
                <a:lnTo>
                  <a:pt x="19" y="1738"/>
                </a:lnTo>
                <a:lnTo>
                  <a:pt x="20" y="1738"/>
                </a:lnTo>
                <a:lnTo>
                  <a:pt x="22" y="1738"/>
                </a:lnTo>
                <a:lnTo>
                  <a:pt x="22" y="1740"/>
                </a:lnTo>
                <a:lnTo>
                  <a:pt x="26" y="1740"/>
                </a:lnTo>
                <a:lnTo>
                  <a:pt x="26" y="1740"/>
                </a:lnTo>
                <a:close/>
                <a:moveTo>
                  <a:pt x="164" y="1279"/>
                </a:moveTo>
                <a:lnTo>
                  <a:pt x="164" y="1281"/>
                </a:lnTo>
                <a:lnTo>
                  <a:pt x="166" y="1281"/>
                </a:lnTo>
                <a:lnTo>
                  <a:pt x="166" y="1283"/>
                </a:lnTo>
                <a:lnTo>
                  <a:pt x="168" y="1283"/>
                </a:lnTo>
                <a:lnTo>
                  <a:pt x="168" y="1286"/>
                </a:lnTo>
                <a:lnTo>
                  <a:pt x="168" y="1288"/>
                </a:lnTo>
                <a:lnTo>
                  <a:pt x="171" y="1288"/>
                </a:lnTo>
                <a:lnTo>
                  <a:pt x="171" y="1290"/>
                </a:lnTo>
                <a:lnTo>
                  <a:pt x="168" y="1290"/>
                </a:lnTo>
                <a:lnTo>
                  <a:pt x="168" y="1288"/>
                </a:lnTo>
                <a:lnTo>
                  <a:pt x="166" y="1286"/>
                </a:lnTo>
                <a:lnTo>
                  <a:pt x="166" y="1283"/>
                </a:lnTo>
                <a:lnTo>
                  <a:pt x="164" y="1281"/>
                </a:lnTo>
                <a:lnTo>
                  <a:pt x="164" y="1279"/>
                </a:lnTo>
                <a:lnTo>
                  <a:pt x="161" y="1279"/>
                </a:lnTo>
                <a:lnTo>
                  <a:pt x="161" y="1276"/>
                </a:lnTo>
                <a:lnTo>
                  <a:pt x="164" y="1276"/>
                </a:lnTo>
                <a:lnTo>
                  <a:pt x="164" y="1279"/>
                </a:lnTo>
                <a:lnTo>
                  <a:pt x="164" y="1279"/>
                </a:lnTo>
                <a:close/>
                <a:moveTo>
                  <a:pt x="226" y="1226"/>
                </a:moveTo>
                <a:lnTo>
                  <a:pt x="226" y="1227"/>
                </a:lnTo>
                <a:lnTo>
                  <a:pt x="223" y="1227"/>
                </a:lnTo>
                <a:lnTo>
                  <a:pt x="223" y="1231"/>
                </a:lnTo>
                <a:lnTo>
                  <a:pt x="221" y="1231"/>
                </a:lnTo>
                <a:lnTo>
                  <a:pt x="221" y="1227"/>
                </a:lnTo>
                <a:lnTo>
                  <a:pt x="221" y="1231"/>
                </a:lnTo>
                <a:lnTo>
                  <a:pt x="220" y="1231"/>
                </a:lnTo>
                <a:lnTo>
                  <a:pt x="220" y="1227"/>
                </a:lnTo>
                <a:lnTo>
                  <a:pt x="221" y="1227"/>
                </a:lnTo>
                <a:lnTo>
                  <a:pt x="223" y="1227"/>
                </a:lnTo>
                <a:lnTo>
                  <a:pt x="223" y="1226"/>
                </a:lnTo>
                <a:lnTo>
                  <a:pt x="226" y="1226"/>
                </a:lnTo>
                <a:lnTo>
                  <a:pt x="228" y="1226"/>
                </a:lnTo>
                <a:lnTo>
                  <a:pt x="226" y="1226"/>
                </a:lnTo>
                <a:lnTo>
                  <a:pt x="226" y="1226"/>
                </a:lnTo>
                <a:close/>
                <a:moveTo>
                  <a:pt x="240" y="1205"/>
                </a:moveTo>
                <a:lnTo>
                  <a:pt x="237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2" y="1205"/>
                </a:lnTo>
                <a:lnTo>
                  <a:pt x="244" y="1205"/>
                </a:lnTo>
                <a:lnTo>
                  <a:pt x="244" y="1207"/>
                </a:lnTo>
                <a:lnTo>
                  <a:pt x="242" y="1207"/>
                </a:lnTo>
                <a:lnTo>
                  <a:pt x="242" y="1205"/>
                </a:lnTo>
                <a:lnTo>
                  <a:pt x="240" y="1205"/>
                </a:lnTo>
                <a:lnTo>
                  <a:pt x="240" y="1207"/>
                </a:lnTo>
                <a:lnTo>
                  <a:pt x="237" y="1207"/>
                </a:lnTo>
                <a:lnTo>
                  <a:pt x="235" y="1207"/>
                </a:lnTo>
                <a:lnTo>
                  <a:pt x="233" y="1207"/>
                </a:lnTo>
                <a:lnTo>
                  <a:pt x="235" y="1207"/>
                </a:lnTo>
                <a:lnTo>
                  <a:pt x="237" y="1207"/>
                </a:lnTo>
                <a:lnTo>
                  <a:pt x="237" y="1210"/>
                </a:lnTo>
                <a:lnTo>
                  <a:pt x="240" y="1210"/>
                </a:lnTo>
                <a:lnTo>
                  <a:pt x="237" y="1210"/>
                </a:lnTo>
                <a:lnTo>
                  <a:pt x="235" y="1210"/>
                </a:lnTo>
                <a:lnTo>
                  <a:pt x="235" y="1207"/>
                </a:lnTo>
                <a:lnTo>
                  <a:pt x="233" y="1207"/>
                </a:lnTo>
                <a:lnTo>
                  <a:pt x="230" y="1207"/>
                </a:lnTo>
                <a:lnTo>
                  <a:pt x="230" y="1210"/>
                </a:lnTo>
                <a:lnTo>
                  <a:pt x="228" y="1210"/>
                </a:lnTo>
                <a:lnTo>
                  <a:pt x="226" y="1210"/>
                </a:lnTo>
                <a:lnTo>
                  <a:pt x="223" y="1210"/>
                </a:lnTo>
                <a:lnTo>
                  <a:pt x="221" y="1210"/>
                </a:lnTo>
                <a:lnTo>
                  <a:pt x="221" y="1212"/>
                </a:lnTo>
                <a:lnTo>
                  <a:pt x="220" y="1212"/>
                </a:lnTo>
                <a:lnTo>
                  <a:pt x="221" y="1210"/>
                </a:lnTo>
                <a:lnTo>
                  <a:pt x="223" y="1210"/>
                </a:lnTo>
                <a:lnTo>
                  <a:pt x="226" y="1207"/>
                </a:lnTo>
                <a:lnTo>
                  <a:pt x="228" y="1207"/>
                </a:lnTo>
                <a:lnTo>
                  <a:pt x="230" y="1207"/>
                </a:lnTo>
                <a:lnTo>
                  <a:pt x="233" y="1205"/>
                </a:lnTo>
                <a:lnTo>
                  <a:pt x="235" y="1205"/>
                </a:lnTo>
                <a:lnTo>
                  <a:pt x="237" y="1205"/>
                </a:lnTo>
                <a:lnTo>
                  <a:pt x="240" y="1205"/>
                </a:lnTo>
                <a:lnTo>
                  <a:pt x="240" y="1205"/>
                </a:lnTo>
                <a:close/>
                <a:moveTo>
                  <a:pt x="424" y="2"/>
                </a:moveTo>
                <a:lnTo>
                  <a:pt x="429" y="2"/>
                </a:lnTo>
                <a:lnTo>
                  <a:pt x="429" y="4"/>
                </a:lnTo>
                <a:lnTo>
                  <a:pt x="427" y="7"/>
                </a:lnTo>
                <a:lnTo>
                  <a:pt x="429" y="9"/>
                </a:lnTo>
                <a:lnTo>
                  <a:pt x="429" y="10"/>
                </a:lnTo>
                <a:lnTo>
                  <a:pt x="429" y="14"/>
                </a:lnTo>
                <a:lnTo>
                  <a:pt x="424" y="14"/>
                </a:lnTo>
                <a:lnTo>
                  <a:pt x="420" y="16"/>
                </a:lnTo>
                <a:lnTo>
                  <a:pt x="417" y="21"/>
                </a:lnTo>
                <a:lnTo>
                  <a:pt x="415" y="23"/>
                </a:lnTo>
                <a:lnTo>
                  <a:pt x="420" y="24"/>
                </a:lnTo>
                <a:lnTo>
                  <a:pt x="422" y="28"/>
                </a:lnTo>
                <a:lnTo>
                  <a:pt x="424" y="31"/>
                </a:lnTo>
                <a:lnTo>
                  <a:pt x="427" y="35"/>
                </a:lnTo>
                <a:lnTo>
                  <a:pt x="429" y="42"/>
                </a:lnTo>
                <a:lnTo>
                  <a:pt x="429" y="43"/>
                </a:lnTo>
                <a:lnTo>
                  <a:pt x="431" y="43"/>
                </a:lnTo>
                <a:lnTo>
                  <a:pt x="434" y="42"/>
                </a:lnTo>
                <a:lnTo>
                  <a:pt x="436" y="38"/>
                </a:lnTo>
                <a:lnTo>
                  <a:pt x="438" y="38"/>
                </a:lnTo>
                <a:lnTo>
                  <a:pt x="438" y="42"/>
                </a:lnTo>
                <a:lnTo>
                  <a:pt x="441" y="43"/>
                </a:lnTo>
                <a:lnTo>
                  <a:pt x="445" y="43"/>
                </a:lnTo>
                <a:lnTo>
                  <a:pt x="451" y="43"/>
                </a:lnTo>
                <a:lnTo>
                  <a:pt x="455" y="43"/>
                </a:lnTo>
                <a:lnTo>
                  <a:pt x="458" y="42"/>
                </a:lnTo>
                <a:lnTo>
                  <a:pt x="462" y="38"/>
                </a:lnTo>
                <a:lnTo>
                  <a:pt x="465" y="38"/>
                </a:lnTo>
                <a:lnTo>
                  <a:pt x="471" y="38"/>
                </a:lnTo>
                <a:lnTo>
                  <a:pt x="479" y="38"/>
                </a:lnTo>
                <a:lnTo>
                  <a:pt x="486" y="38"/>
                </a:lnTo>
                <a:lnTo>
                  <a:pt x="498" y="36"/>
                </a:lnTo>
                <a:lnTo>
                  <a:pt x="507" y="35"/>
                </a:lnTo>
                <a:lnTo>
                  <a:pt x="519" y="31"/>
                </a:lnTo>
                <a:lnTo>
                  <a:pt x="524" y="31"/>
                </a:lnTo>
                <a:lnTo>
                  <a:pt x="526" y="31"/>
                </a:lnTo>
                <a:lnTo>
                  <a:pt x="528" y="35"/>
                </a:lnTo>
                <a:lnTo>
                  <a:pt x="538" y="36"/>
                </a:lnTo>
                <a:lnTo>
                  <a:pt x="547" y="38"/>
                </a:lnTo>
                <a:lnTo>
                  <a:pt x="552" y="42"/>
                </a:lnTo>
                <a:lnTo>
                  <a:pt x="554" y="38"/>
                </a:lnTo>
                <a:lnTo>
                  <a:pt x="561" y="36"/>
                </a:lnTo>
                <a:lnTo>
                  <a:pt x="566" y="35"/>
                </a:lnTo>
                <a:lnTo>
                  <a:pt x="573" y="30"/>
                </a:lnTo>
                <a:lnTo>
                  <a:pt x="576" y="28"/>
                </a:lnTo>
                <a:lnTo>
                  <a:pt x="581" y="24"/>
                </a:lnTo>
                <a:lnTo>
                  <a:pt x="587" y="23"/>
                </a:lnTo>
                <a:lnTo>
                  <a:pt x="593" y="21"/>
                </a:lnTo>
                <a:lnTo>
                  <a:pt x="595" y="21"/>
                </a:lnTo>
                <a:lnTo>
                  <a:pt x="597" y="21"/>
                </a:lnTo>
                <a:lnTo>
                  <a:pt x="600" y="21"/>
                </a:lnTo>
                <a:lnTo>
                  <a:pt x="602" y="21"/>
                </a:lnTo>
                <a:lnTo>
                  <a:pt x="607" y="21"/>
                </a:lnTo>
                <a:lnTo>
                  <a:pt x="618" y="23"/>
                </a:lnTo>
                <a:lnTo>
                  <a:pt x="623" y="21"/>
                </a:lnTo>
                <a:lnTo>
                  <a:pt x="630" y="14"/>
                </a:lnTo>
                <a:lnTo>
                  <a:pt x="635" y="9"/>
                </a:lnTo>
                <a:lnTo>
                  <a:pt x="637" y="7"/>
                </a:lnTo>
                <a:lnTo>
                  <a:pt x="638" y="7"/>
                </a:lnTo>
                <a:lnTo>
                  <a:pt x="642" y="7"/>
                </a:lnTo>
                <a:lnTo>
                  <a:pt x="644" y="7"/>
                </a:lnTo>
                <a:lnTo>
                  <a:pt x="645" y="9"/>
                </a:lnTo>
                <a:lnTo>
                  <a:pt x="645" y="10"/>
                </a:lnTo>
                <a:lnTo>
                  <a:pt x="649" y="9"/>
                </a:lnTo>
                <a:lnTo>
                  <a:pt x="651" y="7"/>
                </a:lnTo>
                <a:lnTo>
                  <a:pt x="656" y="4"/>
                </a:lnTo>
                <a:lnTo>
                  <a:pt x="658" y="4"/>
                </a:lnTo>
                <a:lnTo>
                  <a:pt x="663" y="2"/>
                </a:lnTo>
                <a:lnTo>
                  <a:pt x="671" y="2"/>
                </a:lnTo>
                <a:lnTo>
                  <a:pt x="678" y="2"/>
                </a:lnTo>
                <a:lnTo>
                  <a:pt x="687" y="0"/>
                </a:lnTo>
                <a:lnTo>
                  <a:pt x="694" y="0"/>
                </a:lnTo>
                <a:lnTo>
                  <a:pt x="708" y="2"/>
                </a:lnTo>
                <a:lnTo>
                  <a:pt x="708" y="0"/>
                </a:lnTo>
                <a:lnTo>
                  <a:pt x="711" y="0"/>
                </a:lnTo>
                <a:lnTo>
                  <a:pt x="715" y="2"/>
                </a:lnTo>
                <a:lnTo>
                  <a:pt x="720" y="4"/>
                </a:lnTo>
                <a:lnTo>
                  <a:pt x="722" y="9"/>
                </a:lnTo>
                <a:lnTo>
                  <a:pt x="720" y="16"/>
                </a:lnTo>
                <a:lnTo>
                  <a:pt x="720" y="23"/>
                </a:lnTo>
                <a:lnTo>
                  <a:pt x="720" y="30"/>
                </a:lnTo>
                <a:lnTo>
                  <a:pt x="718" y="35"/>
                </a:lnTo>
                <a:lnTo>
                  <a:pt x="718" y="38"/>
                </a:lnTo>
                <a:lnTo>
                  <a:pt x="715" y="42"/>
                </a:lnTo>
                <a:lnTo>
                  <a:pt x="711" y="43"/>
                </a:lnTo>
                <a:lnTo>
                  <a:pt x="706" y="45"/>
                </a:lnTo>
                <a:lnTo>
                  <a:pt x="701" y="49"/>
                </a:lnTo>
                <a:lnTo>
                  <a:pt x="701" y="52"/>
                </a:lnTo>
                <a:lnTo>
                  <a:pt x="699" y="57"/>
                </a:lnTo>
                <a:lnTo>
                  <a:pt x="694" y="62"/>
                </a:lnTo>
                <a:lnTo>
                  <a:pt x="692" y="64"/>
                </a:lnTo>
                <a:lnTo>
                  <a:pt x="690" y="69"/>
                </a:lnTo>
                <a:lnTo>
                  <a:pt x="687" y="71"/>
                </a:lnTo>
                <a:lnTo>
                  <a:pt x="690" y="76"/>
                </a:lnTo>
                <a:lnTo>
                  <a:pt x="690" y="80"/>
                </a:lnTo>
                <a:lnTo>
                  <a:pt x="692" y="83"/>
                </a:lnTo>
                <a:lnTo>
                  <a:pt x="690" y="87"/>
                </a:lnTo>
                <a:lnTo>
                  <a:pt x="690" y="92"/>
                </a:lnTo>
                <a:lnTo>
                  <a:pt x="687" y="97"/>
                </a:lnTo>
                <a:lnTo>
                  <a:pt x="687" y="104"/>
                </a:lnTo>
                <a:lnTo>
                  <a:pt x="690" y="106"/>
                </a:lnTo>
                <a:lnTo>
                  <a:pt x="694" y="104"/>
                </a:lnTo>
                <a:lnTo>
                  <a:pt x="699" y="104"/>
                </a:lnTo>
                <a:lnTo>
                  <a:pt x="701" y="100"/>
                </a:lnTo>
                <a:lnTo>
                  <a:pt x="706" y="100"/>
                </a:lnTo>
                <a:lnTo>
                  <a:pt x="706" y="104"/>
                </a:lnTo>
                <a:lnTo>
                  <a:pt x="708" y="106"/>
                </a:lnTo>
                <a:lnTo>
                  <a:pt x="711" y="111"/>
                </a:lnTo>
                <a:lnTo>
                  <a:pt x="713" y="113"/>
                </a:lnTo>
                <a:lnTo>
                  <a:pt x="713" y="114"/>
                </a:lnTo>
                <a:lnTo>
                  <a:pt x="711" y="118"/>
                </a:lnTo>
                <a:lnTo>
                  <a:pt x="708" y="120"/>
                </a:lnTo>
                <a:lnTo>
                  <a:pt x="706" y="120"/>
                </a:lnTo>
                <a:lnTo>
                  <a:pt x="706" y="121"/>
                </a:lnTo>
                <a:lnTo>
                  <a:pt x="701" y="121"/>
                </a:lnTo>
                <a:lnTo>
                  <a:pt x="697" y="125"/>
                </a:lnTo>
                <a:lnTo>
                  <a:pt x="685" y="126"/>
                </a:lnTo>
                <a:lnTo>
                  <a:pt x="683" y="128"/>
                </a:lnTo>
                <a:lnTo>
                  <a:pt x="680" y="132"/>
                </a:lnTo>
                <a:lnTo>
                  <a:pt x="673" y="132"/>
                </a:lnTo>
                <a:lnTo>
                  <a:pt x="666" y="135"/>
                </a:lnTo>
                <a:lnTo>
                  <a:pt x="659" y="140"/>
                </a:lnTo>
                <a:lnTo>
                  <a:pt x="656" y="142"/>
                </a:lnTo>
                <a:lnTo>
                  <a:pt x="652" y="145"/>
                </a:lnTo>
                <a:lnTo>
                  <a:pt x="649" y="145"/>
                </a:lnTo>
                <a:lnTo>
                  <a:pt x="644" y="142"/>
                </a:lnTo>
                <a:lnTo>
                  <a:pt x="638" y="140"/>
                </a:lnTo>
                <a:lnTo>
                  <a:pt x="635" y="139"/>
                </a:lnTo>
                <a:lnTo>
                  <a:pt x="630" y="135"/>
                </a:lnTo>
                <a:lnTo>
                  <a:pt x="625" y="135"/>
                </a:lnTo>
                <a:lnTo>
                  <a:pt x="618" y="133"/>
                </a:lnTo>
                <a:lnTo>
                  <a:pt x="614" y="132"/>
                </a:lnTo>
                <a:lnTo>
                  <a:pt x="611" y="128"/>
                </a:lnTo>
                <a:lnTo>
                  <a:pt x="607" y="128"/>
                </a:lnTo>
                <a:lnTo>
                  <a:pt x="602" y="128"/>
                </a:lnTo>
                <a:lnTo>
                  <a:pt x="595" y="128"/>
                </a:lnTo>
                <a:lnTo>
                  <a:pt x="583" y="133"/>
                </a:lnTo>
                <a:lnTo>
                  <a:pt x="580" y="133"/>
                </a:lnTo>
                <a:lnTo>
                  <a:pt x="574" y="133"/>
                </a:lnTo>
                <a:lnTo>
                  <a:pt x="569" y="133"/>
                </a:lnTo>
                <a:lnTo>
                  <a:pt x="566" y="132"/>
                </a:lnTo>
                <a:lnTo>
                  <a:pt x="561" y="128"/>
                </a:lnTo>
                <a:lnTo>
                  <a:pt x="555" y="128"/>
                </a:lnTo>
                <a:lnTo>
                  <a:pt x="554" y="128"/>
                </a:lnTo>
                <a:lnTo>
                  <a:pt x="552" y="128"/>
                </a:lnTo>
                <a:lnTo>
                  <a:pt x="548" y="128"/>
                </a:lnTo>
                <a:lnTo>
                  <a:pt x="547" y="128"/>
                </a:lnTo>
                <a:lnTo>
                  <a:pt x="545" y="132"/>
                </a:lnTo>
                <a:lnTo>
                  <a:pt x="545" y="133"/>
                </a:lnTo>
                <a:lnTo>
                  <a:pt x="547" y="135"/>
                </a:lnTo>
                <a:lnTo>
                  <a:pt x="547" y="140"/>
                </a:lnTo>
                <a:lnTo>
                  <a:pt x="548" y="145"/>
                </a:lnTo>
                <a:lnTo>
                  <a:pt x="548" y="149"/>
                </a:lnTo>
                <a:lnTo>
                  <a:pt x="552" y="154"/>
                </a:lnTo>
                <a:lnTo>
                  <a:pt x="554" y="161"/>
                </a:lnTo>
                <a:lnTo>
                  <a:pt x="554" y="168"/>
                </a:lnTo>
                <a:lnTo>
                  <a:pt x="554" y="170"/>
                </a:lnTo>
                <a:lnTo>
                  <a:pt x="555" y="175"/>
                </a:lnTo>
                <a:lnTo>
                  <a:pt x="555" y="184"/>
                </a:lnTo>
                <a:lnTo>
                  <a:pt x="554" y="189"/>
                </a:lnTo>
                <a:lnTo>
                  <a:pt x="554" y="196"/>
                </a:lnTo>
                <a:lnTo>
                  <a:pt x="552" y="201"/>
                </a:lnTo>
                <a:lnTo>
                  <a:pt x="552" y="208"/>
                </a:lnTo>
                <a:lnTo>
                  <a:pt x="552" y="211"/>
                </a:lnTo>
                <a:lnTo>
                  <a:pt x="552" y="218"/>
                </a:lnTo>
                <a:lnTo>
                  <a:pt x="554" y="223"/>
                </a:lnTo>
                <a:lnTo>
                  <a:pt x="554" y="225"/>
                </a:lnTo>
                <a:lnTo>
                  <a:pt x="559" y="232"/>
                </a:lnTo>
                <a:lnTo>
                  <a:pt x="561" y="237"/>
                </a:lnTo>
                <a:lnTo>
                  <a:pt x="562" y="244"/>
                </a:lnTo>
                <a:lnTo>
                  <a:pt x="567" y="251"/>
                </a:lnTo>
                <a:lnTo>
                  <a:pt x="569" y="256"/>
                </a:lnTo>
                <a:lnTo>
                  <a:pt x="574" y="263"/>
                </a:lnTo>
                <a:lnTo>
                  <a:pt x="576" y="267"/>
                </a:lnTo>
                <a:lnTo>
                  <a:pt x="580" y="270"/>
                </a:lnTo>
                <a:lnTo>
                  <a:pt x="581" y="277"/>
                </a:lnTo>
                <a:lnTo>
                  <a:pt x="581" y="279"/>
                </a:lnTo>
                <a:lnTo>
                  <a:pt x="581" y="281"/>
                </a:lnTo>
                <a:lnTo>
                  <a:pt x="581" y="286"/>
                </a:lnTo>
                <a:lnTo>
                  <a:pt x="581" y="287"/>
                </a:lnTo>
                <a:lnTo>
                  <a:pt x="581" y="291"/>
                </a:lnTo>
                <a:lnTo>
                  <a:pt x="583" y="291"/>
                </a:lnTo>
                <a:lnTo>
                  <a:pt x="587" y="291"/>
                </a:lnTo>
                <a:lnTo>
                  <a:pt x="588" y="293"/>
                </a:lnTo>
                <a:lnTo>
                  <a:pt x="593" y="293"/>
                </a:lnTo>
                <a:lnTo>
                  <a:pt x="597" y="294"/>
                </a:lnTo>
                <a:lnTo>
                  <a:pt x="602" y="294"/>
                </a:lnTo>
                <a:lnTo>
                  <a:pt x="604" y="294"/>
                </a:lnTo>
                <a:lnTo>
                  <a:pt x="609" y="294"/>
                </a:lnTo>
                <a:lnTo>
                  <a:pt x="614" y="293"/>
                </a:lnTo>
                <a:lnTo>
                  <a:pt x="618" y="293"/>
                </a:lnTo>
                <a:lnTo>
                  <a:pt x="623" y="291"/>
                </a:lnTo>
                <a:lnTo>
                  <a:pt x="625" y="287"/>
                </a:lnTo>
                <a:lnTo>
                  <a:pt x="628" y="287"/>
                </a:lnTo>
                <a:lnTo>
                  <a:pt x="632" y="286"/>
                </a:lnTo>
                <a:lnTo>
                  <a:pt x="637" y="286"/>
                </a:lnTo>
                <a:lnTo>
                  <a:pt x="642" y="286"/>
                </a:lnTo>
                <a:lnTo>
                  <a:pt x="645" y="286"/>
                </a:lnTo>
                <a:lnTo>
                  <a:pt x="651" y="284"/>
                </a:lnTo>
                <a:lnTo>
                  <a:pt x="656" y="284"/>
                </a:lnTo>
                <a:lnTo>
                  <a:pt x="658" y="279"/>
                </a:lnTo>
                <a:lnTo>
                  <a:pt x="663" y="277"/>
                </a:lnTo>
                <a:lnTo>
                  <a:pt x="670" y="272"/>
                </a:lnTo>
                <a:lnTo>
                  <a:pt x="673" y="270"/>
                </a:lnTo>
                <a:lnTo>
                  <a:pt x="677" y="267"/>
                </a:lnTo>
                <a:lnTo>
                  <a:pt x="683" y="270"/>
                </a:lnTo>
                <a:lnTo>
                  <a:pt x="685" y="272"/>
                </a:lnTo>
                <a:lnTo>
                  <a:pt x="690" y="277"/>
                </a:lnTo>
                <a:lnTo>
                  <a:pt x="692" y="281"/>
                </a:lnTo>
                <a:lnTo>
                  <a:pt x="697" y="286"/>
                </a:lnTo>
                <a:lnTo>
                  <a:pt x="701" y="291"/>
                </a:lnTo>
                <a:lnTo>
                  <a:pt x="701" y="293"/>
                </a:lnTo>
                <a:lnTo>
                  <a:pt x="704" y="294"/>
                </a:lnTo>
                <a:lnTo>
                  <a:pt x="706" y="298"/>
                </a:lnTo>
                <a:lnTo>
                  <a:pt x="708" y="298"/>
                </a:lnTo>
                <a:lnTo>
                  <a:pt x="711" y="300"/>
                </a:lnTo>
                <a:lnTo>
                  <a:pt x="715" y="301"/>
                </a:lnTo>
                <a:lnTo>
                  <a:pt x="711" y="305"/>
                </a:lnTo>
                <a:lnTo>
                  <a:pt x="708" y="305"/>
                </a:lnTo>
                <a:lnTo>
                  <a:pt x="706" y="306"/>
                </a:lnTo>
                <a:lnTo>
                  <a:pt x="701" y="308"/>
                </a:lnTo>
                <a:lnTo>
                  <a:pt x="697" y="312"/>
                </a:lnTo>
                <a:lnTo>
                  <a:pt x="694" y="312"/>
                </a:lnTo>
                <a:lnTo>
                  <a:pt x="692" y="313"/>
                </a:lnTo>
                <a:lnTo>
                  <a:pt x="690" y="315"/>
                </a:lnTo>
                <a:lnTo>
                  <a:pt x="687" y="319"/>
                </a:lnTo>
                <a:lnTo>
                  <a:pt x="685" y="319"/>
                </a:lnTo>
                <a:lnTo>
                  <a:pt x="683" y="320"/>
                </a:lnTo>
                <a:lnTo>
                  <a:pt x="683" y="322"/>
                </a:lnTo>
                <a:lnTo>
                  <a:pt x="680" y="326"/>
                </a:lnTo>
                <a:lnTo>
                  <a:pt x="678" y="329"/>
                </a:lnTo>
                <a:lnTo>
                  <a:pt x="677" y="329"/>
                </a:lnTo>
                <a:lnTo>
                  <a:pt x="677" y="332"/>
                </a:lnTo>
                <a:lnTo>
                  <a:pt x="673" y="334"/>
                </a:lnTo>
                <a:lnTo>
                  <a:pt x="673" y="339"/>
                </a:lnTo>
                <a:lnTo>
                  <a:pt x="673" y="341"/>
                </a:lnTo>
                <a:lnTo>
                  <a:pt x="673" y="343"/>
                </a:lnTo>
                <a:lnTo>
                  <a:pt x="673" y="346"/>
                </a:lnTo>
                <a:lnTo>
                  <a:pt x="673" y="348"/>
                </a:lnTo>
                <a:lnTo>
                  <a:pt x="673" y="350"/>
                </a:lnTo>
                <a:lnTo>
                  <a:pt x="677" y="353"/>
                </a:lnTo>
                <a:lnTo>
                  <a:pt x="677" y="355"/>
                </a:lnTo>
                <a:lnTo>
                  <a:pt x="677" y="357"/>
                </a:lnTo>
                <a:lnTo>
                  <a:pt x="673" y="360"/>
                </a:lnTo>
                <a:lnTo>
                  <a:pt x="671" y="367"/>
                </a:lnTo>
                <a:lnTo>
                  <a:pt x="670" y="369"/>
                </a:lnTo>
                <a:lnTo>
                  <a:pt x="666" y="371"/>
                </a:lnTo>
                <a:lnTo>
                  <a:pt x="664" y="374"/>
                </a:lnTo>
                <a:lnTo>
                  <a:pt x="663" y="376"/>
                </a:lnTo>
                <a:lnTo>
                  <a:pt x="659" y="377"/>
                </a:lnTo>
                <a:lnTo>
                  <a:pt x="659" y="381"/>
                </a:lnTo>
                <a:lnTo>
                  <a:pt x="659" y="383"/>
                </a:lnTo>
                <a:lnTo>
                  <a:pt x="659" y="384"/>
                </a:lnTo>
                <a:lnTo>
                  <a:pt x="659" y="388"/>
                </a:lnTo>
                <a:lnTo>
                  <a:pt x="677" y="396"/>
                </a:lnTo>
                <a:lnTo>
                  <a:pt x="673" y="396"/>
                </a:lnTo>
                <a:lnTo>
                  <a:pt x="685" y="405"/>
                </a:lnTo>
                <a:lnTo>
                  <a:pt x="687" y="409"/>
                </a:lnTo>
                <a:lnTo>
                  <a:pt x="690" y="410"/>
                </a:lnTo>
                <a:lnTo>
                  <a:pt x="690" y="412"/>
                </a:lnTo>
                <a:lnTo>
                  <a:pt x="690" y="416"/>
                </a:lnTo>
                <a:lnTo>
                  <a:pt x="690" y="417"/>
                </a:lnTo>
                <a:lnTo>
                  <a:pt x="687" y="419"/>
                </a:lnTo>
                <a:lnTo>
                  <a:pt x="685" y="422"/>
                </a:lnTo>
                <a:lnTo>
                  <a:pt x="685" y="424"/>
                </a:lnTo>
                <a:lnTo>
                  <a:pt x="687" y="424"/>
                </a:lnTo>
                <a:lnTo>
                  <a:pt x="687" y="426"/>
                </a:lnTo>
                <a:lnTo>
                  <a:pt x="690" y="429"/>
                </a:lnTo>
                <a:lnTo>
                  <a:pt x="690" y="431"/>
                </a:lnTo>
                <a:lnTo>
                  <a:pt x="692" y="433"/>
                </a:lnTo>
                <a:lnTo>
                  <a:pt x="694" y="436"/>
                </a:lnTo>
                <a:lnTo>
                  <a:pt x="697" y="438"/>
                </a:lnTo>
                <a:lnTo>
                  <a:pt x="699" y="440"/>
                </a:lnTo>
                <a:lnTo>
                  <a:pt x="699" y="443"/>
                </a:lnTo>
                <a:lnTo>
                  <a:pt x="701" y="443"/>
                </a:lnTo>
                <a:lnTo>
                  <a:pt x="701" y="445"/>
                </a:lnTo>
                <a:lnTo>
                  <a:pt x="704" y="447"/>
                </a:lnTo>
                <a:lnTo>
                  <a:pt x="706" y="447"/>
                </a:lnTo>
                <a:lnTo>
                  <a:pt x="706" y="450"/>
                </a:lnTo>
                <a:lnTo>
                  <a:pt x="708" y="450"/>
                </a:lnTo>
                <a:lnTo>
                  <a:pt x="708" y="452"/>
                </a:lnTo>
                <a:lnTo>
                  <a:pt x="708" y="454"/>
                </a:lnTo>
                <a:lnTo>
                  <a:pt x="706" y="454"/>
                </a:lnTo>
                <a:lnTo>
                  <a:pt x="704" y="454"/>
                </a:lnTo>
                <a:lnTo>
                  <a:pt x="701" y="457"/>
                </a:lnTo>
                <a:lnTo>
                  <a:pt x="699" y="459"/>
                </a:lnTo>
                <a:lnTo>
                  <a:pt x="697" y="459"/>
                </a:lnTo>
                <a:lnTo>
                  <a:pt x="694" y="459"/>
                </a:lnTo>
                <a:lnTo>
                  <a:pt x="692" y="459"/>
                </a:lnTo>
                <a:lnTo>
                  <a:pt x="690" y="461"/>
                </a:lnTo>
                <a:lnTo>
                  <a:pt x="690" y="459"/>
                </a:lnTo>
                <a:lnTo>
                  <a:pt x="687" y="459"/>
                </a:lnTo>
                <a:lnTo>
                  <a:pt x="685" y="459"/>
                </a:lnTo>
                <a:lnTo>
                  <a:pt x="683" y="459"/>
                </a:lnTo>
                <a:lnTo>
                  <a:pt x="680" y="459"/>
                </a:lnTo>
                <a:lnTo>
                  <a:pt x="678" y="461"/>
                </a:lnTo>
                <a:lnTo>
                  <a:pt x="677" y="461"/>
                </a:lnTo>
                <a:lnTo>
                  <a:pt x="673" y="461"/>
                </a:lnTo>
                <a:lnTo>
                  <a:pt x="671" y="461"/>
                </a:lnTo>
                <a:lnTo>
                  <a:pt x="670" y="461"/>
                </a:lnTo>
                <a:lnTo>
                  <a:pt x="666" y="461"/>
                </a:lnTo>
                <a:lnTo>
                  <a:pt x="664" y="461"/>
                </a:lnTo>
                <a:lnTo>
                  <a:pt x="663" y="461"/>
                </a:lnTo>
                <a:lnTo>
                  <a:pt x="659" y="461"/>
                </a:lnTo>
                <a:lnTo>
                  <a:pt x="658" y="461"/>
                </a:lnTo>
                <a:lnTo>
                  <a:pt x="658" y="459"/>
                </a:lnTo>
                <a:lnTo>
                  <a:pt x="656" y="457"/>
                </a:lnTo>
                <a:lnTo>
                  <a:pt x="652" y="457"/>
                </a:lnTo>
                <a:lnTo>
                  <a:pt x="651" y="454"/>
                </a:lnTo>
                <a:lnTo>
                  <a:pt x="649" y="452"/>
                </a:lnTo>
                <a:lnTo>
                  <a:pt x="645" y="452"/>
                </a:lnTo>
                <a:lnTo>
                  <a:pt x="645" y="450"/>
                </a:lnTo>
                <a:lnTo>
                  <a:pt x="644" y="450"/>
                </a:lnTo>
                <a:lnTo>
                  <a:pt x="644" y="447"/>
                </a:lnTo>
                <a:lnTo>
                  <a:pt x="642" y="447"/>
                </a:lnTo>
                <a:lnTo>
                  <a:pt x="638" y="445"/>
                </a:lnTo>
                <a:lnTo>
                  <a:pt x="637" y="443"/>
                </a:lnTo>
                <a:lnTo>
                  <a:pt x="637" y="440"/>
                </a:lnTo>
                <a:lnTo>
                  <a:pt x="635" y="438"/>
                </a:lnTo>
                <a:lnTo>
                  <a:pt x="635" y="436"/>
                </a:lnTo>
                <a:lnTo>
                  <a:pt x="635" y="433"/>
                </a:lnTo>
                <a:lnTo>
                  <a:pt x="632" y="433"/>
                </a:lnTo>
                <a:lnTo>
                  <a:pt x="632" y="431"/>
                </a:lnTo>
                <a:lnTo>
                  <a:pt x="630" y="431"/>
                </a:lnTo>
                <a:lnTo>
                  <a:pt x="630" y="429"/>
                </a:lnTo>
                <a:lnTo>
                  <a:pt x="628" y="431"/>
                </a:lnTo>
                <a:lnTo>
                  <a:pt x="625" y="431"/>
                </a:lnTo>
                <a:lnTo>
                  <a:pt x="623" y="431"/>
                </a:lnTo>
                <a:lnTo>
                  <a:pt x="621" y="431"/>
                </a:lnTo>
                <a:lnTo>
                  <a:pt x="618" y="431"/>
                </a:lnTo>
                <a:lnTo>
                  <a:pt x="618" y="429"/>
                </a:lnTo>
                <a:lnTo>
                  <a:pt x="616" y="426"/>
                </a:lnTo>
                <a:lnTo>
                  <a:pt x="614" y="424"/>
                </a:lnTo>
                <a:lnTo>
                  <a:pt x="614" y="422"/>
                </a:lnTo>
                <a:lnTo>
                  <a:pt x="611" y="419"/>
                </a:lnTo>
                <a:lnTo>
                  <a:pt x="609" y="417"/>
                </a:lnTo>
                <a:lnTo>
                  <a:pt x="609" y="416"/>
                </a:lnTo>
                <a:lnTo>
                  <a:pt x="607" y="412"/>
                </a:lnTo>
                <a:lnTo>
                  <a:pt x="607" y="410"/>
                </a:lnTo>
                <a:lnTo>
                  <a:pt x="604" y="410"/>
                </a:lnTo>
                <a:lnTo>
                  <a:pt x="602" y="410"/>
                </a:lnTo>
                <a:lnTo>
                  <a:pt x="600" y="410"/>
                </a:lnTo>
                <a:lnTo>
                  <a:pt x="597" y="412"/>
                </a:lnTo>
                <a:lnTo>
                  <a:pt x="595" y="412"/>
                </a:lnTo>
                <a:lnTo>
                  <a:pt x="593" y="412"/>
                </a:lnTo>
                <a:lnTo>
                  <a:pt x="590" y="412"/>
                </a:lnTo>
                <a:lnTo>
                  <a:pt x="590" y="416"/>
                </a:lnTo>
                <a:lnTo>
                  <a:pt x="588" y="416"/>
                </a:lnTo>
                <a:lnTo>
                  <a:pt x="587" y="417"/>
                </a:lnTo>
                <a:lnTo>
                  <a:pt x="583" y="417"/>
                </a:lnTo>
                <a:lnTo>
                  <a:pt x="587" y="419"/>
                </a:lnTo>
                <a:lnTo>
                  <a:pt x="588" y="422"/>
                </a:lnTo>
                <a:lnTo>
                  <a:pt x="590" y="422"/>
                </a:lnTo>
                <a:lnTo>
                  <a:pt x="590" y="424"/>
                </a:lnTo>
                <a:lnTo>
                  <a:pt x="593" y="424"/>
                </a:lnTo>
                <a:lnTo>
                  <a:pt x="593" y="426"/>
                </a:lnTo>
                <a:lnTo>
                  <a:pt x="595" y="429"/>
                </a:lnTo>
                <a:lnTo>
                  <a:pt x="597" y="429"/>
                </a:lnTo>
                <a:lnTo>
                  <a:pt x="597" y="431"/>
                </a:lnTo>
                <a:lnTo>
                  <a:pt x="600" y="431"/>
                </a:lnTo>
                <a:lnTo>
                  <a:pt x="600" y="433"/>
                </a:lnTo>
                <a:lnTo>
                  <a:pt x="602" y="433"/>
                </a:lnTo>
                <a:lnTo>
                  <a:pt x="604" y="436"/>
                </a:lnTo>
                <a:lnTo>
                  <a:pt x="604" y="438"/>
                </a:lnTo>
                <a:lnTo>
                  <a:pt x="607" y="438"/>
                </a:lnTo>
                <a:lnTo>
                  <a:pt x="607" y="440"/>
                </a:lnTo>
                <a:lnTo>
                  <a:pt x="609" y="440"/>
                </a:lnTo>
                <a:lnTo>
                  <a:pt x="611" y="443"/>
                </a:lnTo>
                <a:lnTo>
                  <a:pt x="611" y="445"/>
                </a:lnTo>
                <a:lnTo>
                  <a:pt x="611" y="447"/>
                </a:lnTo>
                <a:lnTo>
                  <a:pt x="614" y="447"/>
                </a:lnTo>
                <a:lnTo>
                  <a:pt x="616" y="450"/>
                </a:lnTo>
                <a:lnTo>
                  <a:pt x="618" y="452"/>
                </a:lnTo>
                <a:lnTo>
                  <a:pt x="618" y="454"/>
                </a:lnTo>
                <a:lnTo>
                  <a:pt x="618" y="457"/>
                </a:lnTo>
                <a:lnTo>
                  <a:pt x="616" y="459"/>
                </a:lnTo>
                <a:lnTo>
                  <a:pt x="616" y="461"/>
                </a:lnTo>
                <a:lnTo>
                  <a:pt x="614" y="461"/>
                </a:lnTo>
                <a:lnTo>
                  <a:pt x="611" y="461"/>
                </a:lnTo>
                <a:lnTo>
                  <a:pt x="609" y="461"/>
                </a:lnTo>
                <a:lnTo>
                  <a:pt x="607" y="461"/>
                </a:lnTo>
                <a:lnTo>
                  <a:pt x="604" y="461"/>
                </a:lnTo>
                <a:lnTo>
                  <a:pt x="604" y="464"/>
                </a:lnTo>
                <a:lnTo>
                  <a:pt x="602" y="464"/>
                </a:lnTo>
                <a:lnTo>
                  <a:pt x="600" y="464"/>
                </a:lnTo>
                <a:lnTo>
                  <a:pt x="597" y="466"/>
                </a:lnTo>
                <a:lnTo>
                  <a:pt x="595" y="466"/>
                </a:lnTo>
                <a:lnTo>
                  <a:pt x="593" y="466"/>
                </a:lnTo>
                <a:lnTo>
                  <a:pt x="593" y="467"/>
                </a:lnTo>
                <a:lnTo>
                  <a:pt x="590" y="467"/>
                </a:lnTo>
                <a:lnTo>
                  <a:pt x="588" y="471"/>
                </a:lnTo>
                <a:lnTo>
                  <a:pt x="587" y="473"/>
                </a:lnTo>
                <a:lnTo>
                  <a:pt x="583" y="473"/>
                </a:lnTo>
                <a:lnTo>
                  <a:pt x="581" y="473"/>
                </a:lnTo>
                <a:lnTo>
                  <a:pt x="580" y="473"/>
                </a:lnTo>
                <a:lnTo>
                  <a:pt x="576" y="471"/>
                </a:lnTo>
                <a:lnTo>
                  <a:pt x="574" y="473"/>
                </a:lnTo>
                <a:lnTo>
                  <a:pt x="573" y="473"/>
                </a:lnTo>
                <a:lnTo>
                  <a:pt x="569" y="473"/>
                </a:lnTo>
                <a:lnTo>
                  <a:pt x="567" y="473"/>
                </a:lnTo>
                <a:lnTo>
                  <a:pt x="566" y="473"/>
                </a:lnTo>
                <a:lnTo>
                  <a:pt x="562" y="473"/>
                </a:lnTo>
                <a:lnTo>
                  <a:pt x="562" y="471"/>
                </a:lnTo>
                <a:lnTo>
                  <a:pt x="561" y="471"/>
                </a:lnTo>
                <a:lnTo>
                  <a:pt x="559" y="473"/>
                </a:lnTo>
                <a:lnTo>
                  <a:pt x="555" y="473"/>
                </a:lnTo>
                <a:lnTo>
                  <a:pt x="554" y="473"/>
                </a:lnTo>
                <a:lnTo>
                  <a:pt x="552" y="473"/>
                </a:lnTo>
                <a:lnTo>
                  <a:pt x="552" y="471"/>
                </a:lnTo>
                <a:lnTo>
                  <a:pt x="547" y="471"/>
                </a:lnTo>
                <a:lnTo>
                  <a:pt x="545" y="471"/>
                </a:lnTo>
                <a:lnTo>
                  <a:pt x="542" y="471"/>
                </a:lnTo>
                <a:lnTo>
                  <a:pt x="540" y="467"/>
                </a:lnTo>
                <a:lnTo>
                  <a:pt x="535" y="467"/>
                </a:lnTo>
                <a:lnTo>
                  <a:pt x="533" y="467"/>
                </a:lnTo>
                <a:lnTo>
                  <a:pt x="531" y="467"/>
                </a:lnTo>
                <a:lnTo>
                  <a:pt x="528" y="467"/>
                </a:lnTo>
                <a:lnTo>
                  <a:pt x="526" y="467"/>
                </a:lnTo>
                <a:lnTo>
                  <a:pt x="524" y="467"/>
                </a:lnTo>
                <a:lnTo>
                  <a:pt x="521" y="467"/>
                </a:lnTo>
                <a:lnTo>
                  <a:pt x="519" y="467"/>
                </a:lnTo>
                <a:lnTo>
                  <a:pt x="519" y="466"/>
                </a:lnTo>
                <a:lnTo>
                  <a:pt x="517" y="466"/>
                </a:lnTo>
                <a:lnTo>
                  <a:pt x="514" y="466"/>
                </a:lnTo>
                <a:lnTo>
                  <a:pt x="512" y="466"/>
                </a:lnTo>
                <a:lnTo>
                  <a:pt x="510" y="466"/>
                </a:lnTo>
                <a:lnTo>
                  <a:pt x="510" y="464"/>
                </a:lnTo>
                <a:lnTo>
                  <a:pt x="507" y="464"/>
                </a:lnTo>
                <a:lnTo>
                  <a:pt x="505" y="464"/>
                </a:lnTo>
                <a:lnTo>
                  <a:pt x="503" y="461"/>
                </a:lnTo>
                <a:lnTo>
                  <a:pt x="500" y="461"/>
                </a:lnTo>
                <a:lnTo>
                  <a:pt x="498" y="461"/>
                </a:lnTo>
                <a:lnTo>
                  <a:pt x="498" y="459"/>
                </a:lnTo>
                <a:lnTo>
                  <a:pt x="497" y="459"/>
                </a:lnTo>
                <a:lnTo>
                  <a:pt x="493" y="459"/>
                </a:lnTo>
                <a:lnTo>
                  <a:pt x="493" y="457"/>
                </a:lnTo>
                <a:lnTo>
                  <a:pt x="491" y="457"/>
                </a:lnTo>
                <a:lnTo>
                  <a:pt x="490" y="457"/>
                </a:lnTo>
                <a:lnTo>
                  <a:pt x="486" y="457"/>
                </a:lnTo>
                <a:lnTo>
                  <a:pt x="483" y="457"/>
                </a:lnTo>
                <a:lnTo>
                  <a:pt x="479" y="457"/>
                </a:lnTo>
                <a:lnTo>
                  <a:pt x="477" y="457"/>
                </a:lnTo>
                <a:lnTo>
                  <a:pt x="476" y="457"/>
                </a:lnTo>
                <a:lnTo>
                  <a:pt x="476" y="454"/>
                </a:lnTo>
                <a:lnTo>
                  <a:pt x="472" y="454"/>
                </a:lnTo>
                <a:lnTo>
                  <a:pt x="472" y="452"/>
                </a:lnTo>
                <a:lnTo>
                  <a:pt x="471" y="452"/>
                </a:lnTo>
                <a:lnTo>
                  <a:pt x="469" y="450"/>
                </a:lnTo>
                <a:lnTo>
                  <a:pt x="465" y="450"/>
                </a:lnTo>
                <a:lnTo>
                  <a:pt x="462" y="452"/>
                </a:lnTo>
                <a:lnTo>
                  <a:pt x="455" y="452"/>
                </a:lnTo>
                <a:lnTo>
                  <a:pt x="448" y="452"/>
                </a:lnTo>
                <a:lnTo>
                  <a:pt x="441" y="452"/>
                </a:lnTo>
                <a:lnTo>
                  <a:pt x="434" y="452"/>
                </a:lnTo>
                <a:lnTo>
                  <a:pt x="429" y="454"/>
                </a:lnTo>
                <a:lnTo>
                  <a:pt x="427" y="454"/>
                </a:lnTo>
                <a:lnTo>
                  <a:pt x="422" y="452"/>
                </a:lnTo>
                <a:lnTo>
                  <a:pt x="420" y="452"/>
                </a:lnTo>
                <a:lnTo>
                  <a:pt x="415" y="452"/>
                </a:lnTo>
                <a:lnTo>
                  <a:pt x="410" y="452"/>
                </a:lnTo>
                <a:lnTo>
                  <a:pt x="408" y="450"/>
                </a:lnTo>
                <a:lnTo>
                  <a:pt x="401" y="450"/>
                </a:lnTo>
                <a:lnTo>
                  <a:pt x="400" y="447"/>
                </a:lnTo>
                <a:lnTo>
                  <a:pt x="394" y="447"/>
                </a:lnTo>
                <a:lnTo>
                  <a:pt x="393" y="445"/>
                </a:lnTo>
                <a:lnTo>
                  <a:pt x="387" y="445"/>
                </a:lnTo>
                <a:lnTo>
                  <a:pt x="382" y="445"/>
                </a:lnTo>
                <a:lnTo>
                  <a:pt x="381" y="445"/>
                </a:lnTo>
                <a:lnTo>
                  <a:pt x="379" y="445"/>
                </a:lnTo>
                <a:lnTo>
                  <a:pt x="375" y="445"/>
                </a:lnTo>
                <a:lnTo>
                  <a:pt x="374" y="445"/>
                </a:lnTo>
                <a:lnTo>
                  <a:pt x="372" y="445"/>
                </a:lnTo>
                <a:lnTo>
                  <a:pt x="368" y="445"/>
                </a:lnTo>
                <a:lnTo>
                  <a:pt x="367" y="445"/>
                </a:lnTo>
                <a:lnTo>
                  <a:pt x="365" y="445"/>
                </a:lnTo>
                <a:lnTo>
                  <a:pt x="361" y="445"/>
                </a:lnTo>
                <a:lnTo>
                  <a:pt x="365" y="445"/>
                </a:lnTo>
                <a:lnTo>
                  <a:pt x="368" y="447"/>
                </a:lnTo>
                <a:lnTo>
                  <a:pt x="372" y="447"/>
                </a:lnTo>
                <a:lnTo>
                  <a:pt x="374" y="450"/>
                </a:lnTo>
                <a:lnTo>
                  <a:pt x="375" y="450"/>
                </a:lnTo>
                <a:lnTo>
                  <a:pt x="379" y="452"/>
                </a:lnTo>
                <a:lnTo>
                  <a:pt x="381" y="454"/>
                </a:lnTo>
                <a:lnTo>
                  <a:pt x="386" y="457"/>
                </a:lnTo>
                <a:lnTo>
                  <a:pt x="387" y="459"/>
                </a:lnTo>
                <a:lnTo>
                  <a:pt x="389" y="461"/>
                </a:lnTo>
                <a:lnTo>
                  <a:pt x="393" y="464"/>
                </a:lnTo>
                <a:lnTo>
                  <a:pt x="394" y="464"/>
                </a:lnTo>
                <a:lnTo>
                  <a:pt x="394" y="466"/>
                </a:lnTo>
                <a:lnTo>
                  <a:pt x="400" y="466"/>
                </a:lnTo>
                <a:lnTo>
                  <a:pt x="401" y="467"/>
                </a:lnTo>
                <a:lnTo>
                  <a:pt x="403" y="471"/>
                </a:lnTo>
                <a:lnTo>
                  <a:pt x="406" y="473"/>
                </a:lnTo>
                <a:lnTo>
                  <a:pt x="408" y="474"/>
                </a:lnTo>
                <a:lnTo>
                  <a:pt x="410" y="474"/>
                </a:lnTo>
                <a:lnTo>
                  <a:pt x="410" y="478"/>
                </a:lnTo>
                <a:lnTo>
                  <a:pt x="410" y="480"/>
                </a:lnTo>
                <a:lnTo>
                  <a:pt x="413" y="481"/>
                </a:lnTo>
                <a:lnTo>
                  <a:pt x="413" y="485"/>
                </a:lnTo>
                <a:lnTo>
                  <a:pt x="415" y="487"/>
                </a:lnTo>
                <a:lnTo>
                  <a:pt x="415" y="488"/>
                </a:lnTo>
                <a:lnTo>
                  <a:pt x="417" y="492"/>
                </a:lnTo>
                <a:lnTo>
                  <a:pt x="420" y="493"/>
                </a:lnTo>
                <a:lnTo>
                  <a:pt x="420" y="495"/>
                </a:lnTo>
                <a:lnTo>
                  <a:pt x="422" y="499"/>
                </a:lnTo>
                <a:lnTo>
                  <a:pt x="424" y="500"/>
                </a:lnTo>
                <a:lnTo>
                  <a:pt x="424" y="502"/>
                </a:lnTo>
                <a:lnTo>
                  <a:pt x="424" y="506"/>
                </a:lnTo>
                <a:lnTo>
                  <a:pt x="424" y="507"/>
                </a:lnTo>
                <a:lnTo>
                  <a:pt x="424" y="509"/>
                </a:lnTo>
                <a:lnTo>
                  <a:pt x="424" y="512"/>
                </a:lnTo>
                <a:lnTo>
                  <a:pt x="424" y="514"/>
                </a:lnTo>
                <a:lnTo>
                  <a:pt x="424" y="516"/>
                </a:lnTo>
                <a:lnTo>
                  <a:pt x="422" y="521"/>
                </a:lnTo>
                <a:lnTo>
                  <a:pt x="413" y="526"/>
                </a:lnTo>
                <a:lnTo>
                  <a:pt x="403" y="530"/>
                </a:lnTo>
                <a:lnTo>
                  <a:pt x="401" y="530"/>
                </a:lnTo>
                <a:lnTo>
                  <a:pt x="401" y="533"/>
                </a:lnTo>
                <a:lnTo>
                  <a:pt x="400" y="533"/>
                </a:lnTo>
                <a:lnTo>
                  <a:pt x="396" y="533"/>
                </a:lnTo>
                <a:lnTo>
                  <a:pt x="396" y="535"/>
                </a:lnTo>
                <a:lnTo>
                  <a:pt x="394" y="535"/>
                </a:lnTo>
                <a:lnTo>
                  <a:pt x="394" y="537"/>
                </a:lnTo>
                <a:lnTo>
                  <a:pt x="394" y="540"/>
                </a:lnTo>
                <a:lnTo>
                  <a:pt x="394" y="542"/>
                </a:lnTo>
                <a:lnTo>
                  <a:pt x="393" y="542"/>
                </a:lnTo>
                <a:lnTo>
                  <a:pt x="389" y="542"/>
                </a:lnTo>
                <a:lnTo>
                  <a:pt x="387" y="544"/>
                </a:lnTo>
                <a:lnTo>
                  <a:pt x="386" y="544"/>
                </a:lnTo>
                <a:lnTo>
                  <a:pt x="382" y="547"/>
                </a:lnTo>
                <a:lnTo>
                  <a:pt x="381" y="547"/>
                </a:lnTo>
                <a:lnTo>
                  <a:pt x="381" y="549"/>
                </a:lnTo>
                <a:lnTo>
                  <a:pt x="381" y="551"/>
                </a:lnTo>
                <a:lnTo>
                  <a:pt x="381" y="554"/>
                </a:lnTo>
                <a:lnTo>
                  <a:pt x="382" y="556"/>
                </a:lnTo>
                <a:lnTo>
                  <a:pt x="386" y="556"/>
                </a:lnTo>
                <a:lnTo>
                  <a:pt x="386" y="557"/>
                </a:lnTo>
                <a:lnTo>
                  <a:pt x="387" y="557"/>
                </a:lnTo>
                <a:lnTo>
                  <a:pt x="387" y="561"/>
                </a:lnTo>
                <a:lnTo>
                  <a:pt x="389" y="563"/>
                </a:lnTo>
                <a:lnTo>
                  <a:pt x="393" y="564"/>
                </a:lnTo>
                <a:lnTo>
                  <a:pt x="394" y="568"/>
                </a:lnTo>
                <a:lnTo>
                  <a:pt x="394" y="570"/>
                </a:lnTo>
                <a:lnTo>
                  <a:pt x="396" y="570"/>
                </a:lnTo>
                <a:lnTo>
                  <a:pt x="400" y="571"/>
                </a:lnTo>
                <a:lnTo>
                  <a:pt x="401" y="571"/>
                </a:lnTo>
                <a:lnTo>
                  <a:pt x="410" y="578"/>
                </a:lnTo>
                <a:lnTo>
                  <a:pt x="410" y="582"/>
                </a:lnTo>
                <a:lnTo>
                  <a:pt x="413" y="582"/>
                </a:lnTo>
                <a:lnTo>
                  <a:pt x="415" y="583"/>
                </a:lnTo>
                <a:lnTo>
                  <a:pt x="415" y="585"/>
                </a:lnTo>
                <a:lnTo>
                  <a:pt x="417" y="589"/>
                </a:lnTo>
                <a:lnTo>
                  <a:pt x="417" y="590"/>
                </a:lnTo>
                <a:lnTo>
                  <a:pt x="420" y="590"/>
                </a:lnTo>
                <a:lnTo>
                  <a:pt x="420" y="592"/>
                </a:lnTo>
                <a:lnTo>
                  <a:pt x="422" y="592"/>
                </a:lnTo>
                <a:lnTo>
                  <a:pt x="424" y="596"/>
                </a:lnTo>
                <a:lnTo>
                  <a:pt x="427" y="596"/>
                </a:lnTo>
                <a:lnTo>
                  <a:pt x="427" y="597"/>
                </a:lnTo>
                <a:lnTo>
                  <a:pt x="429" y="597"/>
                </a:lnTo>
                <a:lnTo>
                  <a:pt x="429" y="599"/>
                </a:lnTo>
                <a:lnTo>
                  <a:pt x="431" y="599"/>
                </a:lnTo>
                <a:lnTo>
                  <a:pt x="431" y="602"/>
                </a:lnTo>
                <a:lnTo>
                  <a:pt x="434" y="604"/>
                </a:lnTo>
                <a:lnTo>
                  <a:pt x="434" y="606"/>
                </a:lnTo>
                <a:lnTo>
                  <a:pt x="436" y="609"/>
                </a:lnTo>
                <a:lnTo>
                  <a:pt x="436" y="611"/>
                </a:lnTo>
                <a:lnTo>
                  <a:pt x="438" y="611"/>
                </a:lnTo>
                <a:lnTo>
                  <a:pt x="438" y="613"/>
                </a:lnTo>
                <a:lnTo>
                  <a:pt x="436" y="613"/>
                </a:lnTo>
                <a:lnTo>
                  <a:pt x="434" y="613"/>
                </a:lnTo>
                <a:lnTo>
                  <a:pt x="431" y="613"/>
                </a:lnTo>
                <a:lnTo>
                  <a:pt x="429" y="613"/>
                </a:lnTo>
                <a:lnTo>
                  <a:pt x="429" y="616"/>
                </a:lnTo>
                <a:lnTo>
                  <a:pt x="427" y="616"/>
                </a:lnTo>
                <a:lnTo>
                  <a:pt x="427" y="618"/>
                </a:lnTo>
                <a:lnTo>
                  <a:pt x="429" y="618"/>
                </a:lnTo>
                <a:lnTo>
                  <a:pt x="429" y="620"/>
                </a:lnTo>
                <a:lnTo>
                  <a:pt x="431" y="623"/>
                </a:lnTo>
                <a:lnTo>
                  <a:pt x="431" y="625"/>
                </a:lnTo>
                <a:lnTo>
                  <a:pt x="434" y="627"/>
                </a:lnTo>
                <a:lnTo>
                  <a:pt x="431" y="627"/>
                </a:lnTo>
                <a:lnTo>
                  <a:pt x="429" y="627"/>
                </a:lnTo>
                <a:lnTo>
                  <a:pt x="427" y="630"/>
                </a:lnTo>
                <a:lnTo>
                  <a:pt x="427" y="632"/>
                </a:lnTo>
                <a:lnTo>
                  <a:pt x="429" y="632"/>
                </a:lnTo>
                <a:lnTo>
                  <a:pt x="429" y="634"/>
                </a:lnTo>
                <a:lnTo>
                  <a:pt x="431" y="637"/>
                </a:lnTo>
                <a:lnTo>
                  <a:pt x="431" y="639"/>
                </a:lnTo>
                <a:lnTo>
                  <a:pt x="431" y="641"/>
                </a:lnTo>
                <a:lnTo>
                  <a:pt x="431" y="644"/>
                </a:lnTo>
                <a:lnTo>
                  <a:pt x="431" y="646"/>
                </a:lnTo>
                <a:lnTo>
                  <a:pt x="431" y="648"/>
                </a:lnTo>
                <a:lnTo>
                  <a:pt x="431" y="651"/>
                </a:lnTo>
                <a:lnTo>
                  <a:pt x="431" y="653"/>
                </a:lnTo>
                <a:lnTo>
                  <a:pt x="431" y="654"/>
                </a:lnTo>
                <a:lnTo>
                  <a:pt x="431" y="658"/>
                </a:lnTo>
                <a:lnTo>
                  <a:pt x="431" y="660"/>
                </a:lnTo>
                <a:lnTo>
                  <a:pt x="429" y="661"/>
                </a:lnTo>
                <a:lnTo>
                  <a:pt x="429" y="665"/>
                </a:lnTo>
                <a:lnTo>
                  <a:pt x="429" y="667"/>
                </a:lnTo>
                <a:lnTo>
                  <a:pt x="429" y="668"/>
                </a:lnTo>
                <a:lnTo>
                  <a:pt x="429" y="672"/>
                </a:lnTo>
                <a:lnTo>
                  <a:pt x="429" y="673"/>
                </a:lnTo>
                <a:lnTo>
                  <a:pt x="429" y="675"/>
                </a:lnTo>
                <a:lnTo>
                  <a:pt x="427" y="675"/>
                </a:lnTo>
                <a:lnTo>
                  <a:pt x="427" y="679"/>
                </a:lnTo>
                <a:lnTo>
                  <a:pt x="427" y="680"/>
                </a:lnTo>
                <a:lnTo>
                  <a:pt x="427" y="682"/>
                </a:lnTo>
                <a:lnTo>
                  <a:pt x="424" y="682"/>
                </a:lnTo>
                <a:lnTo>
                  <a:pt x="427" y="682"/>
                </a:lnTo>
                <a:lnTo>
                  <a:pt x="427" y="686"/>
                </a:lnTo>
                <a:lnTo>
                  <a:pt x="427" y="687"/>
                </a:lnTo>
                <a:lnTo>
                  <a:pt x="427" y="689"/>
                </a:lnTo>
                <a:lnTo>
                  <a:pt x="424" y="689"/>
                </a:lnTo>
                <a:lnTo>
                  <a:pt x="422" y="689"/>
                </a:lnTo>
                <a:lnTo>
                  <a:pt x="424" y="693"/>
                </a:lnTo>
                <a:lnTo>
                  <a:pt x="424" y="694"/>
                </a:lnTo>
                <a:lnTo>
                  <a:pt x="427" y="694"/>
                </a:lnTo>
                <a:lnTo>
                  <a:pt x="427" y="696"/>
                </a:lnTo>
                <a:lnTo>
                  <a:pt x="429" y="699"/>
                </a:lnTo>
                <a:lnTo>
                  <a:pt x="429" y="701"/>
                </a:lnTo>
                <a:lnTo>
                  <a:pt x="431" y="703"/>
                </a:lnTo>
                <a:lnTo>
                  <a:pt x="434" y="706"/>
                </a:lnTo>
                <a:lnTo>
                  <a:pt x="436" y="706"/>
                </a:lnTo>
                <a:lnTo>
                  <a:pt x="438" y="706"/>
                </a:lnTo>
                <a:lnTo>
                  <a:pt x="438" y="703"/>
                </a:lnTo>
                <a:lnTo>
                  <a:pt x="441" y="703"/>
                </a:lnTo>
                <a:lnTo>
                  <a:pt x="443" y="703"/>
                </a:lnTo>
                <a:lnTo>
                  <a:pt x="445" y="703"/>
                </a:lnTo>
                <a:lnTo>
                  <a:pt x="445" y="706"/>
                </a:lnTo>
                <a:lnTo>
                  <a:pt x="448" y="706"/>
                </a:lnTo>
                <a:lnTo>
                  <a:pt x="448" y="708"/>
                </a:lnTo>
                <a:lnTo>
                  <a:pt x="450" y="708"/>
                </a:lnTo>
                <a:lnTo>
                  <a:pt x="451" y="710"/>
                </a:lnTo>
                <a:lnTo>
                  <a:pt x="455" y="710"/>
                </a:lnTo>
                <a:lnTo>
                  <a:pt x="457" y="710"/>
                </a:lnTo>
                <a:lnTo>
                  <a:pt x="458" y="710"/>
                </a:lnTo>
                <a:lnTo>
                  <a:pt x="458" y="713"/>
                </a:lnTo>
                <a:lnTo>
                  <a:pt x="457" y="715"/>
                </a:lnTo>
                <a:lnTo>
                  <a:pt x="455" y="715"/>
                </a:lnTo>
                <a:lnTo>
                  <a:pt x="451" y="717"/>
                </a:lnTo>
                <a:lnTo>
                  <a:pt x="451" y="720"/>
                </a:lnTo>
                <a:lnTo>
                  <a:pt x="450" y="720"/>
                </a:lnTo>
                <a:lnTo>
                  <a:pt x="448" y="727"/>
                </a:lnTo>
                <a:lnTo>
                  <a:pt x="441" y="734"/>
                </a:lnTo>
                <a:lnTo>
                  <a:pt x="441" y="736"/>
                </a:lnTo>
                <a:lnTo>
                  <a:pt x="450" y="741"/>
                </a:lnTo>
                <a:lnTo>
                  <a:pt x="451" y="741"/>
                </a:lnTo>
                <a:lnTo>
                  <a:pt x="455" y="741"/>
                </a:lnTo>
                <a:lnTo>
                  <a:pt x="457" y="741"/>
                </a:lnTo>
                <a:lnTo>
                  <a:pt x="458" y="743"/>
                </a:lnTo>
                <a:lnTo>
                  <a:pt x="462" y="743"/>
                </a:lnTo>
                <a:lnTo>
                  <a:pt x="462" y="744"/>
                </a:lnTo>
                <a:lnTo>
                  <a:pt x="464" y="744"/>
                </a:lnTo>
                <a:lnTo>
                  <a:pt x="464" y="748"/>
                </a:lnTo>
                <a:lnTo>
                  <a:pt x="464" y="750"/>
                </a:lnTo>
                <a:lnTo>
                  <a:pt x="464" y="751"/>
                </a:lnTo>
                <a:lnTo>
                  <a:pt x="462" y="751"/>
                </a:lnTo>
                <a:lnTo>
                  <a:pt x="462" y="755"/>
                </a:lnTo>
                <a:lnTo>
                  <a:pt x="458" y="755"/>
                </a:lnTo>
                <a:lnTo>
                  <a:pt x="458" y="757"/>
                </a:lnTo>
                <a:lnTo>
                  <a:pt x="458" y="758"/>
                </a:lnTo>
                <a:lnTo>
                  <a:pt x="458" y="762"/>
                </a:lnTo>
                <a:lnTo>
                  <a:pt x="458" y="763"/>
                </a:lnTo>
                <a:lnTo>
                  <a:pt x="457" y="765"/>
                </a:lnTo>
                <a:lnTo>
                  <a:pt x="457" y="769"/>
                </a:lnTo>
                <a:lnTo>
                  <a:pt x="458" y="769"/>
                </a:lnTo>
                <a:lnTo>
                  <a:pt x="458" y="770"/>
                </a:lnTo>
                <a:lnTo>
                  <a:pt x="457" y="770"/>
                </a:lnTo>
                <a:lnTo>
                  <a:pt x="457" y="772"/>
                </a:lnTo>
                <a:lnTo>
                  <a:pt x="458" y="776"/>
                </a:lnTo>
                <a:lnTo>
                  <a:pt x="458" y="777"/>
                </a:lnTo>
                <a:lnTo>
                  <a:pt x="458" y="779"/>
                </a:lnTo>
                <a:lnTo>
                  <a:pt x="458" y="783"/>
                </a:lnTo>
                <a:lnTo>
                  <a:pt x="458" y="784"/>
                </a:lnTo>
                <a:lnTo>
                  <a:pt x="458" y="786"/>
                </a:lnTo>
                <a:lnTo>
                  <a:pt x="457" y="786"/>
                </a:lnTo>
                <a:lnTo>
                  <a:pt x="457" y="789"/>
                </a:lnTo>
                <a:lnTo>
                  <a:pt x="455" y="789"/>
                </a:lnTo>
                <a:lnTo>
                  <a:pt x="451" y="789"/>
                </a:lnTo>
                <a:lnTo>
                  <a:pt x="451" y="791"/>
                </a:lnTo>
                <a:lnTo>
                  <a:pt x="450" y="791"/>
                </a:lnTo>
                <a:lnTo>
                  <a:pt x="450" y="793"/>
                </a:lnTo>
                <a:lnTo>
                  <a:pt x="448" y="793"/>
                </a:lnTo>
                <a:lnTo>
                  <a:pt x="445" y="796"/>
                </a:lnTo>
                <a:lnTo>
                  <a:pt x="443" y="796"/>
                </a:lnTo>
                <a:lnTo>
                  <a:pt x="443" y="798"/>
                </a:lnTo>
                <a:lnTo>
                  <a:pt x="441" y="798"/>
                </a:lnTo>
                <a:lnTo>
                  <a:pt x="438" y="798"/>
                </a:lnTo>
                <a:lnTo>
                  <a:pt x="438" y="800"/>
                </a:lnTo>
                <a:lnTo>
                  <a:pt x="436" y="800"/>
                </a:lnTo>
                <a:lnTo>
                  <a:pt x="434" y="800"/>
                </a:lnTo>
                <a:lnTo>
                  <a:pt x="434" y="803"/>
                </a:lnTo>
                <a:lnTo>
                  <a:pt x="431" y="803"/>
                </a:lnTo>
                <a:lnTo>
                  <a:pt x="429" y="803"/>
                </a:lnTo>
                <a:lnTo>
                  <a:pt x="427" y="803"/>
                </a:lnTo>
                <a:lnTo>
                  <a:pt x="424" y="803"/>
                </a:lnTo>
                <a:lnTo>
                  <a:pt x="422" y="805"/>
                </a:lnTo>
                <a:lnTo>
                  <a:pt x="420" y="805"/>
                </a:lnTo>
                <a:lnTo>
                  <a:pt x="417" y="805"/>
                </a:lnTo>
                <a:lnTo>
                  <a:pt x="417" y="807"/>
                </a:lnTo>
                <a:lnTo>
                  <a:pt x="415" y="807"/>
                </a:lnTo>
                <a:lnTo>
                  <a:pt x="415" y="810"/>
                </a:lnTo>
                <a:lnTo>
                  <a:pt x="413" y="810"/>
                </a:lnTo>
                <a:lnTo>
                  <a:pt x="413" y="812"/>
                </a:lnTo>
                <a:lnTo>
                  <a:pt x="410" y="814"/>
                </a:lnTo>
                <a:lnTo>
                  <a:pt x="413" y="814"/>
                </a:lnTo>
                <a:lnTo>
                  <a:pt x="413" y="817"/>
                </a:lnTo>
                <a:lnTo>
                  <a:pt x="413" y="819"/>
                </a:lnTo>
                <a:lnTo>
                  <a:pt x="413" y="821"/>
                </a:lnTo>
                <a:lnTo>
                  <a:pt x="413" y="824"/>
                </a:lnTo>
                <a:lnTo>
                  <a:pt x="413" y="826"/>
                </a:lnTo>
                <a:lnTo>
                  <a:pt x="413" y="828"/>
                </a:lnTo>
                <a:lnTo>
                  <a:pt x="410" y="828"/>
                </a:lnTo>
                <a:lnTo>
                  <a:pt x="408" y="831"/>
                </a:lnTo>
                <a:lnTo>
                  <a:pt x="406" y="833"/>
                </a:lnTo>
                <a:lnTo>
                  <a:pt x="403" y="834"/>
                </a:lnTo>
                <a:lnTo>
                  <a:pt x="401" y="834"/>
                </a:lnTo>
                <a:lnTo>
                  <a:pt x="401" y="838"/>
                </a:lnTo>
                <a:lnTo>
                  <a:pt x="401" y="840"/>
                </a:lnTo>
                <a:lnTo>
                  <a:pt x="400" y="841"/>
                </a:lnTo>
                <a:lnTo>
                  <a:pt x="400" y="845"/>
                </a:lnTo>
                <a:lnTo>
                  <a:pt x="400" y="847"/>
                </a:lnTo>
                <a:lnTo>
                  <a:pt x="400" y="848"/>
                </a:lnTo>
                <a:lnTo>
                  <a:pt x="396" y="848"/>
                </a:lnTo>
                <a:lnTo>
                  <a:pt x="396" y="852"/>
                </a:lnTo>
                <a:lnTo>
                  <a:pt x="396" y="854"/>
                </a:lnTo>
                <a:lnTo>
                  <a:pt x="396" y="855"/>
                </a:lnTo>
                <a:lnTo>
                  <a:pt x="400" y="855"/>
                </a:lnTo>
                <a:lnTo>
                  <a:pt x="401" y="855"/>
                </a:lnTo>
                <a:lnTo>
                  <a:pt x="403" y="859"/>
                </a:lnTo>
                <a:lnTo>
                  <a:pt x="406" y="859"/>
                </a:lnTo>
                <a:lnTo>
                  <a:pt x="408" y="859"/>
                </a:lnTo>
                <a:lnTo>
                  <a:pt x="410" y="859"/>
                </a:lnTo>
                <a:lnTo>
                  <a:pt x="413" y="859"/>
                </a:lnTo>
                <a:lnTo>
                  <a:pt x="417" y="859"/>
                </a:lnTo>
                <a:lnTo>
                  <a:pt x="420" y="859"/>
                </a:lnTo>
                <a:lnTo>
                  <a:pt x="422" y="859"/>
                </a:lnTo>
                <a:lnTo>
                  <a:pt x="424" y="859"/>
                </a:lnTo>
                <a:lnTo>
                  <a:pt x="427" y="859"/>
                </a:lnTo>
                <a:lnTo>
                  <a:pt x="429" y="860"/>
                </a:lnTo>
                <a:lnTo>
                  <a:pt x="431" y="860"/>
                </a:lnTo>
                <a:lnTo>
                  <a:pt x="434" y="860"/>
                </a:lnTo>
                <a:lnTo>
                  <a:pt x="436" y="860"/>
                </a:lnTo>
                <a:lnTo>
                  <a:pt x="438" y="860"/>
                </a:lnTo>
                <a:lnTo>
                  <a:pt x="441" y="860"/>
                </a:lnTo>
                <a:lnTo>
                  <a:pt x="441" y="862"/>
                </a:lnTo>
                <a:lnTo>
                  <a:pt x="443" y="866"/>
                </a:lnTo>
                <a:lnTo>
                  <a:pt x="448" y="866"/>
                </a:lnTo>
                <a:lnTo>
                  <a:pt x="450" y="867"/>
                </a:lnTo>
                <a:lnTo>
                  <a:pt x="451" y="867"/>
                </a:lnTo>
                <a:lnTo>
                  <a:pt x="455" y="869"/>
                </a:lnTo>
                <a:lnTo>
                  <a:pt x="457" y="873"/>
                </a:lnTo>
                <a:lnTo>
                  <a:pt x="462" y="873"/>
                </a:lnTo>
                <a:lnTo>
                  <a:pt x="465" y="874"/>
                </a:lnTo>
                <a:lnTo>
                  <a:pt x="471" y="876"/>
                </a:lnTo>
                <a:lnTo>
                  <a:pt x="476" y="876"/>
                </a:lnTo>
                <a:lnTo>
                  <a:pt x="477" y="879"/>
                </a:lnTo>
                <a:lnTo>
                  <a:pt x="479" y="879"/>
                </a:lnTo>
                <a:lnTo>
                  <a:pt x="483" y="881"/>
                </a:lnTo>
                <a:lnTo>
                  <a:pt x="486" y="881"/>
                </a:lnTo>
                <a:lnTo>
                  <a:pt x="490" y="883"/>
                </a:lnTo>
                <a:lnTo>
                  <a:pt x="491" y="883"/>
                </a:lnTo>
                <a:lnTo>
                  <a:pt x="493" y="886"/>
                </a:lnTo>
                <a:lnTo>
                  <a:pt x="493" y="888"/>
                </a:lnTo>
                <a:lnTo>
                  <a:pt x="493" y="890"/>
                </a:lnTo>
                <a:lnTo>
                  <a:pt x="493" y="893"/>
                </a:lnTo>
                <a:lnTo>
                  <a:pt x="497" y="897"/>
                </a:lnTo>
                <a:lnTo>
                  <a:pt x="498" y="897"/>
                </a:lnTo>
                <a:lnTo>
                  <a:pt x="498" y="902"/>
                </a:lnTo>
                <a:lnTo>
                  <a:pt x="500" y="902"/>
                </a:lnTo>
                <a:lnTo>
                  <a:pt x="500" y="904"/>
                </a:lnTo>
                <a:lnTo>
                  <a:pt x="500" y="907"/>
                </a:lnTo>
                <a:lnTo>
                  <a:pt x="500" y="909"/>
                </a:lnTo>
                <a:lnTo>
                  <a:pt x="503" y="911"/>
                </a:lnTo>
                <a:lnTo>
                  <a:pt x="503" y="914"/>
                </a:lnTo>
                <a:lnTo>
                  <a:pt x="503" y="916"/>
                </a:lnTo>
                <a:lnTo>
                  <a:pt x="503" y="918"/>
                </a:lnTo>
                <a:lnTo>
                  <a:pt x="503" y="921"/>
                </a:lnTo>
                <a:lnTo>
                  <a:pt x="505" y="921"/>
                </a:lnTo>
                <a:lnTo>
                  <a:pt x="507" y="923"/>
                </a:lnTo>
                <a:lnTo>
                  <a:pt x="510" y="923"/>
                </a:lnTo>
                <a:lnTo>
                  <a:pt x="510" y="924"/>
                </a:lnTo>
                <a:lnTo>
                  <a:pt x="512" y="924"/>
                </a:lnTo>
                <a:lnTo>
                  <a:pt x="512" y="928"/>
                </a:lnTo>
                <a:lnTo>
                  <a:pt x="512" y="930"/>
                </a:lnTo>
                <a:lnTo>
                  <a:pt x="510" y="931"/>
                </a:lnTo>
                <a:lnTo>
                  <a:pt x="510" y="935"/>
                </a:lnTo>
                <a:lnTo>
                  <a:pt x="507" y="935"/>
                </a:lnTo>
                <a:lnTo>
                  <a:pt x="507" y="937"/>
                </a:lnTo>
                <a:lnTo>
                  <a:pt x="507" y="938"/>
                </a:lnTo>
                <a:lnTo>
                  <a:pt x="510" y="938"/>
                </a:lnTo>
                <a:lnTo>
                  <a:pt x="510" y="942"/>
                </a:lnTo>
                <a:lnTo>
                  <a:pt x="512" y="942"/>
                </a:lnTo>
                <a:lnTo>
                  <a:pt x="514" y="942"/>
                </a:lnTo>
                <a:lnTo>
                  <a:pt x="517" y="944"/>
                </a:lnTo>
                <a:lnTo>
                  <a:pt x="519" y="944"/>
                </a:lnTo>
                <a:lnTo>
                  <a:pt x="519" y="945"/>
                </a:lnTo>
                <a:lnTo>
                  <a:pt x="521" y="949"/>
                </a:lnTo>
                <a:lnTo>
                  <a:pt x="524" y="949"/>
                </a:lnTo>
                <a:lnTo>
                  <a:pt x="524" y="950"/>
                </a:lnTo>
                <a:lnTo>
                  <a:pt x="526" y="950"/>
                </a:lnTo>
                <a:lnTo>
                  <a:pt x="528" y="952"/>
                </a:lnTo>
                <a:lnTo>
                  <a:pt x="528" y="956"/>
                </a:lnTo>
                <a:lnTo>
                  <a:pt x="528" y="957"/>
                </a:lnTo>
                <a:lnTo>
                  <a:pt x="531" y="959"/>
                </a:lnTo>
                <a:lnTo>
                  <a:pt x="528" y="963"/>
                </a:lnTo>
                <a:lnTo>
                  <a:pt x="531" y="963"/>
                </a:lnTo>
                <a:lnTo>
                  <a:pt x="531" y="964"/>
                </a:lnTo>
                <a:lnTo>
                  <a:pt x="533" y="964"/>
                </a:lnTo>
                <a:lnTo>
                  <a:pt x="533" y="966"/>
                </a:lnTo>
                <a:lnTo>
                  <a:pt x="535" y="966"/>
                </a:lnTo>
                <a:lnTo>
                  <a:pt x="538" y="966"/>
                </a:lnTo>
                <a:lnTo>
                  <a:pt x="540" y="966"/>
                </a:lnTo>
                <a:lnTo>
                  <a:pt x="542" y="969"/>
                </a:lnTo>
                <a:lnTo>
                  <a:pt x="545" y="969"/>
                </a:lnTo>
                <a:lnTo>
                  <a:pt x="548" y="969"/>
                </a:lnTo>
                <a:lnTo>
                  <a:pt x="554" y="971"/>
                </a:lnTo>
                <a:lnTo>
                  <a:pt x="559" y="973"/>
                </a:lnTo>
                <a:lnTo>
                  <a:pt x="566" y="973"/>
                </a:lnTo>
                <a:lnTo>
                  <a:pt x="569" y="976"/>
                </a:lnTo>
                <a:lnTo>
                  <a:pt x="576" y="978"/>
                </a:lnTo>
                <a:lnTo>
                  <a:pt x="580" y="978"/>
                </a:lnTo>
                <a:lnTo>
                  <a:pt x="581" y="978"/>
                </a:lnTo>
                <a:lnTo>
                  <a:pt x="583" y="980"/>
                </a:lnTo>
                <a:lnTo>
                  <a:pt x="583" y="983"/>
                </a:lnTo>
                <a:lnTo>
                  <a:pt x="583" y="985"/>
                </a:lnTo>
                <a:lnTo>
                  <a:pt x="583" y="987"/>
                </a:lnTo>
                <a:lnTo>
                  <a:pt x="583" y="990"/>
                </a:lnTo>
                <a:lnTo>
                  <a:pt x="587" y="992"/>
                </a:lnTo>
                <a:lnTo>
                  <a:pt x="587" y="994"/>
                </a:lnTo>
                <a:lnTo>
                  <a:pt x="583" y="997"/>
                </a:lnTo>
                <a:lnTo>
                  <a:pt x="581" y="997"/>
                </a:lnTo>
                <a:lnTo>
                  <a:pt x="580" y="997"/>
                </a:lnTo>
                <a:lnTo>
                  <a:pt x="576" y="997"/>
                </a:lnTo>
                <a:lnTo>
                  <a:pt x="574" y="997"/>
                </a:lnTo>
                <a:lnTo>
                  <a:pt x="573" y="997"/>
                </a:lnTo>
                <a:lnTo>
                  <a:pt x="569" y="997"/>
                </a:lnTo>
                <a:lnTo>
                  <a:pt x="569" y="999"/>
                </a:lnTo>
                <a:lnTo>
                  <a:pt x="567" y="999"/>
                </a:lnTo>
                <a:lnTo>
                  <a:pt x="567" y="1001"/>
                </a:lnTo>
                <a:lnTo>
                  <a:pt x="566" y="1001"/>
                </a:lnTo>
                <a:lnTo>
                  <a:pt x="566" y="1004"/>
                </a:lnTo>
                <a:lnTo>
                  <a:pt x="566" y="1006"/>
                </a:lnTo>
                <a:lnTo>
                  <a:pt x="566" y="1008"/>
                </a:lnTo>
                <a:lnTo>
                  <a:pt x="567" y="1008"/>
                </a:lnTo>
                <a:lnTo>
                  <a:pt x="567" y="1011"/>
                </a:lnTo>
                <a:lnTo>
                  <a:pt x="569" y="1013"/>
                </a:lnTo>
                <a:lnTo>
                  <a:pt x="573" y="1013"/>
                </a:lnTo>
                <a:lnTo>
                  <a:pt x="574" y="1014"/>
                </a:lnTo>
                <a:lnTo>
                  <a:pt x="574" y="1018"/>
                </a:lnTo>
                <a:lnTo>
                  <a:pt x="576" y="1018"/>
                </a:lnTo>
                <a:lnTo>
                  <a:pt x="580" y="1020"/>
                </a:lnTo>
                <a:lnTo>
                  <a:pt x="581" y="1020"/>
                </a:lnTo>
                <a:lnTo>
                  <a:pt x="581" y="1021"/>
                </a:lnTo>
                <a:lnTo>
                  <a:pt x="580" y="1021"/>
                </a:lnTo>
                <a:lnTo>
                  <a:pt x="580" y="1025"/>
                </a:lnTo>
                <a:lnTo>
                  <a:pt x="576" y="1025"/>
                </a:lnTo>
                <a:lnTo>
                  <a:pt x="574" y="1025"/>
                </a:lnTo>
                <a:lnTo>
                  <a:pt x="573" y="1025"/>
                </a:lnTo>
                <a:lnTo>
                  <a:pt x="569" y="1025"/>
                </a:lnTo>
                <a:lnTo>
                  <a:pt x="567" y="1025"/>
                </a:lnTo>
                <a:lnTo>
                  <a:pt x="566" y="1025"/>
                </a:lnTo>
                <a:lnTo>
                  <a:pt x="562" y="1025"/>
                </a:lnTo>
                <a:lnTo>
                  <a:pt x="561" y="1027"/>
                </a:lnTo>
                <a:lnTo>
                  <a:pt x="561" y="1028"/>
                </a:lnTo>
                <a:lnTo>
                  <a:pt x="559" y="1028"/>
                </a:lnTo>
                <a:lnTo>
                  <a:pt x="559" y="1032"/>
                </a:lnTo>
                <a:lnTo>
                  <a:pt x="559" y="1034"/>
                </a:lnTo>
                <a:lnTo>
                  <a:pt x="559" y="1035"/>
                </a:lnTo>
                <a:lnTo>
                  <a:pt x="559" y="1039"/>
                </a:lnTo>
                <a:lnTo>
                  <a:pt x="555" y="1039"/>
                </a:lnTo>
                <a:lnTo>
                  <a:pt x="555" y="1040"/>
                </a:lnTo>
                <a:lnTo>
                  <a:pt x="554" y="1040"/>
                </a:lnTo>
                <a:lnTo>
                  <a:pt x="552" y="1040"/>
                </a:lnTo>
                <a:lnTo>
                  <a:pt x="552" y="1042"/>
                </a:lnTo>
                <a:lnTo>
                  <a:pt x="548" y="1042"/>
                </a:lnTo>
                <a:lnTo>
                  <a:pt x="547" y="1042"/>
                </a:lnTo>
                <a:lnTo>
                  <a:pt x="545" y="1042"/>
                </a:lnTo>
                <a:lnTo>
                  <a:pt x="542" y="1046"/>
                </a:lnTo>
                <a:lnTo>
                  <a:pt x="540" y="1047"/>
                </a:lnTo>
                <a:lnTo>
                  <a:pt x="538" y="1047"/>
                </a:lnTo>
                <a:lnTo>
                  <a:pt x="538" y="1049"/>
                </a:lnTo>
                <a:lnTo>
                  <a:pt x="538" y="1053"/>
                </a:lnTo>
                <a:lnTo>
                  <a:pt x="538" y="1054"/>
                </a:lnTo>
                <a:lnTo>
                  <a:pt x="538" y="1056"/>
                </a:lnTo>
                <a:lnTo>
                  <a:pt x="535" y="1059"/>
                </a:lnTo>
                <a:lnTo>
                  <a:pt x="535" y="1061"/>
                </a:lnTo>
                <a:lnTo>
                  <a:pt x="535" y="1063"/>
                </a:lnTo>
                <a:lnTo>
                  <a:pt x="535" y="1066"/>
                </a:lnTo>
                <a:lnTo>
                  <a:pt x="535" y="1068"/>
                </a:lnTo>
                <a:lnTo>
                  <a:pt x="535" y="1070"/>
                </a:lnTo>
                <a:lnTo>
                  <a:pt x="533" y="1070"/>
                </a:lnTo>
                <a:lnTo>
                  <a:pt x="531" y="1070"/>
                </a:lnTo>
                <a:lnTo>
                  <a:pt x="528" y="1070"/>
                </a:lnTo>
                <a:lnTo>
                  <a:pt x="526" y="1070"/>
                </a:lnTo>
                <a:lnTo>
                  <a:pt x="524" y="1070"/>
                </a:lnTo>
                <a:lnTo>
                  <a:pt x="521" y="1070"/>
                </a:lnTo>
                <a:lnTo>
                  <a:pt x="521" y="1068"/>
                </a:lnTo>
                <a:lnTo>
                  <a:pt x="519" y="1068"/>
                </a:lnTo>
                <a:lnTo>
                  <a:pt x="517" y="1068"/>
                </a:lnTo>
                <a:lnTo>
                  <a:pt x="514" y="1068"/>
                </a:lnTo>
                <a:lnTo>
                  <a:pt x="512" y="1068"/>
                </a:lnTo>
                <a:lnTo>
                  <a:pt x="510" y="1070"/>
                </a:lnTo>
                <a:lnTo>
                  <a:pt x="510" y="1073"/>
                </a:lnTo>
                <a:lnTo>
                  <a:pt x="507" y="1073"/>
                </a:lnTo>
                <a:lnTo>
                  <a:pt x="507" y="1075"/>
                </a:lnTo>
                <a:lnTo>
                  <a:pt x="505" y="1075"/>
                </a:lnTo>
                <a:lnTo>
                  <a:pt x="503" y="1075"/>
                </a:lnTo>
                <a:lnTo>
                  <a:pt x="500" y="1075"/>
                </a:lnTo>
                <a:lnTo>
                  <a:pt x="498" y="1075"/>
                </a:lnTo>
                <a:lnTo>
                  <a:pt x="497" y="1075"/>
                </a:lnTo>
                <a:lnTo>
                  <a:pt x="497" y="1073"/>
                </a:lnTo>
                <a:lnTo>
                  <a:pt x="493" y="1073"/>
                </a:lnTo>
                <a:lnTo>
                  <a:pt x="493" y="1070"/>
                </a:lnTo>
                <a:lnTo>
                  <a:pt x="491" y="1073"/>
                </a:lnTo>
                <a:lnTo>
                  <a:pt x="490" y="1075"/>
                </a:lnTo>
                <a:lnTo>
                  <a:pt x="490" y="1077"/>
                </a:lnTo>
                <a:lnTo>
                  <a:pt x="486" y="1080"/>
                </a:lnTo>
                <a:lnTo>
                  <a:pt x="490" y="1082"/>
                </a:lnTo>
                <a:lnTo>
                  <a:pt x="491" y="1082"/>
                </a:lnTo>
                <a:lnTo>
                  <a:pt x="493" y="1082"/>
                </a:lnTo>
                <a:lnTo>
                  <a:pt x="497" y="1087"/>
                </a:lnTo>
                <a:lnTo>
                  <a:pt x="498" y="1087"/>
                </a:lnTo>
                <a:lnTo>
                  <a:pt x="500" y="1089"/>
                </a:lnTo>
                <a:lnTo>
                  <a:pt x="500" y="1091"/>
                </a:lnTo>
                <a:lnTo>
                  <a:pt x="503" y="1091"/>
                </a:lnTo>
                <a:lnTo>
                  <a:pt x="503" y="1094"/>
                </a:lnTo>
                <a:lnTo>
                  <a:pt x="505" y="1094"/>
                </a:lnTo>
                <a:lnTo>
                  <a:pt x="505" y="1096"/>
                </a:lnTo>
                <a:lnTo>
                  <a:pt x="507" y="1096"/>
                </a:lnTo>
                <a:lnTo>
                  <a:pt x="507" y="1098"/>
                </a:lnTo>
                <a:lnTo>
                  <a:pt x="510" y="1101"/>
                </a:lnTo>
                <a:lnTo>
                  <a:pt x="512" y="1103"/>
                </a:lnTo>
                <a:lnTo>
                  <a:pt x="514" y="1105"/>
                </a:lnTo>
                <a:lnTo>
                  <a:pt x="517" y="1105"/>
                </a:lnTo>
                <a:lnTo>
                  <a:pt x="517" y="1108"/>
                </a:lnTo>
                <a:lnTo>
                  <a:pt x="519" y="1108"/>
                </a:lnTo>
                <a:lnTo>
                  <a:pt x="519" y="1110"/>
                </a:lnTo>
                <a:lnTo>
                  <a:pt x="521" y="1111"/>
                </a:lnTo>
                <a:lnTo>
                  <a:pt x="521" y="1115"/>
                </a:lnTo>
                <a:lnTo>
                  <a:pt x="524" y="1115"/>
                </a:lnTo>
                <a:lnTo>
                  <a:pt x="524" y="1117"/>
                </a:lnTo>
                <a:lnTo>
                  <a:pt x="524" y="1118"/>
                </a:lnTo>
                <a:lnTo>
                  <a:pt x="526" y="1118"/>
                </a:lnTo>
                <a:lnTo>
                  <a:pt x="526" y="1122"/>
                </a:lnTo>
                <a:lnTo>
                  <a:pt x="528" y="1122"/>
                </a:lnTo>
                <a:lnTo>
                  <a:pt x="531" y="1124"/>
                </a:lnTo>
                <a:lnTo>
                  <a:pt x="533" y="1124"/>
                </a:lnTo>
                <a:lnTo>
                  <a:pt x="535" y="1124"/>
                </a:lnTo>
                <a:lnTo>
                  <a:pt x="538" y="1125"/>
                </a:lnTo>
                <a:lnTo>
                  <a:pt x="540" y="1125"/>
                </a:lnTo>
                <a:lnTo>
                  <a:pt x="542" y="1125"/>
                </a:lnTo>
                <a:lnTo>
                  <a:pt x="545" y="1129"/>
                </a:lnTo>
                <a:lnTo>
                  <a:pt x="547" y="1129"/>
                </a:lnTo>
                <a:lnTo>
                  <a:pt x="548" y="1129"/>
                </a:lnTo>
                <a:lnTo>
                  <a:pt x="552" y="1129"/>
                </a:lnTo>
                <a:lnTo>
                  <a:pt x="554" y="1129"/>
                </a:lnTo>
                <a:lnTo>
                  <a:pt x="555" y="1125"/>
                </a:lnTo>
                <a:lnTo>
                  <a:pt x="559" y="1125"/>
                </a:lnTo>
                <a:lnTo>
                  <a:pt x="561" y="1125"/>
                </a:lnTo>
                <a:lnTo>
                  <a:pt x="562" y="1125"/>
                </a:lnTo>
                <a:lnTo>
                  <a:pt x="566" y="1125"/>
                </a:lnTo>
                <a:lnTo>
                  <a:pt x="567" y="1129"/>
                </a:lnTo>
                <a:lnTo>
                  <a:pt x="569" y="1129"/>
                </a:lnTo>
                <a:lnTo>
                  <a:pt x="573" y="1129"/>
                </a:lnTo>
                <a:lnTo>
                  <a:pt x="574" y="1129"/>
                </a:lnTo>
                <a:lnTo>
                  <a:pt x="576" y="1129"/>
                </a:lnTo>
                <a:lnTo>
                  <a:pt x="580" y="1129"/>
                </a:lnTo>
                <a:lnTo>
                  <a:pt x="581" y="1125"/>
                </a:lnTo>
                <a:lnTo>
                  <a:pt x="583" y="1125"/>
                </a:lnTo>
                <a:lnTo>
                  <a:pt x="587" y="1125"/>
                </a:lnTo>
                <a:lnTo>
                  <a:pt x="587" y="1124"/>
                </a:lnTo>
                <a:lnTo>
                  <a:pt x="588" y="1124"/>
                </a:lnTo>
                <a:lnTo>
                  <a:pt x="590" y="1122"/>
                </a:lnTo>
                <a:lnTo>
                  <a:pt x="590" y="1118"/>
                </a:lnTo>
                <a:lnTo>
                  <a:pt x="593" y="1117"/>
                </a:lnTo>
                <a:lnTo>
                  <a:pt x="595" y="1117"/>
                </a:lnTo>
                <a:lnTo>
                  <a:pt x="597" y="1117"/>
                </a:lnTo>
                <a:lnTo>
                  <a:pt x="600" y="1117"/>
                </a:lnTo>
                <a:lnTo>
                  <a:pt x="600" y="1118"/>
                </a:lnTo>
                <a:lnTo>
                  <a:pt x="600" y="1122"/>
                </a:lnTo>
                <a:lnTo>
                  <a:pt x="600" y="1124"/>
                </a:lnTo>
                <a:lnTo>
                  <a:pt x="602" y="1124"/>
                </a:lnTo>
                <a:lnTo>
                  <a:pt x="604" y="1124"/>
                </a:lnTo>
                <a:lnTo>
                  <a:pt x="607" y="1122"/>
                </a:lnTo>
                <a:lnTo>
                  <a:pt x="609" y="1122"/>
                </a:lnTo>
                <a:lnTo>
                  <a:pt x="611" y="1118"/>
                </a:lnTo>
                <a:lnTo>
                  <a:pt x="614" y="1118"/>
                </a:lnTo>
                <a:lnTo>
                  <a:pt x="616" y="1118"/>
                </a:lnTo>
                <a:lnTo>
                  <a:pt x="618" y="1118"/>
                </a:lnTo>
                <a:lnTo>
                  <a:pt x="621" y="1118"/>
                </a:lnTo>
                <a:lnTo>
                  <a:pt x="621" y="1122"/>
                </a:lnTo>
                <a:lnTo>
                  <a:pt x="623" y="1122"/>
                </a:lnTo>
                <a:lnTo>
                  <a:pt x="625" y="1122"/>
                </a:lnTo>
                <a:lnTo>
                  <a:pt x="628" y="1124"/>
                </a:lnTo>
                <a:lnTo>
                  <a:pt x="630" y="1124"/>
                </a:lnTo>
                <a:lnTo>
                  <a:pt x="632" y="1125"/>
                </a:lnTo>
                <a:lnTo>
                  <a:pt x="635" y="1125"/>
                </a:lnTo>
                <a:lnTo>
                  <a:pt x="635" y="1129"/>
                </a:lnTo>
                <a:lnTo>
                  <a:pt x="637" y="1125"/>
                </a:lnTo>
                <a:lnTo>
                  <a:pt x="638" y="1125"/>
                </a:lnTo>
                <a:lnTo>
                  <a:pt x="642" y="1125"/>
                </a:lnTo>
                <a:lnTo>
                  <a:pt x="644" y="1125"/>
                </a:lnTo>
                <a:lnTo>
                  <a:pt x="645" y="1124"/>
                </a:lnTo>
                <a:lnTo>
                  <a:pt x="649" y="1125"/>
                </a:lnTo>
                <a:lnTo>
                  <a:pt x="649" y="1129"/>
                </a:lnTo>
                <a:lnTo>
                  <a:pt x="645" y="1129"/>
                </a:lnTo>
                <a:lnTo>
                  <a:pt x="645" y="1130"/>
                </a:lnTo>
                <a:lnTo>
                  <a:pt x="644" y="1132"/>
                </a:lnTo>
                <a:lnTo>
                  <a:pt x="644" y="1136"/>
                </a:lnTo>
                <a:lnTo>
                  <a:pt x="645" y="1136"/>
                </a:lnTo>
                <a:lnTo>
                  <a:pt x="645" y="1137"/>
                </a:lnTo>
                <a:lnTo>
                  <a:pt x="645" y="1139"/>
                </a:lnTo>
                <a:lnTo>
                  <a:pt x="649" y="1139"/>
                </a:lnTo>
                <a:lnTo>
                  <a:pt x="649" y="1143"/>
                </a:lnTo>
                <a:lnTo>
                  <a:pt x="649" y="1144"/>
                </a:lnTo>
                <a:lnTo>
                  <a:pt x="651" y="1144"/>
                </a:lnTo>
                <a:lnTo>
                  <a:pt x="652" y="1144"/>
                </a:lnTo>
                <a:lnTo>
                  <a:pt x="656" y="1144"/>
                </a:lnTo>
                <a:lnTo>
                  <a:pt x="658" y="1144"/>
                </a:lnTo>
                <a:lnTo>
                  <a:pt x="663" y="1144"/>
                </a:lnTo>
                <a:lnTo>
                  <a:pt x="664" y="1144"/>
                </a:lnTo>
                <a:lnTo>
                  <a:pt x="670" y="1144"/>
                </a:lnTo>
                <a:lnTo>
                  <a:pt x="671" y="1146"/>
                </a:lnTo>
                <a:lnTo>
                  <a:pt x="673" y="1146"/>
                </a:lnTo>
                <a:lnTo>
                  <a:pt x="677" y="1150"/>
                </a:lnTo>
                <a:lnTo>
                  <a:pt x="678" y="1151"/>
                </a:lnTo>
                <a:lnTo>
                  <a:pt x="678" y="1153"/>
                </a:lnTo>
                <a:lnTo>
                  <a:pt x="680" y="1156"/>
                </a:lnTo>
                <a:lnTo>
                  <a:pt x="680" y="1158"/>
                </a:lnTo>
                <a:lnTo>
                  <a:pt x="680" y="1160"/>
                </a:lnTo>
                <a:lnTo>
                  <a:pt x="673" y="1163"/>
                </a:lnTo>
                <a:lnTo>
                  <a:pt x="670" y="1163"/>
                </a:lnTo>
                <a:lnTo>
                  <a:pt x="664" y="1165"/>
                </a:lnTo>
                <a:lnTo>
                  <a:pt x="663" y="1165"/>
                </a:lnTo>
                <a:lnTo>
                  <a:pt x="658" y="1167"/>
                </a:lnTo>
                <a:lnTo>
                  <a:pt x="652" y="1172"/>
                </a:lnTo>
                <a:lnTo>
                  <a:pt x="651" y="1177"/>
                </a:lnTo>
                <a:lnTo>
                  <a:pt x="651" y="1179"/>
                </a:lnTo>
                <a:lnTo>
                  <a:pt x="651" y="1181"/>
                </a:lnTo>
                <a:lnTo>
                  <a:pt x="651" y="1186"/>
                </a:lnTo>
                <a:lnTo>
                  <a:pt x="651" y="1188"/>
                </a:lnTo>
                <a:lnTo>
                  <a:pt x="651" y="1191"/>
                </a:lnTo>
                <a:lnTo>
                  <a:pt x="651" y="1193"/>
                </a:lnTo>
                <a:lnTo>
                  <a:pt x="651" y="1195"/>
                </a:lnTo>
                <a:lnTo>
                  <a:pt x="651" y="1198"/>
                </a:lnTo>
                <a:lnTo>
                  <a:pt x="652" y="1200"/>
                </a:lnTo>
                <a:lnTo>
                  <a:pt x="656" y="1201"/>
                </a:lnTo>
                <a:lnTo>
                  <a:pt x="658" y="1205"/>
                </a:lnTo>
                <a:lnTo>
                  <a:pt x="659" y="1207"/>
                </a:lnTo>
                <a:lnTo>
                  <a:pt x="659" y="1210"/>
                </a:lnTo>
                <a:lnTo>
                  <a:pt x="663" y="1212"/>
                </a:lnTo>
                <a:lnTo>
                  <a:pt x="659" y="1214"/>
                </a:lnTo>
                <a:lnTo>
                  <a:pt x="659" y="1217"/>
                </a:lnTo>
                <a:lnTo>
                  <a:pt x="659" y="1224"/>
                </a:lnTo>
                <a:lnTo>
                  <a:pt x="659" y="1226"/>
                </a:lnTo>
                <a:lnTo>
                  <a:pt x="659" y="1227"/>
                </a:lnTo>
                <a:lnTo>
                  <a:pt x="659" y="1231"/>
                </a:lnTo>
                <a:lnTo>
                  <a:pt x="658" y="1233"/>
                </a:lnTo>
                <a:lnTo>
                  <a:pt x="658" y="1234"/>
                </a:lnTo>
                <a:lnTo>
                  <a:pt x="658" y="1238"/>
                </a:lnTo>
                <a:lnTo>
                  <a:pt x="659" y="1240"/>
                </a:lnTo>
                <a:lnTo>
                  <a:pt x="659" y="1241"/>
                </a:lnTo>
                <a:lnTo>
                  <a:pt x="659" y="1245"/>
                </a:lnTo>
                <a:lnTo>
                  <a:pt x="659" y="1246"/>
                </a:lnTo>
                <a:lnTo>
                  <a:pt x="659" y="1248"/>
                </a:lnTo>
                <a:lnTo>
                  <a:pt x="659" y="1252"/>
                </a:lnTo>
                <a:lnTo>
                  <a:pt x="659" y="1253"/>
                </a:lnTo>
                <a:lnTo>
                  <a:pt x="659" y="1259"/>
                </a:lnTo>
                <a:lnTo>
                  <a:pt x="659" y="1260"/>
                </a:lnTo>
                <a:lnTo>
                  <a:pt x="663" y="1262"/>
                </a:lnTo>
                <a:lnTo>
                  <a:pt x="664" y="1265"/>
                </a:lnTo>
                <a:lnTo>
                  <a:pt x="664" y="1267"/>
                </a:lnTo>
                <a:lnTo>
                  <a:pt x="664" y="1269"/>
                </a:lnTo>
                <a:lnTo>
                  <a:pt x="666" y="1272"/>
                </a:lnTo>
                <a:lnTo>
                  <a:pt x="666" y="1274"/>
                </a:lnTo>
                <a:lnTo>
                  <a:pt x="666" y="1279"/>
                </a:lnTo>
                <a:lnTo>
                  <a:pt x="666" y="1281"/>
                </a:lnTo>
                <a:lnTo>
                  <a:pt x="666" y="1286"/>
                </a:lnTo>
                <a:lnTo>
                  <a:pt x="670" y="1288"/>
                </a:lnTo>
                <a:lnTo>
                  <a:pt x="670" y="1293"/>
                </a:lnTo>
                <a:lnTo>
                  <a:pt x="670" y="1295"/>
                </a:lnTo>
                <a:lnTo>
                  <a:pt x="670" y="1297"/>
                </a:lnTo>
                <a:lnTo>
                  <a:pt x="671" y="1297"/>
                </a:lnTo>
                <a:lnTo>
                  <a:pt x="673" y="1300"/>
                </a:lnTo>
                <a:lnTo>
                  <a:pt x="677" y="1300"/>
                </a:lnTo>
                <a:lnTo>
                  <a:pt x="677" y="1297"/>
                </a:lnTo>
                <a:lnTo>
                  <a:pt x="677" y="1295"/>
                </a:lnTo>
                <a:lnTo>
                  <a:pt x="677" y="1293"/>
                </a:lnTo>
                <a:lnTo>
                  <a:pt x="678" y="1290"/>
                </a:lnTo>
                <a:lnTo>
                  <a:pt x="680" y="1290"/>
                </a:lnTo>
                <a:lnTo>
                  <a:pt x="683" y="1288"/>
                </a:lnTo>
                <a:lnTo>
                  <a:pt x="685" y="1288"/>
                </a:lnTo>
                <a:lnTo>
                  <a:pt x="690" y="1290"/>
                </a:lnTo>
                <a:lnTo>
                  <a:pt x="692" y="1288"/>
                </a:lnTo>
                <a:lnTo>
                  <a:pt x="694" y="1290"/>
                </a:lnTo>
                <a:lnTo>
                  <a:pt x="697" y="1290"/>
                </a:lnTo>
                <a:lnTo>
                  <a:pt x="701" y="1295"/>
                </a:lnTo>
                <a:lnTo>
                  <a:pt x="704" y="1295"/>
                </a:lnTo>
                <a:lnTo>
                  <a:pt x="708" y="1293"/>
                </a:lnTo>
                <a:lnTo>
                  <a:pt x="711" y="1293"/>
                </a:lnTo>
                <a:lnTo>
                  <a:pt x="713" y="1293"/>
                </a:lnTo>
                <a:lnTo>
                  <a:pt x="718" y="1295"/>
                </a:lnTo>
                <a:lnTo>
                  <a:pt x="720" y="1295"/>
                </a:lnTo>
                <a:lnTo>
                  <a:pt x="718" y="1297"/>
                </a:lnTo>
                <a:lnTo>
                  <a:pt x="720" y="1302"/>
                </a:lnTo>
                <a:lnTo>
                  <a:pt x="727" y="1304"/>
                </a:lnTo>
                <a:lnTo>
                  <a:pt x="728" y="1307"/>
                </a:lnTo>
                <a:lnTo>
                  <a:pt x="728" y="1309"/>
                </a:lnTo>
                <a:lnTo>
                  <a:pt x="732" y="1309"/>
                </a:lnTo>
                <a:lnTo>
                  <a:pt x="728" y="1311"/>
                </a:lnTo>
                <a:lnTo>
                  <a:pt x="734" y="1314"/>
                </a:lnTo>
                <a:lnTo>
                  <a:pt x="734" y="1316"/>
                </a:lnTo>
                <a:lnTo>
                  <a:pt x="727" y="1316"/>
                </a:lnTo>
                <a:lnTo>
                  <a:pt x="722" y="1316"/>
                </a:lnTo>
                <a:lnTo>
                  <a:pt x="722" y="1317"/>
                </a:lnTo>
                <a:lnTo>
                  <a:pt x="718" y="1321"/>
                </a:lnTo>
                <a:lnTo>
                  <a:pt x="713" y="1321"/>
                </a:lnTo>
                <a:lnTo>
                  <a:pt x="708" y="1321"/>
                </a:lnTo>
                <a:lnTo>
                  <a:pt x="704" y="1323"/>
                </a:lnTo>
                <a:lnTo>
                  <a:pt x="701" y="1323"/>
                </a:lnTo>
                <a:lnTo>
                  <a:pt x="694" y="1323"/>
                </a:lnTo>
                <a:lnTo>
                  <a:pt x="692" y="1321"/>
                </a:lnTo>
                <a:lnTo>
                  <a:pt x="687" y="1323"/>
                </a:lnTo>
                <a:lnTo>
                  <a:pt x="683" y="1323"/>
                </a:lnTo>
                <a:lnTo>
                  <a:pt x="677" y="1324"/>
                </a:lnTo>
                <a:lnTo>
                  <a:pt x="673" y="1323"/>
                </a:lnTo>
                <a:lnTo>
                  <a:pt x="671" y="1317"/>
                </a:lnTo>
                <a:lnTo>
                  <a:pt x="671" y="1316"/>
                </a:lnTo>
                <a:lnTo>
                  <a:pt x="670" y="1311"/>
                </a:lnTo>
                <a:lnTo>
                  <a:pt x="670" y="1309"/>
                </a:lnTo>
                <a:lnTo>
                  <a:pt x="666" y="1309"/>
                </a:lnTo>
                <a:lnTo>
                  <a:pt x="663" y="1309"/>
                </a:lnTo>
                <a:lnTo>
                  <a:pt x="659" y="1311"/>
                </a:lnTo>
                <a:lnTo>
                  <a:pt x="658" y="1314"/>
                </a:lnTo>
                <a:lnTo>
                  <a:pt x="656" y="1316"/>
                </a:lnTo>
                <a:lnTo>
                  <a:pt x="652" y="1317"/>
                </a:lnTo>
                <a:lnTo>
                  <a:pt x="649" y="1321"/>
                </a:lnTo>
                <a:lnTo>
                  <a:pt x="645" y="1321"/>
                </a:lnTo>
                <a:lnTo>
                  <a:pt x="642" y="1321"/>
                </a:lnTo>
                <a:lnTo>
                  <a:pt x="638" y="1321"/>
                </a:lnTo>
                <a:lnTo>
                  <a:pt x="635" y="1321"/>
                </a:lnTo>
                <a:lnTo>
                  <a:pt x="632" y="1321"/>
                </a:lnTo>
                <a:lnTo>
                  <a:pt x="628" y="1321"/>
                </a:lnTo>
                <a:lnTo>
                  <a:pt x="625" y="1323"/>
                </a:lnTo>
                <a:lnTo>
                  <a:pt x="621" y="1323"/>
                </a:lnTo>
                <a:lnTo>
                  <a:pt x="618" y="1324"/>
                </a:lnTo>
                <a:lnTo>
                  <a:pt x="616" y="1324"/>
                </a:lnTo>
                <a:lnTo>
                  <a:pt x="616" y="1328"/>
                </a:lnTo>
                <a:lnTo>
                  <a:pt x="616" y="1330"/>
                </a:lnTo>
                <a:lnTo>
                  <a:pt x="614" y="1331"/>
                </a:lnTo>
                <a:lnTo>
                  <a:pt x="614" y="1335"/>
                </a:lnTo>
                <a:lnTo>
                  <a:pt x="611" y="1336"/>
                </a:lnTo>
                <a:lnTo>
                  <a:pt x="611" y="1338"/>
                </a:lnTo>
                <a:lnTo>
                  <a:pt x="609" y="1342"/>
                </a:lnTo>
                <a:lnTo>
                  <a:pt x="607" y="1343"/>
                </a:lnTo>
                <a:lnTo>
                  <a:pt x="607" y="1345"/>
                </a:lnTo>
                <a:lnTo>
                  <a:pt x="607" y="1349"/>
                </a:lnTo>
                <a:lnTo>
                  <a:pt x="607" y="1350"/>
                </a:lnTo>
                <a:lnTo>
                  <a:pt x="604" y="1350"/>
                </a:lnTo>
                <a:lnTo>
                  <a:pt x="604" y="1352"/>
                </a:lnTo>
                <a:lnTo>
                  <a:pt x="604" y="1356"/>
                </a:lnTo>
                <a:lnTo>
                  <a:pt x="604" y="1357"/>
                </a:lnTo>
                <a:lnTo>
                  <a:pt x="607" y="1359"/>
                </a:lnTo>
                <a:lnTo>
                  <a:pt x="609" y="1359"/>
                </a:lnTo>
                <a:lnTo>
                  <a:pt x="614" y="1362"/>
                </a:lnTo>
                <a:lnTo>
                  <a:pt x="616" y="1364"/>
                </a:lnTo>
                <a:lnTo>
                  <a:pt x="616" y="1366"/>
                </a:lnTo>
                <a:lnTo>
                  <a:pt x="614" y="1369"/>
                </a:lnTo>
                <a:lnTo>
                  <a:pt x="611" y="1371"/>
                </a:lnTo>
                <a:lnTo>
                  <a:pt x="609" y="1371"/>
                </a:lnTo>
                <a:lnTo>
                  <a:pt x="604" y="1373"/>
                </a:lnTo>
                <a:lnTo>
                  <a:pt x="602" y="1373"/>
                </a:lnTo>
                <a:lnTo>
                  <a:pt x="600" y="1371"/>
                </a:lnTo>
                <a:lnTo>
                  <a:pt x="597" y="1369"/>
                </a:lnTo>
                <a:lnTo>
                  <a:pt x="595" y="1366"/>
                </a:lnTo>
                <a:lnTo>
                  <a:pt x="590" y="1362"/>
                </a:lnTo>
                <a:lnTo>
                  <a:pt x="588" y="1357"/>
                </a:lnTo>
                <a:lnTo>
                  <a:pt x="583" y="1356"/>
                </a:lnTo>
                <a:lnTo>
                  <a:pt x="581" y="1357"/>
                </a:lnTo>
                <a:lnTo>
                  <a:pt x="580" y="1357"/>
                </a:lnTo>
                <a:lnTo>
                  <a:pt x="574" y="1359"/>
                </a:lnTo>
                <a:lnTo>
                  <a:pt x="569" y="1362"/>
                </a:lnTo>
                <a:lnTo>
                  <a:pt x="567" y="1359"/>
                </a:lnTo>
                <a:lnTo>
                  <a:pt x="566" y="1359"/>
                </a:lnTo>
                <a:lnTo>
                  <a:pt x="562" y="1359"/>
                </a:lnTo>
                <a:lnTo>
                  <a:pt x="566" y="1359"/>
                </a:lnTo>
                <a:lnTo>
                  <a:pt x="567" y="1362"/>
                </a:lnTo>
                <a:lnTo>
                  <a:pt x="569" y="1366"/>
                </a:lnTo>
                <a:lnTo>
                  <a:pt x="569" y="1371"/>
                </a:lnTo>
                <a:lnTo>
                  <a:pt x="569" y="1373"/>
                </a:lnTo>
                <a:lnTo>
                  <a:pt x="569" y="1376"/>
                </a:lnTo>
                <a:lnTo>
                  <a:pt x="569" y="1378"/>
                </a:lnTo>
                <a:lnTo>
                  <a:pt x="569" y="1380"/>
                </a:lnTo>
                <a:lnTo>
                  <a:pt x="569" y="1383"/>
                </a:lnTo>
                <a:lnTo>
                  <a:pt x="573" y="1387"/>
                </a:lnTo>
                <a:lnTo>
                  <a:pt x="573" y="1392"/>
                </a:lnTo>
                <a:lnTo>
                  <a:pt x="573" y="1397"/>
                </a:lnTo>
                <a:lnTo>
                  <a:pt x="574" y="1397"/>
                </a:lnTo>
                <a:lnTo>
                  <a:pt x="576" y="1397"/>
                </a:lnTo>
                <a:lnTo>
                  <a:pt x="576" y="1399"/>
                </a:lnTo>
                <a:lnTo>
                  <a:pt x="576" y="1404"/>
                </a:lnTo>
                <a:lnTo>
                  <a:pt x="576" y="1407"/>
                </a:lnTo>
                <a:lnTo>
                  <a:pt x="580" y="1411"/>
                </a:lnTo>
                <a:lnTo>
                  <a:pt x="581" y="1413"/>
                </a:lnTo>
                <a:lnTo>
                  <a:pt x="587" y="1418"/>
                </a:lnTo>
                <a:lnTo>
                  <a:pt x="588" y="1420"/>
                </a:lnTo>
                <a:lnTo>
                  <a:pt x="588" y="1421"/>
                </a:lnTo>
                <a:lnTo>
                  <a:pt x="590" y="1425"/>
                </a:lnTo>
                <a:lnTo>
                  <a:pt x="593" y="1426"/>
                </a:lnTo>
                <a:lnTo>
                  <a:pt x="595" y="1425"/>
                </a:lnTo>
                <a:lnTo>
                  <a:pt x="597" y="1425"/>
                </a:lnTo>
                <a:lnTo>
                  <a:pt x="600" y="1426"/>
                </a:lnTo>
                <a:lnTo>
                  <a:pt x="602" y="1426"/>
                </a:lnTo>
                <a:lnTo>
                  <a:pt x="604" y="1426"/>
                </a:lnTo>
                <a:lnTo>
                  <a:pt x="604" y="1428"/>
                </a:lnTo>
                <a:lnTo>
                  <a:pt x="604" y="1432"/>
                </a:lnTo>
                <a:lnTo>
                  <a:pt x="607" y="1433"/>
                </a:lnTo>
                <a:lnTo>
                  <a:pt x="607" y="1435"/>
                </a:lnTo>
                <a:lnTo>
                  <a:pt x="609" y="1435"/>
                </a:lnTo>
                <a:lnTo>
                  <a:pt x="609" y="1439"/>
                </a:lnTo>
                <a:lnTo>
                  <a:pt x="607" y="1439"/>
                </a:lnTo>
                <a:lnTo>
                  <a:pt x="607" y="1440"/>
                </a:lnTo>
                <a:lnTo>
                  <a:pt x="607" y="1442"/>
                </a:lnTo>
                <a:lnTo>
                  <a:pt x="607" y="1446"/>
                </a:lnTo>
                <a:lnTo>
                  <a:pt x="609" y="1447"/>
                </a:lnTo>
                <a:lnTo>
                  <a:pt x="611" y="1449"/>
                </a:lnTo>
                <a:lnTo>
                  <a:pt x="609" y="1452"/>
                </a:lnTo>
                <a:lnTo>
                  <a:pt x="609" y="1454"/>
                </a:lnTo>
                <a:lnTo>
                  <a:pt x="607" y="1459"/>
                </a:lnTo>
                <a:lnTo>
                  <a:pt x="607" y="1461"/>
                </a:lnTo>
                <a:lnTo>
                  <a:pt x="604" y="1466"/>
                </a:lnTo>
                <a:lnTo>
                  <a:pt x="609" y="1468"/>
                </a:lnTo>
                <a:lnTo>
                  <a:pt x="614" y="1470"/>
                </a:lnTo>
                <a:lnTo>
                  <a:pt x="616" y="1473"/>
                </a:lnTo>
                <a:lnTo>
                  <a:pt x="618" y="1475"/>
                </a:lnTo>
                <a:lnTo>
                  <a:pt x="621" y="1480"/>
                </a:lnTo>
                <a:lnTo>
                  <a:pt x="621" y="1482"/>
                </a:lnTo>
                <a:lnTo>
                  <a:pt x="618" y="1482"/>
                </a:lnTo>
                <a:lnTo>
                  <a:pt x="618" y="1487"/>
                </a:lnTo>
                <a:lnTo>
                  <a:pt x="616" y="1487"/>
                </a:lnTo>
                <a:lnTo>
                  <a:pt x="614" y="1489"/>
                </a:lnTo>
                <a:lnTo>
                  <a:pt x="614" y="1491"/>
                </a:lnTo>
                <a:lnTo>
                  <a:pt x="614" y="1494"/>
                </a:lnTo>
                <a:lnTo>
                  <a:pt x="616" y="1496"/>
                </a:lnTo>
                <a:lnTo>
                  <a:pt x="621" y="1497"/>
                </a:lnTo>
                <a:lnTo>
                  <a:pt x="623" y="1501"/>
                </a:lnTo>
                <a:lnTo>
                  <a:pt x="628" y="1501"/>
                </a:lnTo>
                <a:lnTo>
                  <a:pt x="630" y="1504"/>
                </a:lnTo>
                <a:lnTo>
                  <a:pt x="632" y="1508"/>
                </a:lnTo>
                <a:lnTo>
                  <a:pt x="632" y="1510"/>
                </a:lnTo>
                <a:lnTo>
                  <a:pt x="635" y="1511"/>
                </a:lnTo>
                <a:lnTo>
                  <a:pt x="637" y="1515"/>
                </a:lnTo>
                <a:lnTo>
                  <a:pt x="638" y="1515"/>
                </a:lnTo>
                <a:lnTo>
                  <a:pt x="642" y="1515"/>
                </a:lnTo>
                <a:lnTo>
                  <a:pt x="645" y="1515"/>
                </a:lnTo>
                <a:lnTo>
                  <a:pt x="651" y="1515"/>
                </a:lnTo>
                <a:lnTo>
                  <a:pt x="656" y="1515"/>
                </a:lnTo>
                <a:lnTo>
                  <a:pt x="659" y="1517"/>
                </a:lnTo>
                <a:lnTo>
                  <a:pt x="663" y="1517"/>
                </a:lnTo>
                <a:lnTo>
                  <a:pt x="664" y="1518"/>
                </a:lnTo>
                <a:lnTo>
                  <a:pt x="666" y="1523"/>
                </a:lnTo>
                <a:lnTo>
                  <a:pt x="666" y="1525"/>
                </a:lnTo>
                <a:lnTo>
                  <a:pt x="666" y="1530"/>
                </a:lnTo>
                <a:lnTo>
                  <a:pt x="670" y="1536"/>
                </a:lnTo>
                <a:lnTo>
                  <a:pt x="666" y="1539"/>
                </a:lnTo>
                <a:lnTo>
                  <a:pt x="664" y="1542"/>
                </a:lnTo>
                <a:lnTo>
                  <a:pt x="663" y="1544"/>
                </a:lnTo>
                <a:lnTo>
                  <a:pt x="659" y="1544"/>
                </a:lnTo>
                <a:lnTo>
                  <a:pt x="658" y="1546"/>
                </a:lnTo>
                <a:lnTo>
                  <a:pt x="656" y="1546"/>
                </a:lnTo>
                <a:lnTo>
                  <a:pt x="656" y="1549"/>
                </a:lnTo>
                <a:lnTo>
                  <a:pt x="656" y="1551"/>
                </a:lnTo>
                <a:lnTo>
                  <a:pt x="656" y="1553"/>
                </a:lnTo>
                <a:lnTo>
                  <a:pt x="658" y="1553"/>
                </a:lnTo>
                <a:lnTo>
                  <a:pt x="659" y="1553"/>
                </a:lnTo>
                <a:lnTo>
                  <a:pt x="663" y="1556"/>
                </a:lnTo>
                <a:lnTo>
                  <a:pt x="664" y="1556"/>
                </a:lnTo>
                <a:lnTo>
                  <a:pt x="666" y="1558"/>
                </a:lnTo>
                <a:lnTo>
                  <a:pt x="670" y="1558"/>
                </a:lnTo>
                <a:lnTo>
                  <a:pt x="670" y="1560"/>
                </a:lnTo>
                <a:lnTo>
                  <a:pt x="671" y="1560"/>
                </a:lnTo>
                <a:lnTo>
                  <a:pt x="671" y="1563"/>
                </a:lnTo>
                <a:lnTo>
                  <a:pt x="677" y="1563"/>
                </a:lnTo>
                <a:lnTo>
                  <a:pt x="677" y="1565"/>
                </a:lnTo>
                <a:lnTo>
                  <a:pt x="678" y="1565"/>
                </a:lnTo>
                <a:lnTo>
                  <a:pt x="683" y="1565"/>
                </a:lnTo>
                <a:lnTo>
                  <a:pt x="685" y="1563"/>
                </a:lnTo>
                <a:lnTo>
                  <a:pt x="685" y="1565"/>
                </a:lnTo>
                <a:lnTo>
                  <a:pt x="690" y="1567"/>
                </a:lnTo>
                <a:lnTo>
                  <a:pt x="692" y="1570"/>
                </a:lnTo>
                <a:lnTo>
                  <a:pt x="694" y="1572"/>
                </a:lnTo>
                <a:lnTo>
                  <a:pt x="694" y="1574"/>
                </a:lnTo>
                <a:lnTo>
                  <a:pt x="699" y="1574"/>
                </a:lnTo>
                <a:lnTo>
                  <a:pt x="701" y="1577"/>
                </a:lnTo>
                <a:lnTo>
                  <a:pt x="704" y="1577"/>
                </a:lnTo>
                <a:lnTo>
                  <a:pt x="706" y="1579"/>
                </a:lnTo>
                <a:lnTo>
                  <a:pt x="706" y="1581"/>
                </a:lnTo>
                <a:lnTo>
                  <a:pt x="706" y="1584"/>
                </a:lnTo>
                <a:lnTo>
                  <a:pt x="701" y="1586"/>
                </a:lnTo>
                <a:lnTo>
                  <a:pt x="701" y="1587"/>
                </a:lnTo>
                <a:lnTo>
                  <a:pt x="701" y="1591"/>
                </a:lnTo>
                <a:lnTo>
                  <a:pt x="701" y="1594"/>
                </a:lnTo>
                <a:lnTo>
                  <a:pt x="699" y="1594"/>
                </a:lnTo>
                <a:lnTo>
                  <a:pt x="694" y="1594"/>
                </a:lnTo>
                <a:lnTo>
                  <a:pt x="692" y="1594"/>
                </a:lnTo>
                <a:lnTo>
                  <a:pt x="692" y="1598"/>
                </a:lnTo>
                <a:lnTo>
                  <a:pt x="690" y="1600"/>
                </a:lnTo>
                <a:lnTo>
                  <a:pt x="690" y="1601"/>
                </a:lnTo>
                <a:lnTo>
                  <a:pt x="687" y="1601"/>
                </a:lnTo>
                <a:lnTo>
                  <a:pt x="685" y="1601"/>
                </a:lnTo>
                <a:lnTo>
                  <a:pt x="683" y="1601"/>
                </a:lnTo>
                <a:lnTo>
                  <a:pt x="683" y="1605"/>
                </a:lnTo>
                <a:lnTo>
                  <a:pt x="683" y="1607"/>
                </a:lnTo>
                <a:lnTo>
                  <a:pt x="685" y="1607"/>
                </a:lnTo>
                <a:lnTo>
                  <a:pt x="687" y="1607"/>
                </a:lnTo>
                <a:lnTo>
                  <a:pt x="690" y="1607"/>
                </a:lnTo>
                <a:lnTo>
                  <a:pt x="692" y="1608"/>
                </a:lnTo>
                <a:lnTo>
                  <a:pt x="694" y="1612"/>
                </a:lnTo>
                <a:lnTo>
                  <a:pt x="694" y="1613"/>
                </a:lnTo>
                <a:lnTo>
                  <a:pt x="697" y="1613"/>
                </a:lnTo>
                <a:lnTo>
                  <a:pt x="699" y="1615"/>
                </a:lnTo>
                <a:lnTo>
                  <a:pt x="701" y="1619"/>
                </a:lnTo>
                <a:lnTo>
                  <a:pt x="701" y="1620"/>
                </a:lnTo>
                <a:lnTo>
                  <a:pt x="704" y="1622"/>
                </a:lnTo>
                <a:lnTo>
                  <a:pt x="706" y="1622"/>
                </a:lnTo>
                <a:lnTo>
                  <a:pt x="708" y="1626"/>
                </a:lnTo>
                <a:lnTo>
                  <a:pt x="708" y="1629"/>
                </a:lnTo>
                <a:lnTo>
                  <a:pt x="708" y="1634"/>
                </a:lnTo>
                <a:lnTo>
                  <a:pt x="708" y="1639"/>
                </a:lnTo>
                <a:lnTo>
                  <a:pt x="711" y="1643"/>
                </a:lnTo>
                <a:lnTo>
                  <a:pt x="713" y="1648"/>
                </a:lnTo>
                <a:lnTo>
                  <a:pt x="718" y="1650"/>
                </a:lnTo>
                <a:lnTo>
                  <a:pt x="720" y="1653"/>
                </a:lnTo>
                <a:lnTo>
                  <a:pt x="722" y="1655"/>
                </a:lnTo>
                <a:lnTo>
                  <a:pt x="722" y="1657"/>
                </a:lnTo>
                <a:lnTo>
                  <a:pt x="722" y="1660"/>
                </a:lnTo>
                <a:lnTo>
                  <a:pt x="722" y="1662"/>
                </a:lnTo>
                <a:lnTo>
                  <a:pt x="720" y="1664"/>
                </a:lnTo>
                <a:lnTo>
                  <a:pt x="720" y="1667"/>
                </a:lnTo>
                <a:lnTo>
                  <a:pt x="722" y="1671"/>
                </a:lnTo>
                <a:lnTo>
                  <a:pt x="725" y="1676"/>
                </a:lnTo>
                <a:lnTo>
                  <a:pt x="727" y="1677"/>
                </a:lnTo>
                <a:lnTo>
                  <a:pt x="728" y="1683"/>
                </a:lnTo>
                <a:lnTo>
                  <a:pt x="728" y="1684"/>
                </a:lnTo>
                <a:lnTo>
                  <a:pt x="732" y="1684"/>
                </a:lnTo>
                <a:lnTo>
                  <a:pt x="734" y="1688"/>
                </a:lnTo>
                <a:lnTo>
                  <a:pt x="739" y="1688"/>
                </a:lnTo>
                <a:lnTo>
                  <a:pt x="741" y="1690"/>
                </a:lnTo>
                <a:lnTo>
                  <a:pt x="742" y="1690"/>
                </a:lnTo>
                <a:lnTo>
                  <a:pt x="746" y="1690"/>
                </a:lnTo>
                <a:lnTo>
                  <a:pt x="748" y="1690"/>
                </a:lnTo>
                <a:lnTo>
                  <a:pt x="749" y="1691"/>
                </a:lnTo>
                <a:lnTo>
                  <a:pt x="753" y="1691"/>
                </a:lnTo>
                <a:lnTo>
                  <a:pt x="754" y="1691"/>
                </a:lnTo>
                <a:lnTo>
                  <a:pt x="756" y="1691"/>
                </a:lnTo>
                <a:lnTo>
                  <a:pt x="760" y="1695"/>
                </a:lnTo>
                <a:lnTo>
                  <a:pt x="761" y="1695"/>
                </a:lnTo>
                <a:lnTo>
                  <a:pt x="763" y="1697"/>
                </a:lnTo>
                <a:lnTo>
                  <a:pt x="767" y="1695"/>
                </a:lnTo>
                <a:lnTo>
                  <a:pt x="768" y="1695"/>
                </a:lnTo>
                <a:lnTo>
                  <a:pt x="774" y="1691"/>
                </a:lnTo>
                <a:lnTo>
                  <a:pt x="777" y="1691"/>
                </a:lnTo>
                <a:lnTo>
                  <a:pt x="780" y="1691"/>
                </a:lnTo>
                <a:lnTo>
                  <a:pt x="787" y="1695"/>
                </a:lnTo>
                <a:lnTo>
                  <a:pt x="789" y="1695"/>
                </a:lnTo>
                <a:lnTo>
                  <a:pt x="789" y="1697"/>
                </a:lnTo>
                <a:lnTo>
                  <a:pt x="791" y="1698"/>
                </a:lnTo>
                <a:lnTo>
                  <a:pt x="791" y="1703"/>
                </a:lnTo>
                <a:lnTo>
                  <a:pt x="794" y="1705"/>
                </a:lnTo>
                <a:lnTo>
                  <a:pt x="794" y="1710"/>
                </a:lnTo>
                <a:lnTo>
                  <a:pt x="791" y="1717"/>
                </a:lnTo>
                <a:lnTo>
                  <a:pt x="789" y="1723"/>
                </a:lnTo>
                <a:lnTo>
                  <a:pt x="777" y="1724"/>
                </a:lnTo>
                <a:lnTo>
                  <a:pt x="763" y="1726"/>
                </a:lnTo>
                <a:lnTo>
                  <a:pt x="760" y="1726"/>
                </a:lnTo>
                <a:lnTo>
                  <a:pt x="748" y="1729"/>
                </a:lnTo>
                <a:lnTo>
                  <a:pt x="741" y="1733"/>
                </a:lnTo>
                <a:lnTo>
                  <a:pt x="741" y="1738"/>
                </a:lnTo>
                <a:lnTo>
                  <a:pt x="742" y="1743"/>
                </a:lnTo>
                <a:lnTo>
                  <a:pt x="746" y="1750"/>
                </a:lnTo>
                <a:lnTo>
                  <a:pt x="746" y="1757"/>
                </a:lnTo>
                <a:lnTo>
                  <a:pt x="739" y="1761"/>
                </a:lnTo>
                <a:lnTo>
                  <a:pt x="735" y="1764"/>
                </a:lnTo>
                <a:lnTo>
                  <a:pt x="727" y="1764"/>
                </a:lnTo>
                <a:lnTo>
                  <a:pt x="720" y="1768"/>
                </a:lnTo>
                <a:lnTo>
                  <a:pt x="704" y="1768"/>
                </a:lnTo>
                <a:lnTo>
                  <a:pt x="692" y="1771"/>
                </a:lnTo>
                <a:lnTo>
                  <a:pt x="690" y="1773"/>
                </a:lnTo>
                <a:lnTo>
                  <a:pt x="687" y="1778"/>
                </a:lnTo>
                <a:lnTo>
                  <a:pt x="683" y="1781"/>
                </a:lnTo>
                <a:lnTo>
                  <a:pt x="680" y="1785"/>
                </a:lnTo>
                <a:lnTo>
                  <a:pt x="677" y="1793"/>
                </a:lnTo>
                <a:lnTo>
                  <a:pt x="673" y="1793"/>
                </a:lnTo>
                <a:lnTo>
                  <a:pt x="671" y="1799"/>
                </a:lnTo>
                <a:lnTo>
                  <a:pt x="670" y="1800"/>
                </a:lnTo>
                <a:lnTo>
                  <a:pt x="664" y="1806"/>
                </a:lnTo>
                <a:lnTo>
                  <a:pt x="663" y="1809"/>
                </a:lnTo>
                <a:lnTo>
                  <a:pt x="663" y="1814"/>
                </a:lnTo>
                <a:lnTo>
                  <a:pt x="663" y="1821"/>
                </a:lnTo>
                <a:lnTo>
                  <a:pt x="663" y="1823"/>
                </a:lnTo>
                <a:lnTo>
                  <a:pt x="658" y="1826"/>
                </a:lnTo>
                <a:lnTo>
                  <a:pt x="651" y="1826"/>
                </a:lnTo>
                <a:lnTo>
                  <a:pt x="644" y="1828"/>
                </a:lnTo>
                <a:lnTo>
                  <a:pt x="638" y="1830"/>
                </a:lnTo>
                <a:lnTo>
                  <a:pt x="637" y="1833"/>
                </a:lnTo>
                <a:lnTo>
                  <a:pt x="630" y="1835"/>
                </a:lnTo>
                <a:lnTo>
                  <a:pt x="628" y="1840"/>
                </a:lnTo>
                <a:lnTo>
                  <a:pt x="625" y="1844"/>
                </a:lnTo>
                <a:lnTo>
                  <a:pt x="621" y="1844"/>
                </a:lnTo>
                <a:lnTo>
                  <a:pt x="625" y="1849"/>
                </a:lnTo>
                <a:lnTo>
                  <a:pt x="628" y="1849"/>
                </a:lnTo>
                <a:lnTo>
                  <a:pt x="630" y="1851"/>
                </a:lnTo>
                <a:lnTo>
                  <a:pt x="630" y="1854"/>
                </a:lnTo>
                <a:lnTo>
                  <a:pt x="632" y="1856"/>
                </a:lnTo>
                <a:lnTo>
                  <a:pt x="635" y="1858"/>
                </a:lnTo>
                <a:lnTo>
                  <a:pt x="637" y="1861"/>
                </a:lnTo>
                <a:lnTo>
                  <a:pt x="638" y="1864"/>
                </a:lnTo>
                <a:lnTo>
                  <a:pt x="642" y="1870"/>
                </a:lnTo>
                <a:lnTo>
                  <a:pt x="644" y="1871"/>
                </a:lnTo>
                <a:lnTo>
                  <a:pt x="649" y="1875"/>
                </a:lnTo>
                <a:lnTo>
                  <a:pt x="649" y="1877"/>
                </a:lnTo>
                <a:lnTo>
                  <a:pt x="649" y="1878"/>
                </a:lnTo>
                <a:lnTo>
                  <a:pt x="649" y="1882"/>
                </a:lnTo>
                <a:lnTo>
                  <a:pt x="649" y="1883"/>
                </a:lnTo>
                <a:lnTo>
                  <a:pt x="649" y="1885"/>
                </a:lnTo>
                <a:lnTo>
                  <a:pt x="651" y="1885"/>
                </a:lnTo>
                <a:lnTo>
                  <a:pt x="651" y="1889"/>
                </a:lnTo>
                <a:lnTo>
                  <a:pt x="651" y="1890"/>
                </a:lnTo>
                <a:lnTo>
                  <a:pt x="651" y="1892"/>
                </a:lnTo>
                <a:lnTo>
                  <a:pt x="652" y="1896"/>
                </a:lnTo>
                <a:lnTo>
                  <a:pt x="652" y="1897"/>
                </a:lnTo>
                <a:lnTo>
                  <a:pt x="652" y="1899"/>
                </a:lnTo>
                <a:lnTo>
                  <a:pt x="652" y="1903"/>
                </a:lnTo>
                <a:lnTo>
                  <a:pt x="652" y="1904"/>
                </a:lnTo>
                <a:lnTo>
                  <a:pt x="656" y="1904"/>
                </a:lnTo>
                <a:lnTo>
                  <a:pt x="656" y="1906"/>
                </a:lnTo>
                <a:lnTo>
                  <a:pt x="658" y="1911"/>
                </a:lnTo>
                <a:lnTo>
                  <a:pt x="658" y="1913"/>
                </a:lnTo>
                <a:lnTo>
                  <a:pt x="658" y="1916"/>
                </a:lnTo>
                <a:lnTo>
                  <a:pt x="658" y="1918"/>
                </a:lnTo>
                <a:lnTo>
                  <a:pt x="659" y="1920"/>
                </a:lnTo>
                <a:lnTo>
                  <a:pt x="659" y="1923"/>
                </a:lnTo>
                <a:lnTo>
                  <a:pt x="659" y="1925"/>
                </a:lnTo>
                <a:lnTo>
                  <a:pt x="663" y="1927"/>
                </a:lnTo>
                <a:lnTo>
                  <a:pt x="663" y="1930"/>
                </a:lnTo>
                <a:lnTo>
                  <a:pt x="663" y="1932"/>
                </a:lnTo>
                <a:lnTo>
                  <a:pt x="664" y="1932"/>
                </a:lnTo>
                <a:lnTo>
                  <a:pt x="664" y="1937"/>
                </a:lnTo>
                <a:lnTo>
                  <a:pt x="664" y="1939"/>
                </a:lnTo>
                <a:lnTo>
                  <a:pt x="664" y="1941"/>
                </a:lnTo>
                <a:lnTo>
                  <a:pt x="664" y="1944"/>
                </a:lnTo>
                <a:lnTo>
                  <a:pt x="664" y="1946"/>
                </a:lnTo>
                <a:lnTo>
                  <a:pt x="664" y="1948"/>
                </a:lnTo>
                <a:lnTo>
                  <a:pt x="663" y="1948"/>
                </a:lnTo>
                <a:lnTo>
                  <a:pt x="663" y="1951"/>
                </a:lnTo>
                <a:lnTo>
                  <a:pt x="659" y="1953"/>
                </a:lnTo>
                <a:lnTo>
                  <a:pt x="658" y="1954"/>
                </a:lnTo>
                <a:lnTo>
                  <a:pt x="656" y="1954"/>
                </a:lnTo>
                <a:lnTo>
                  <a:pt x="652" y="1958"/>
                </a:lnTo>
                <a:lnTo>
                  <a:pt x="651" y="1958"/>
                </a:lnTo>
                <a:lnTo>
                  <a:pt x="651" y="1960"/>
                </a:lnTo>
                <a:lnTo>
                  <a:pt x="649" y="1961"/>
                </a:lnTo>
                <a:lnTo>
                  <a:pt x="645" y="1961"/>
                </a:lnTo>
                <a:lnTo>
                  <a:pt x="644" y="1965"/>
                </a:lnTo>
                <a:lnTo>
                  <a:pt x="644" y="1967"/>
                </a:lnTo>
                <a:lnTo>
                  <a:pt x="644" y="1968"/>
                </a:lnTo>
                <a:lnTo>
                  <a:pt x="642" y="1968"/>
                </a:lnTo>
                <a:lnTo>
                  <a:pt x="644" y="1972"/>
                </a:lnTo>
                <a:lnTo>
                  <a:pt x="644" y="1974"/>
                </a:lnTo>
                <a:lnTo>
                  <a:pt x="645" y="1974"/>
                </a:lnTo>
                <a:lnTo>
                  <a:pt x="649" y="1979"/>
                </a:lnTo>
                <a:lnTo>
                  <a:pt x="651" y="1980"/>
                </a:lnTo>
                <a:lnTo>
                  <a:pt x="656" y="1982"/>
                </a:lnTo>
                <a:lnTo>
                  <a:pt x="658" y="1982"/>
                </a:lnTo>
                <a:lnTo>
                  <a:pt x="659" y="1982"/>
                </a:lnTo>
                <a:lnTo>
                  <a:pt x="664" y="1986"/>
                </a:lnTo>
                <a:lnTo>
                  <a:pt x="666" y="1986"/>
                </a:lnTo>
                <a:lnTo>
                  <a:pt x="671" y="1987"/>
                </a:lnTo>
                <a:lnTo>
                  <a:pt x="673" y="1987"/>
                </a:lnTo>
                <a:lnTo>
                  <a:pt x="673" y="1989"/>
                </a:lnTo>
                <a:lnTo>
                  <a:pt x="677" y="1993"/>
                </a:lnTo>
                <a:lnTo>
                  <a:pt x="677" y="1994"/>
                </a:lnTo>
                <a:lnTo>
                  <a:pt x="677" y="1996"/>
                </a:lnTo>
                <a:lnTo>
                  <a:pt x="673" y="1999"/>
                </a:lnTo>
                <a:lnTo>
                  <a:pt x="671" y="2001"/>
                </a:lnTo>
                <a:lnTo>
                  <a:pt x="670" y="2001"/>
                </a:lnTo>
                <a:lnTo>
                  <a:pt x="666" y="2003"/>
                </a:lnTo>
                <a:lnTo>
                  <a:pt x="664" y="2006"/>
                </a:lnTo>
                <a:lnTo>
                  <a:pt x="663" y="2008"/>
                </a:lnTo>
                <a:lnTo>
                  <a:pt x="658" y="2013"/>
                </a:lnTo>
                <a:lnTo>
                  <a:pt x="656" y="2017"/>
                </a:lnTo>
                <a:lnTo>
                  <a:pt x="652" y="2017"/>
                </a:lnTo>
                <a:lnTo>
                  <a:pt x="651" y="2022"/>
                </a:lnTo>
                <a:lnTo>
                  <a:pt x="649" y="2022"/>
                </a:lnTo>
                <a:lnTo>
                  <a:pt x="645" y="2027"/>
                </a:lnTo>
                <a:lnTo>
                  <a:pt x="644" y="2029"/>
                </a:lnTo>
                <a:lnTo>
                  <a:pt x="642" y="2031"/>
                </a:lnTo>
                <a:lnTo>
                  <a:pt x="642" y="2034"/>
                </a:lnTo>
                <a:lnTo>
                  <a:pt x="638" y="2034"/>
                </a:lnTo>
                <a:lnTo>
                  <a:pt x="638" y="2036"/>
                </a:lnTo>
                <a:lnTo>
                  <a:pt x="638" y="2038"/>
                </a:lnTo>
                <a:lnTo>
                  <a:pt x="642" y="2041"/>
                </a:lnTo>
                <a:lnTo>
                  <a:pt x="644" y="2041"/>
                </a:lnTo>
                <a:lnTo>
                  <a:pt x="649" y="2041"/>
                </a:lnTo>
                <a:lnTo>
                  <a:pt x="651" y="2041"/>
                </a:lnTo>
                <a:lnTo>
                  <a:pt x="656" y="2041"/>
                </a:lnTo>
                <a:lnTo>
                  <a:pt x="659" y="2043"/>
                </a:lnTo>
                <a:lnTo>
                  <a:pt x="663" y="2044"/>
                </a:lnTo>
                <a:lnTo>
                  <a:pt x="666" y="2048"/>
                </a:lnTo>
                <a:lnTo>
                  <a:pt x="670" y="2050"/>
                </a:lnTo>
                <a:lnTo>
                  <a:pt x="670" y="2055"/>
                </a:lnTo>
                <a:lnTo>
                  <a:pt x="671" y="2055"/>
                </a:lnTo>
                <a:lnTo>
                  <a:pt x="671" y="2057"/>
                </a:lnTo>
                <a:lnTo>
                  <a:pt x="673" y="2058"/>
                </a:lnTo>
                <a:lnTo>
                  <a:pt x="673" y="2062"/>
                </a:lnTo>
                <a:lnTo>
                  <a:pt x="677" y="2062"/>
                </a:lnTo>
                <a:lnTo>
                  <a:pt x="678" y="2065"/>
                </a:lnTo>
                <a:lnTo>
                  <a:pt x="678" y="2069"/>
                </a:lnTo>
                <a:lnTo>
                  <a:pt x="678" y="2070"/>
                </a:lnTo>
                <a:lnTo>
                  <a:pt x="680" y="2070"/>
                </a:lnTo>
                <a:lnTo>
                  <a:pt x="683" y="2076"/>
                </a:lnTo>
                <a:lnTo>
                  <a:pt x="683" y="2079"/>
                </a:lnTo>
                <a:lnTo>
                  <a:pt x="685" y="2079"/>
                </a:lnTo>
                <a:lnTo>
                  <a:pt x="685" y="2084"/>
                </a:lnTo>
                <a:lnTo>
                  <a:pt x="687" y="2084"/>
                </a:lnTo>
                <a:lnTo>
                  <a:pt x="687" y="2086"/>
                </a:lnTo>
                <a:lnTo>
                  <a:pt x="690" y="2089"/>
                </a:lnTo>
                <a:lnTo>
                  <a:pt x="692" y="2091"/>
                </a:lnTo>
                <a:lnTo>
                  <a:pt x="694" y="2093"/>
                </a:lnTo>
                <a:lnTo>
                  <a:pt x="694" y="2096"/>
                </a:lnTo>
                <a:lnTo>
                  <a:pt x="699" y="2098"/>
                </a:lnTo>
                <a:lnTo>
                  <a:pt x="704" y="2100"/>
                </a:lnTo>
                <a:lnTo>
                  <a:pt x="706" y="2103"/>
                </a:lnTo>
                <a:lnTo>
                  <a:pt x="708" y="2105"/>
                </a:lnTo>
                <a:lnTo>
                  <a:pt x="711" y="2105"/>
                </a:lnTo>
                <a:lnTo>
                  <a:pt x="713" y="2110"/>
                </a:lnTo>
                <a:lnTo>
                  <a:pt x="713" y="2112"/>
                </a:lnTo>
                <a:lnTo>
                  <a:pt x="715" y="2112"/>
                </a:lnTo>
                <a:lnTo>
                  <a:pt x="718" y="2114"/>
                </a:lnTo>
                <a:lnTo>
                  <a:pt x="718" y="2117"/>
                </a:lnTo>
                <a:lnTo>
                  <a:pt x="720" y="2119"/>
                </a:lnTo>
                <a:lnTo>
                  <a:pt x="722" y="2119"/>
                </a:lnTo>
                <a:lnTo>
                  <a:pt x="725" y="2121"/>
                </a:lnTo>
                <a:lnTo>
                  <a:pt x="727" y="2124"/>
                </a:lnTo>
                <a:lnTo>
                  <a:pt x="727" y="2126"/>
                </a:lnTo>
                <a:lnTo>
                  <a:pt x="732" y="2126"/>
                </a:lnTo>
                <a:lnTo>
                  <a:pt x="732" y="2128"/>
                </a:lnTo>
                <a:lnTo>
                  <a:pt x="732" y="2131"/>
                </a:lnTo>
                <a:lnTo>
                  <a:pt x="735" y="2133"/>
                </a:lnTo>
                <a:lnTo>
                  <a:pt x="741" y="2138"/>
                </a:lnTo>
                <a:lnTo>
                  <a:pt x="746" y="2141"/>
                </a:lnTo>
                <a:lnTo>
                  <a:pt x="748" y="2147"/>
                </a:lnTo>
                <a:lnTo>
                  <a:pt x="749" y="2148"/>
                </a:lnTo>
                <a:lnTo>
                  <a:pt x="753" y="2154"/>
                </a:lnTo>
                <a:lnTo>
                  <a:pt x="756" y="2155"/>
                </a:lnTo>
                <a:lnTo>
                  <a:pt x="760" y="2159"/>
                </a:lnTo>
                <a:lnTo>
                  <a:pt x="760" y="2160"/>
                </a:lnTo>
                <a:lnTo>
                  <a:pt x="761" y="2160"/>
                </a:lnTo>
                <a:lnTo>
                  <a:pt x="763" y="2160"/>
                </a:lnTo>
                <a:lnTo>
                  <a:pt x="763" y="2162"/>
                </a:lnTo>
                <a:lnTo>
                  <a:pt x="767" y="2162"/>
                </a:lnTo>
                <a:lnTo>
                  <a:pt x="768" y="2166"/>
                </a:lnTo>
                <a:lnTo>
                  <a:pt x="770" y="2166"/>
                </a:lnTo>
                <a:lnTo>
                  <a:pt x="770" y="2167"/>
                </a:lnTo>
                <a:lnTo>
                  <a:pt x="774" y="2167"/>
                </a:lnTo>
                <a:lnTo>
                  <a:pt x="775" y="2169"/>
                </a:lnTo>
                <a:lnTo>
                  <a:pt x="777" y="2173"/>
                </a:lnTo>
                <a:lnTo>
                  <a:pt x="777" y="2174"/>
                </a:lnTo>
                <a:lnTo>
                  <a:pt x="780" y="2176"/>
                </a:lnTo>
                <a:lnTo>
                  <a:pt x="782" y="2180"/>
                </a:lnTo>
                <a:lnTo>
                  <a:pt x="784" y="2181"/>
                </a:lnTo>
                <a:lnTo>
                  <a:pt x="784" y="2183"/>
                </a:lnTo>
                <a:lnTo>
                  <a:pt x="784" y="2186"/>
                </a:lnTo>
                <a:lnTo>
                  <a:pt x="787" y="2188"/>
                </a:lnTo>
                <a:lnTo>
                  <a:pt x="789" y="2190"/>
                </a:lnTo>
                <a:lnTo>
                  <a:pt x="789" y="2193"/>
                </a:lnTo>
                <a:lnTo>
                  <a:pt x="789" y="2195"/>
                </a:lnTo>
                <a:lnTo>
                  <a:pt x="791" y="2195"/>
                </a:lnTo>
                <a:lnTo>
                  <a:pt x="794" y="2197"/>
                </a:lnTo>
                <a:lnTo>
                  <a:pt x="794" y="2200"/>
                </a:lnTo>
                <a:lnTo>
                  <a:pt x="796" y="2200"/>
                </a:lnTo>
                <a:lnTo>
                  <a:pt x="796" y="2202"/>
                </a:lnTo>
                <a:lnTo>
                  <a:pt x="798" y="2202"/>
                </a:lnTo>
                <a:lnTo>
                  <a:pt x="801" y="2204"/>
                </a:lnTo>
                <a:lnTo>
                  <a:pt x="803" y="2207"/>
                </a:lnTo>
                <a:lnTo>
                  <a:pt x="803" y="2209"/>
                </a:lnTo>
                <a:lnTo>
                  <a:pt x="805" y="2209"/>
                </a:lnTo>
                <a:lnTo>
                  <a:pt x="805" y="2211"/>
                </a:lnTo>
                <a:lnTo>
                  <a:pt x="808" y="2211"/>
                </a:lnTo>
                <a:lnTo>
                  <a:pt x="808" y="2214"/>
                </a:lnTo>
                <a:lnTo>
                  <a:pt x="810" y="2214"/>
                </a:lnTo>
                <a:lnTo>
                  <a:pt x="810" y="2216"/>
                </a:lnTo>
                <a:lnTo>
                  <a:pt x="810" y="2218"/>
                </a:lnTo>
                <a:lnTo>
                  <a:pt x="812" y="2218"/>
                </a:lnTo>
                <a:lnTo>
                  <a:pt x="812" y="2221"/>
                </a:lnTo>
                <a:lnTo>
                  <a:pt x="812" y="2223"/>
                </a:lnTo>
                <a:lnTo>
                  <a:pt x="812" y="2225"/>
                </a:lnTo>
                <a:lnTo>
                  <a:pt x="812" y="2228"/>
                </a:lnTo>
                <a:lnTo>
                  <a:pt x="812" y="2230"/>
                </a:lnTo>
                <a:lnTo>
                  <a:pt x="815" y="2231"/>
                </a:lnTo>
                <a:lnTo>
                  <a:pt x="815" y="2235"/>
                </a:lnTo>
                <a:lnTo>
                  <a:pt x="817" y="2235"/>
                </a:lnTo>
                <a:lnTo>
                  <a:pt x="817" y="2237"/>
                </a:lnTo>
                <a:lnTo>
                  <a:pt x="819" y="2238"/>
                </a:lnTo>
                <a:lnTo>
                  <a:pt x="819" y="2242"/>
                </a:lnTo>
                <a:lnTo>
                  <a:pt x="822" y="2244"/>
                </a:lnTo>
                <a:lnTo>
                  <a:pt x="822" y="2245"/>
                </a:lnTo>
                <a:lnTo>
                  <a:pt x="822" y="2249"/>
                </a:lnTo>
                <a:lnTo>
                  <a:pt x="824" y="2250"/>
                </a:lnTo>
                <a:lnTo>
                  <a:pt x="824" y="2252"/>
                </a:lnTo>
                <a:lnTo>
                  <a:pt x="824" y="2256"/>
                </a:lnTo>
                <a:lnTo>
                  <a:pt x="824" y="2257"/>
                </a:lnTo>
                <a:lnTo>
                  <a:pt x="825" y="2257"/>
                </a:lnTo>
                <a:lnTo>
                  <a:pt x="829" y="2259"/>
                </a:lnTo>
                <a:lnTo>
                  <a:pt x="829" y="2263"/>
                </a:lnTo>
                <a:lnTo>
                  <a:pt x="831" y="2263"/>
                </a:lnTo>
                <a:lnTo>
                  <a:pt x="831" y="2264"/>
                </a:lnTo>
                <a:lnTo>
                  <a:pt x="831" y="2266"/>
                </a:lnTo>
                <a:lnTo>
                  <a:pt x="832" y="2266"/>
                </a:lnTo>
                <a:lnTo>
                  <a:pt x="832" y="2270"/>
                </a:lnTo>
                <a:lnTo>
                  <a:pt x="832" y="2271"/>
                </a:lnTo>
                <a:lnTo>
                  <a:pt x="832" y="2273"/>
                </a:lnTo>
                <a:lnTo>
                  <a:pt x="836" y="2273"/>
                </a:lnTo>
                <a:lnTo>
                  <a:pt x="836" y="2276"/>
                </a:lnTo>
                <a:lnTo>
                  <a:pt x="838" y="2276"/>
                </a:lnTo>
                <a:lnTo>
                  <a:pt x="839" y="2276"/>
                </a:lnTo>
                <a:lnTo>
                  <a:pt x="843" y="2276"/>
                </a:lnTo>
                <a:lnTo>
                  <a:pt x="844" y="2276"/>
                </a:lnTo>
                <a:lnTo>
                  <a:pt x="846" y="2276"/>
                </a:lnTo>
                <a:lnTo>
                  <a:pt x="850" y="2276"/>
                </a:lnTo>
                <a:lnTo>
                  <a:pt x="853" y="2273"/>
                </a:lnTo>
                <a:lnTo>
                  <a:pt x="857" y="2273"/>
                </a:lnTo>
                <a:lnTo>
                  <a:pt x="858" y="2273"/>
                </a:lnTo>
                <a:lnTo>
                  <a:pt x="858" y="2271"/>
                </a:lnTo>
                <a:lnTo>
                  <a:pt x="860" y="2271"/>
                </a:lnTo>
                <a:lnTo>
                  <a:pt x="864" y="2271"/>
                </a:lnTo>
                <a:lnTo>
                  <a:pt x="865" y="2270"/>
                </a:lnTo>
                <a:lnTo>
                  <a:pt x="867" y="2270"/>
                </a:lnTo>
                <a:lnTo>
                  <a:pt x="870" y="2266"/>
                </a:lnTo>
                <a:lnTo>
                  <a:pt x="872" y="2266"/>
                </a:lnTo>
                <a:lnTo>
                  <a:pt x="874" y="2264"/>
                </a:lnTo>
                <a:lnTo>
                  <a:pt x="874" y="2263"/>
                </a:lnTo>
                <a:lnTo>
                  <a:pt x="877" y="2263"/>
                </a:lnTo>
                <a:lnTo>
                  <a:pt x="877" y="2259"/>
                </a:lnTo>
                <a:lnTo>
                  <a:pt x="879" y="2257"/>
                </a:lnTo>
                <a:lnTo>
                  <a:pt x="879" y="2256"/>
                </a:lnTo>
                <a:lnTo>
                  <a:pt x="881" y="2252"/>
                </a:lnTo>
                <a:lnTo>
                  <a:pt x="884" y="2252"/>
                </a:lnTo>
                <a:lnTo>
                  <a:pt x="886" y="2250"/>
                </a:lnTo>
                <a:lnTo>
                  <a:pt x="888" y="2249"/>
                </a:lnTo>
                <a:lnTo>
                  <a:pt x="888" y="2250"/>
                </a:lnTo>
                <a:lnTo>
                  <a:pt x="891" y="2250"/>
                </a:lnTo>
                <a:lnTo>
                  <a:pt x="893" y="2252"/>
                </a:lnTo>
                <a:lnTo>
                  <a:pt x="893" y="2256"/>
                </a:lnTo>
                <a:lnTo>
                  <a:pt x="895" y="2257"/>
                </a:lnTo>
                <a:lnTo>
                  <a:pt x="895" y="2259"/>
                </a:lnTo>
                <a:lnTo>
                  <a:pt x="900" y="2263"/>
                </a:lnTo>
                <a:lnTo>
                  <a:pt x="907" y="2263"/>
                </a:lnTo>
                <a:lnTo>
                  <a:pt x="909" y="2264"/>
                </a:lnTo>
                <a:lnTo>
                  <a:pt x="915" y="2270"/>
                </a:lnTo>
                <a:lnTo>
                  <a:pt x="922" y="2270"/>
                </a:lnTo>
                <a:lnTo>
                  <a:pt x="933" y="2271"/>
                </a:lnTo>
                <a:lnTo>
                  <a:pt x="943" y="2270"/>
                </a:lnTo>
                <a:lnTo>
                  <a:pt x="954" y="2270"/>
                </a:lnTo>
                <a:lnTo>
                  <a:pt x="955" y="2270"/>
                </a:lnTo>
                <a:lnTo>
                  <a:pt x="957" y="2271"/>
                </a:lnTo>
                <a:lnTo>
                  <a:pt x="964" y="2273"/>
                </a:lnTo>
                <a:lnTo>
                  <a:pt x="969" y="2283"/>
                </a:lnTo>
                <a:lnTo>
                  <a:pt x="974" y="2287"/>
                </a:lnTo>
                <a:lnTo>
                  <a:pt x="978" y="2292"/>
                </a:lnTo>
                <a:lnTo>
                  <a:pt x="983" y="2297"/>
                </a:lnTo>
                <a:lnTo>
                  <a:pt x="985" y="2299"/>
                </a:lnTo>
                <a:lnTo>
                  <a:pt x="985" y="2301"/>
                </a:lnTo>
                <a:lnTo>
                  <a:pt x="988" y="2304"/>
                </a:lnTo>
                <a:lnTo>
                  <a:pt x="988" y="2306"/>
                </a:lnTo>
                <a:lnTo>
                  <a:pt x="992" y="2311"/>
                </a:lnTo>
                <a:lnTo>
                  <a:pt x="999" y="2313"/>
                </a:lnTo>
                <a:lnTo>
                  <a:pt x="1002" y="2315"/>
                </a:lnTo>
                <a:lnTo>
                  <a:pt x="1004" y="2320"/>
                </a:lnTo>
                <a:lnTo>
                  <a:pt x="1005" y="2325"/>
                </a:lnTo>
                <a:lnTo>
                  <a:pt x="1011" y="2327"/>
                </a:lnTo>
                <a:lnTo>
                  <a:pt x="1016" y="2327"/>
                </a:lnTo>
                <a:lnTo>
                  <a:pt x="1019" y="2332"/>
                </a:lnTo>
                <a:lnTo>
                  <a:pt x="1025" y="2334"/>
                </a:lnTo>
                <a:lnTo>
                  <a:pt x="1030" y="2339"/>
                </a:lnTo>
                <a:lnTo>
                  <a:pt x="1031" y="2342"/>
                </a:lnTo>
                <a:lnTo>
                  <a:pt x="1033" y="2346"/>
                </a:lnTo>
                <a:lnTo>
                  <a:pt x="1037" y="2349"/>
                </a:lnTo>
                <a:lnTo>
                  <a:pt x="1038" y="2356"/>
                </a:lnTo>
                <a:lnTo>
                  <a:pt x="1044" y="2361"/>
                </a:lnTo>
                <a:lnTo>
                  <a:pt x="1052" y="2366"/>
                </a:lnTo>
                <a:lnTo>
                  <a:pt x="1059" y="2368"/>
                </a:lnTo>
                <a:lnTo>
                  <a:pt x="1061" y="2370"/>
                </a:lnTo>
                <a:lnTo>
                  <a:pt x="1066" y="2375"/>
                </a:lnTo>
                <a:lnTo>
                  <a:pt x="1082" y="2380"/>
                </a:lnTo>
                <a:lnTo>
                  <a:pt x="1094" y="2380"/>
                </a:lnTo>
                <a:lnTo>
                  <a:pt x="1099" y="2382"/>
                </a:lnTo>
                <a:lnTo>
                  <a:pt x="1101" y="2389"/>
                </a:lnTo>
                <a:lnTo>
                  <a:pt x="1108" y="2396"/>
                </a:lnTo>
                <a:lnTo>
                  <a:pt x="1115" y="2401"/>
                </a:lnTo>
                <a:lnTo>
                  <a:pt x="1120" y="2405"/>
                </a:lnTo>
                <a:lnTo>
                  <a:pt x="1127" y="2408"/>
                </a:lnTo>
                <a:lnTo>
                  <a:pt x="1135" y="2408"/>
                </a:lnTo>
                <a:lnTo>
                  <a:pt x="1141" y="2408"/>
                </a:lnTo>
                <a:lnTo>
                  <a:pt x="1144" y="2410"/>
                </a:lnTo>
                <a:lnTo>
                  <a:pt x="1154" y="2415"/>
                </a:lnTo>
                <a:lnTo>
                  <a:pt x="1158" y="2417"/>
                </a:lnTo>
                <a:lnTo>
                  <a:pt x="1163" y="2422"/>
                </a:lnTo>
                <a:lnTo>
                  <a:pt x="1161" y="2429"/>
                </a:lnTo>
                <a:lnTo>
                  <a:pt x="1154" y="2439"/>
                </a:lnTo>
                <a:lnTo>
                  <a:pt x="1154" y="2450"/>
                </a:lnTo>
                <a:lnTo>
                  <a:pt x="1161" y="2453"/>
                </a:lnTo>
                <a:lnTo>
                  <a:pt x="1170" y="2463"/>
                </a:lnTo>
                <a:lnTo>
                  <a:pt x="1177" y="2470"/>
                </a:lnTo>
                <a:lnTo>
                  <a:pt x="1179" y="2470"/>
                </a:lnTo>
                <a:lnTo>
                  <a:pt x="1186" y="2472"/>
                </a:lnTo>
                <a:lnTo>
                  <a:pt x="1196" y="2479"/>
                </a:lnTo>
                <a:lnTo>
                  <a:pt x="1198" y="2481"/>
                </a:lnTo>
                <a:lnTo>
                  <a:pt x="1198" y="2486"/>
                </a:lnTo>
                <a:lnTo>
                  <a:pt x="1192" y="2491"/>
                </a:lnTo>
                <a:lnTo>
                  <a:pt x="1196" y="2495"/>
                </a:lnTo>
                <a:lnTo>
                  <a:pt x="1198" y="2498"/>
                </a:lnTo>
                <a:lnTo>
                  <a:pt x="1206" y="2501"/>
                </a:lnTo>
                <a:lnTo>
                  <a:pt x="1220" y="2505"/>
                </a:lnTo>
                <a:lnTo>
                  <a:pt x="1225" y="2507"/>
                </a:lnTo>
                <a:lnTo>
                  <a:pt x="1227" y="2508"/>
                </a:lnTo>
                <a:lnTo>
                  <a:pt x="1244" y="2519"/>
                </a:lnTo>
                <a:lnTo>
                  <a:pt x="1253" y="2526"/>
                </a:lnTo>
                <a:lnTo>
                  <a:pt x="1258" y="2536"/>
                </a:lnTo>
                <a:lnTo>
                  <a:pt x="1251" y="2548"/>
                </a:lnTo>
                <a:lnTo>
                  <a:pt x="1248" y="2557"/>
                </a:lnTo>
                <a:lnTo>
                  <a:pt x="1253" y="2564"/>
                </a:lnTo>
                <a:lnTo>
                  <a:pt x="1251" y="2564"/>
                </a:lnTo>
                <a:lnTo>
                  <a:pt x="1251" y="2567"/>
                </a:lnTo>
                <a:lnTo>
                  <a:pt x="1251" y="2569"/>
                </a:lnTo>
                <a:lnTo>
                  <a:pt x="1248" y="2571"/>
                </a:lnTo>
                <a:lnTo>
                  <a:pt x="1246" y="2571"/>
                </a:lnTo>
                <a:lnTo>
                  <a:pt x="1244" y="2574"/>
                </a:lnTo>
                <a:lnTo>
                  <a:pt x="1239" y="2576"/>
                </a:lnTo>
                <a:lnTo>
                  <a:pt x="1237" y="2578"/>
                </a:lnTo>
                <a:lnTo>
                  <a:pt x="1234" y="2578"/>
                </a:lnTo>
                <a:lnTo>
                  <a:pt x="1234" y="2581"/>
                </a:lnTo>
                <a:lnTo>
                  <a:pt x="1237" y="2583"/>
                </a:lnTo>
                <a:lnTo>
                  <a:pt x="1237" y="2585"/>
                </a:lnTo>
                <a:lnTo>
                  <a:pt x="1239" y="2588"/>
                </a:lnTo>
                <a:lnTo>
                  <a:pt x="1241" y="2588"/>
                </a:lnTo>
                <a:lnTo>
                  <a:pt x="1244" y="2590"/>
                </a:lnTo>
                <a:lnTo>
                  <a:pt x="1246" y="2592"/>
                </a:lnTo>
                <a:lnTo>
                  <a:pt x="1246" y="2595"/>
                </a:lnTo>
                <a:lnTo>
                  <a:pt x="1248" y="2595"/>
                </a:lnTo>
                <a:lnTo>
                  <a:pt x="1248" y="2597"/>
                </a:lnTo>
                <a:lnTo>
                  <a:pt x="1251" y="2597"/>
                </a:lnTo>
                <a:lnTo>
                  <a:pt x="1251" y="2598"/>
                </a:lnTo>
                <a:lnTo>
                  <a:pt x="1253" y="2598"/>
                </a:lnTo>
                <a:lnTo>
                  <a:pt x="1253" y="2602"/>
                </a:lnTo>
                <a:lnTo>
                  <a:pt x="1253" y="2604"/>
                </a:lnTo>
                <a:lnTo>
                  <a:pt x="1255" y="2605"/>
                </a:lnTo>
                <a:lnTo>
                  <a:pt x="1255" y="2609"/>
                </a:lnTo>
                <a:lnTo>
                  <a:pt x="1255" y="2611"/>
                </a:lnTo>
                <a:lnTo>
                  <a:pt x="1253" y="2612"/>
                </a:lnTo>
                <a:lnTo>
                  <a:pt x="1251" y="2616"/>
                </a:lnTo>
                <a:lnTo>
                  <a:pt x="1248" y="2617"/>
                </a:lnTo>
                <a:lnTo>
                  <a:pt x="1246" y="2619"/>
                </a:lnTo>
                <a:lnTo>
                  <a:pt x="1244" y="2619"/>
                </a:lnTo>
                <a:lnTo>
                  <a:pt x="1244" y="2623"/>
                </a:lnTo>
                <a:lnTo>
                  <a:pt x="1241" y="2623"/>
                </a:lnTo>
                <a:lnTo>
                  <a:pt x="1241" y="2624"/>
                </a:lnTo>
                <a:lnTo>
                  <a:pt x="1239" y="2624"/>
                </a:lnTo>
                <a:lnTo>
                  <a:pt x="1239" y="2626"/>
                </a:lnTo>
                <a:lnTo>
                  <a:pt x="1241" y="2631"/>
                </a:lnTo>
                <a:lnTo>
                  <a:pt x="1241" y="2633"/>
                </a:lnTo>
                <a:lnTo>
                  <a:pt x="1241" y="2637"/>
                </a:lnTo>
                <a:lnTo>
                  <a:pt x="1241" y="2638"/>
                </a:lnTo>
                <a:lnTo>
                  <a:pt x="1244" y="2638"/>
                </a:lnTo>
                <a:lnTo>
                  <a:pt x="1246" y="2638"/>
                </a:lnTo>
                <a:lnTo>
                  <a:pt x="1248" y="2638"/>
                </a:lnTo>
                <a:lnTo>
                  <a:pt x="1248" y="2640"/>
                </a:lnTo>
                <a:lnTo>
                  <a:pt x="1251" y="2640"/>
                </a:lnTo>
                <a:lnTo>
                  <a:pt x="1253" y="2643"/>
                </a:lnTo>
                <a:lnTo>
                  <a:pt x="1253" y="2645"/>
                </a:lnTo>
                <a:lnTo>
                  <a:pt x="1253" y="2650"/>
                </a:lnTo>
                <a:lnTo>
                  <a:pt x="1255" y="2652"/>
                </a:lnTo>
                <a:lnTo>
                  <a:pt x="1260" y="2654"/>
                </a:lnTo>
                <a:lnTo>
                  <a:pt x="1265" y="2657"/>
                </a:lnTo>
                <a:lnTo>
                  <a:pt x="1269" y="2659"/>
                </a:lnTo>
                <a:lnTo>
                  <a:pt x="1272" y="2661"/>
                </a:lnTo>
                <a:lnTo>
                  <a:pt x="1274" y="2661"/>
                </a:lnTo>
                <a:lnTo>
                  <a:pt x="1274" y="2664"/>
                </a:lnTo>
                <a:lnTo>
                  <a:pt x="1274" y="2666"/>
                </a:lnTo>
                <a:lnTo>
                  <a:pt x="1274" y="2671"/>
                </a:lnTo>
                <a:lnTo>
                  <a:pt x="1272" y="2671"/>
                </a:lnTo>
                <a:lnTo>
                  <a:pt x="1267" y="2673"/>
                </a:lnTo>
                <a:lnTo>
                  <a:pt x="1262" y="2673"/>
                </a:lnTo>
                <a:lnTo>
                  <a:pt x="1260" y="2673"/>
                </a:lnTo>
                <a:lnTo>
                  <a:pt x="1258" y="2678"/>
                </a:lnTo>
                <a:lnTo>
                  <a:pt x="1255" y="2678"/>
                </a:lnTo>
                <a:lnTo>
                  <a:pt x="1253" y="2682"/>
                </a:lnTo>
                <a:lnTo>
                  <a:pt x="1251" y="2685"/>
                </a:lnTo>
                <a:lnTo>
                  <a:pt x="1248" y="2687"/>
                </a:lnTo>
                <a:lnTo>
                  <a:pt x="1246" y="2687"/>
                </a:lnTo>
                <a:lnTo>
                  <a:pt x="1244" y="2687"/>
                </a:lnTo>
                <a:lnTo>
                  <a:pt x="1241" y="2687"/>
                </a:lnTo>
                <a:lnTo>
                  <a:pt x="1239" y="2687"/>
                </a:lnTo>
                <a:lnTo>
                  <a:pt x="1237" y="2687"/>
                </a:lnTo>
                <a:lnTo>
                  <a:pt x="1234" y="2688"/>
                </a:lnTo>
                <a:lnTo>
                  <a:pt x="1232" y="2688"/>
                </a:lnTo>
                <a:lnTo>
                  <a:pt x="1231" y="2688"/>
                </a:lnTo>
                <a:lnTo>
                  <a:pt x="1227" y="2688"/>
                </a:lnTo>
                <a:lnTo>
                  <a:pt x="1227" y="2692"/>
                </a:lnTo>
                <a:lnTo>
                  <a:pt x="1227" y="2694"/>
                </a:lnTo>
                <a:lnTo>
                  <a:pt x="1225" y="2694"/>
                </a:lnTo>
                <a:lnTo>
                  <a:pt x="1224" y="2695"/>
                </a:lnTo>
                <a:lnTo>
                  <a:pt x="1220" y="2699"/>
                </a:lnTo>
                <a:lnTo>
                  <a:pt x="1220" y="2701"/>
                </a:lnTo>
                <a:lnTo>
                  <a:pt x="1220" y="2702"/>
                </a:lnTo>
                <a:lnTo>
                  <a:pt x="1218" y="2706"/>
                </a:lnTo>
                <a:lnTo>
                  <a:pt x="1217" y="2707"/>
                </a:lnTo>
                <a:lnTo>
                  <a:pt x="1211" y="2707"/>
                </a:lnTo>
                <a:lnTo>
                  <a:pt x="1206" y="2709"/>
                </a:lnTo>
                <a:lnTo>
                  <a:pt x="1205" y="2713"/>
                </a:lnTo>
                <a:lnTo>
                  <a:pt x="1205" y="2714"/>
                </a:lnTo>
                <a:lnTo>
                  <a:pt x="1205" y="2716"/>
                </a:lnTo>
                <a:lnTo>
                  <a:pt x="1205" y="2720"/>
                </a:lnTo>
                <a:lnTo>
                  <a:pt x="1205" y="2721"/>
                </a:lnTo>
                <a:lnTo>
                  <a:pt x="1203" y="2723"/>
                </a:lnTo>
                <a:lnTo>
                  <a:pt x="1205" y="2727"/>
                </a:lnTo>
                <a:lnTo>
                  <a:pt x="1205" y="2728"/>
                </a:lnTo>
                <a:lnTo>
                  <a:pt x="1205" y="2730"/>
                </a:lnTo>
                <a:lnTo>
                  <a:pt x="1205" y="2733"/>
                </a:lnTo>
                <a:lnTo>
                  <a:pt x="1205" y="2735"/>
                </a:lnTo>
                <a:lnTo>
                  <a:pt x="1205" y="2737"/>
                </a:lnTo>
                <a:lnTo>
                  <a:pt x="1205" y="2740"/>
                </a:lnTo>
                <a:lnTo>
                  <a:pt x="1203" y="2737"/>
                </a:lnTo>
                <a:lnTo>
                  <a:pt x="1199" y="2737"/>
                </a:lnTo>
                <a:lnTo>
                  <a:pt x="1198" y="2737"/>
                </a:lnTo>
                <a:lnTo>
                  <a:pt x="1198" y="2735"/>
                </a:lnTo>
                <a:lnTo>
                  <a:pt x="1196" y="2735"/>
                </a:lnTo>
                <a:lnTo>
                  <a:pt x="1192" y="2735"/>
                </a:lnTo>
                <a:lnTo>
                  <a:pt x="1191" y="2735"/>
                </a:lnTo>
                <a:lnTo>
                  <a:pt x="1191" y="2733"/>
                </a:lnTo>
                <a:lnTo>
                  <a:pt x="1189" y="2730"/>
                </a:lnTo>
                <a:lnTo>
                  <a:pt x="1186" y="2730"/>
                </a:lnTo>
                <a:lnTo>
                  <a:pt x="1186" y="2728"/>
                </a:lnTo>
                <a:lnTo>
                  <a:pt x="1186" y="2727"/>
                </a:lnTo>
                <a:lnTo>
                  <a:pt x="1184" y="2727"/>
                </a:lnTo>
                <a:lnTo>
                  <a:pt x="1182" y="2727"/>
                </a:lnTo>
                <a:lnTo>
                  <a:pt x="1177" y="2723"/>
                </a:lnTo>
                <a:lnTo>
                  <a:pt x="1170" y="2723"/>
                </a:lnTo>
                <a:lnTo>
                  <a:pt x="1165" y="2721"/>
                </a:lnTo>
                <a:lnTo>
                  <a:pt x="1163" y="2723"/>
                </a:lnTo>
                <a:lnTo>
                  <a:pt x="1163" y="2727"/>
                </a:lnTo>
                <a:lnTo>
                  <a:pt x="1163" y="2728"/>
                </a:lnTo>
                <a:lnTo>
                  <a:pt x="1165" y="2730"/>
                </a:lnTo>
                <a:lnTo>
                  <a:pt x="1163" y="2730"/>
                </a:lnTo>
                <a:lnTo>
                  <a:pt x="1163" y="2733"/>
                </a:lnTo>
                <a:lnTo>
                  <a:pt x="1161" y="2735"/>
                </a:lnTo>
                <a:lnTo>
                  <a:pt x="1161" y="2737"/>
                </a:lnTo>
                <a:lnTo>
                  <a:pt x="1158" y="2740"/>
                </a:lnTo>
                <a:lnTo>
                  <a:pt x="1156" y="2740"/>
                </a:lnTo>
                <a:lnTo>
                  <a:pt x="1154" y="2740"/>
                </a:lnTo>
                <a:lnTo>
                  <a:pt x="1154" y="2742"/>
                </a:lnTo>
                <a:lnTo>
                  <a:pt x="1151" y="2744"/>
                </a:lnTo>
                <a:lnTo>
                  <a:pt x="1149" y="2747"/>
                </a:lnTo>
                <a:lnTo>
                  <a:pt x="1151" y="2749"/>
                </a:lnTo>
                <a:lnTo>
                  <a:pt x="1151" y="2751"/>
                </a:lnTo>
                <a:lnTo>
                  <a:pt x="1154" y="2751"/>
                </a:lnTo>
                <a:lnTo>
                  <a:pt x="1154" y="2754"/>
                </a:lnTo>
                <a:lnTo>
                  <a:pt x="1156" y="2756"/>
                </a:lnTo>
                <a:lnTo>
                  <a:pt x="1156" y="2758"/>
                </a:lnTo>
                <a:lnTo>
                  <a:pt x="1158" y="2758"/>
                </a:lnTo>
                <a:lnTo>
                  <a:pt x="1158" y="2761"/>
                </a:lnTo>
                <a:lnTo>
                  <a:pt x="1161" y="2761"/>
                </a:lnTo>
                <a:lnTo>
                  <a:pt x="1161" y="2763"/>
                </a:lnTo>
                <a:lnTo>
                  <a:pt x="1161" y="2765"/>
                </a:lnTo>
                <a:lnTo>
                  <a:pt x="1158" y="2768"/>
                </a:lnTo>
                <a:lnTo>
                  <a:pt x="1156" y="2768"/>
                </a:lnTo>
                <a:lnTo>
                  <a:pt x="1154" y="2768"/>
                </a:lnTo>
                <a:lnTo>
                  <a:pt x="1151" y="2770"/>
                </a:lnTo>
                <a:lnTo>
                  <a:pt x="1149" y="2768"/>
                </a:lnTo>
                <a:lnTo>
                  <a:pt x="1147" y="2768"/>
                </a:lnTo>
                <a:lnTo>
                  <a:pt x="1144" y="2768"/>
                </a:lnTo>
                <a:lnTo>
                  <a:pt x="1142" y="2770"/>
                </a:lnTo>
                <a:lnTo>
                  <a:pt x="1141" y="2770"/>
                </a:lnTo>
                <a:lnTo>
                  <a:pt x="1137" y="2770"/>
                </a:lnTo>
                <a:lnTo>
                  <a:pt x="1134" y="2770"/>
                </a:lnTo>
                <a:lnTo>
                  <a:pt x="1130" y="2770"/>
                </a:lnTo>
                <a:lnTo>
                  <a:pt x="1128" y="2770"/>
                </a:lnTo>
                <a:lnTo>
                  <a:pt x="1127" y="2770"/>
                </a:lnTo>
                <a:lnTo>
                  <a:pt x="1123" y="2770"/>
                </a:lnTo>
                <a:lnTo>
                  <a:pt x="1121" y="2770"/>
                </a:lnTo>
                <a:lnTo>
                  <a:pt x="1120" y="2770"/>
                </a:lnTo>
                <a:lnTo>
                  <a:pt x="1116" y="2770"/>
                </a:lnTo>
                <a:lnTo>
                  <a:pt x="1115" y="2770"/>
                </a:lnTo>
                <a:lnTo>
                  <a:pt x="1113" y="2770"/>
                </a:lnTo>
                <a:lnTo>
                  <a:pt x="1113" y="2768"/>
                </a:lnTo>
                <a:lnTo>
                  <a:pt x="1109" y="2768"/>
                </a:lnTo>
                <a:lnTo>
                  <a:pt x="1108" y="2768"/>
                </a:lnTo>
                <a:lnTo>
                  <a:pt x="1108" y="2765"/>
                </a:lnTo>
                <a:lnTo>
                  <a:pt x="1106" y="2765"/>
                </a:lnTo>
                <a:lnTo>
                  <a:pt x="1102" y="2765"/>
                </a:lnTo>
                <a:lnTo>
                  <a:pt x="1101" y="2765"/>
                </a:lnTo>
                <a:lnTo>
                  <a:pt x="1099" y="2765"/>
                </a:lnTo>
                <a:lnTo>
                  <a:pt x="1096" y="2765"/>
                </a:lnTo>
                <a:lnTo>
                  <a:pt x="1094" y="2765"/>
                </a:lnTo>
                <a:lnTo>
                  <a:pt x="1092" y="2765"/>
                </a:lnTo>
                <a:lnTo>
                  <a:pt x="1089" y="2765"/>
                </a:lnTo>
                <a:lnTo>
                  <a:pt x="1087" y="2765"/>
                </a:lnTo>
                <a:lnTo>
                  <a:pt x="1085" y="2765"/>
                </a:lnTo>
                <a:lnTo>
                  <a:pt x="1082" y="2763"/>
                </a:lnTo>
                <a:lnTo>
                  <a:pt x="1080" y="2763"/>
                </a:lnTo>
                <a:lnTo>
                  <a:pt x="1078" y="2763"/>
                </a:lnTo>
                <a:lnTo>
                  <a:pt x="1075" y="2761"/>
                </a:lnTo>
                <a:lnTo>
                  <a:pt x="1073" y="2761"/>
                </a:lnTo>
                <a:lnTo>
                  <a:pt x="1071" y="2758"/>
                </a:lnTo>
                <a:lnTo>
                  <a:pt x="1068" y="2758"/>
                </a:lnTo>
                <a:lnTo>
                  <a:pt x="1066" y="2758"/>
                </a:lnTo>
                <a:lnTo>
                  <a:pt x="1064" y="2758"/>
                </a:lnTo>
                <a:lnTo>
                  <a:pt x="1061" y="2758"/>
                </a:lnTo>
                <a:lnTo>
                  <a:pt x="1057" y="2758"/>
                </a:lnTo>
                <a:lnTo>
                  <a:pt x="1054" y="2758"/>
                </a:lnTo>
                <a:lnTo>
                  <a:pt x="1052" y="2758"/>
                </a:lnTo>
                <a:lnTo>
                  <a:pt x="1050" y="2758"/>
                </a:lnTo>
                <a:lnTo>
                  <a:pt x="1050" y="2761"/>
                </a:lnTo>
                <a:lnTo>
                  <a:pt x="1047" y="2761"/>
                </a:lnTo>
                <a:lnTo>
                  <a:pt x="1045" y="2758"/>
                </a:lnTo>
                <a:lnTo>
                  <a:pt x="1044" y="2758"/>
                </a:lnTo>
                <a:lnTo>
                  <a:pt x="1040" y="2758"/>
                </a:lnTo>
                <a:lnTo>
                  <a:pt x="1038" y="2758"/>
                </a:lnTo>
                <a:lnTo>
                  <a:pt x="1038" y="2756"/>
                </a:lnTo>
                <a:lnTo>
                  <a:pt x="1037" y="2756"/>
                </a:lnTo>
                <a:lnTo>
                  <a:pt x="1033" y="2756"/>
                </a:lnTo>
                <a:lnTo>
                  <a:pt x="1031" y="2754"/>
                </a:lnTo>
                <a:lnTo>
                  <a:pt x="1030" y="2754"/>
                </a:lnTo>
                <a:lnTo>
                  <a:pt x="1030" y="2751"/>
                </a:lnTo>
                <a:lnTo>
                  <a:pt x="1026" y="2751"/>
                </a:lnTo>
                <a:lnTo>
                  <a:pt x="1025" y="2749"/>
                </a:lnTo>
                <a:lnTo>
                  <a:pt x="1023" y="2749"/>
                </a:lnTo>
                <a:lnTo>
                  <a:pt x="1023" y="2747"/>
                </a:lnTo>
                <a:lnTo>
                  <a:pt x="1019" y="2747"/>
                </a:lnTo>
                <a:lnTo>
                  <a:pt x="1019" y="2744"/>
                </a:lnTo>
                <a:lnTo>
                  <a:pt x="1018" y="2744"/>
                </a:lnTo>
                <a:lnTo>
                  <a:pt x="1016" y="2744"/>
                </a:lnTo>
                <a:lnTo>
                  <a:pt x="1012" y="2744"/>
                </a:lnTo>
                <a:lnTo>
                  <a:pt x="1011" y="2744"/>
                </a:lnTo>
                <a:lnTo>
                  <a:pt x="1011" y="2742"/>
                </a:lnTo>
                <a:lnTo>
                  <a:pt x="1009" y="2742"/>
                </a:lnTo>
                <a:lnTo>
                  <a:pt x="1005" y="2742"/>
                </a:lnTo>
                <a:lnTo>
                  <a:pt x="1005" y="2740"/>
                </a:lnTo>
                <a:lnTo>
                  <a:pt x="1004" y="2740"/>
                </a:lnTo>
                <a:lnTo>
                  <a:pt x="1004" y="2737"/>
                </a:lnTo>
                <a:lnTo>
                  <a:pt x="1002" y="2735"/>
                </a:lnTo>
                <a:lnTo>
                  <a:pt x="999" y="2733"/>
                </a:lnTo>
                <a:lnTo>
                  <a:pt x="999" y="2730"/>
                </a:lnTo>
                <a:lnTo>
                  <a:pt x="997" y="2730"/>
                </a:lnTo>
                <a:lnTo>
                  <a:pt x="997" y="2728"/>
                </a:lnTo>
                <a:lnTo>
                  <a:pt x="995" y="2728"/>
                </a:lnTo>
                <a:lnTo>
                  <a:pt x="995" y="2727"/>
                </a:lnTo>
                <a:lnTo>
                  <a:pt x="992" y="2727"/>
                </a:lnTo>
                <a:lnTo>
                  <a:pt x="990" y="2727"/>
                </a:lnTo>
                <a:lnTo>
                  <a:pt x="988" y="2727"/>
                </a:lnTo>
                <a:lnTo>
                  <a:pt x="985" y="2727"/>
                </a:lnTo>
                <a:lnTo>
                  <a:pt x="983" y="2727"/>
                </a:lnTo>
                <a:lnTo>
                  <a:pt x="983" y="2728"/>
                </a:lnTo>
                <a:lnTo>
                  <a:pt x="981" y="2728"/>
                </a:lnTo>
                <a:lnTo>
                  <a:pt x="978" y="2728"/>
                </a:lnTo>
                <a:lnTo>
                  <a:pt x="978" y="2727"/>
                </a:lnTo>
                <a:lnTo>
                  <a:pt x="976" y="2727"/>
                </a:lnTo>
                <a:lnTo>
                  <a:pt x="974" y="2723"/>
                </a:lnTo>
                <a:lnTo>
                  <a:pt x="971" y="2723"/>
                </a:lnTo>
                <a:lnTo>
                  <a:pt x="971" y="2721"/>
                </a:lnTo>
                <a:lnTo>
                  <a:pt x="969" y="2721"/>
                </a:lnTo>
                <a:lnTo>
                  <a:pt x="969" y="2720"/>
                </a:lnTo>
                <a:lnTo>
                  <a:pt x="967" y="2720"/>
                </a:lnTo>
                <a:lnTo>
                  <a:pt x="964" y="2716"/>
                </a:lnTo>
                <a:lnTo>
                  <a:pt x="962" y="2716"/>
                </a:lnTo>
                <a:lnTo>
                  <a:pt x="960" y="2716"/>
                </a:lnTo>
                <a:lnTo>
                  <a:pt x="957" y="2716"/>
                </a:lnTo>
                <a:lnTo>
                  <a:pt x="955" y="2716"/>
                </a:lnTo>
                <a:lnTo>
                  <a:pt x="955" y="2714"/>
                </a:lnTo>
                <a:lnTo>
                  <a:pt x="954" y="2714"/>
                </a:lnTo>
                <a:lnTo>
                  <a:pt x="950" y="2714"/>
                </a:lnTo>
                <a:lnTo>
                  <a:pt x="948" y="2714"/>
                </a:lnTo>
                <a:lnTo>
                  <a:pt x="947" y="2714"/>
                </a:lnTo>
                <a:lnTo>
                  <a:pt x="943" y="2714"/>
                </a:lnTo>
                <a:lnTo>
                  <a:pt x="943" y="2713"/>
                </a:lnTo>
                <a:lnTo>
                  <a:pt x="941" y="2713"/>
                </a:lnTo>
                <a:lnTo>
                  <a:pt x="940" y="2713"/>
                </a:lnTo>
                <a:lnTo>
                  <a:pt x="940" y="2714"/>
                </a:lnTo>
                <a:lnTo>
                  <a:pt x="936" y="2714"/>
                </a:lnTo>
                <a:lnTo>
                  <a:pt x="935" y="2714"/>
                </a:lnTo>
                <a:lnTo>
                  <a:pt x="933" y="2714"/>
                </a:lnTo>
                <a:lnTo>
                  <a:pt x="929" y="2714"/>
                </a:lnTo>
                <a:lnTo>
                  <a:pt x="928" y="2714"/>
                </a:lnTo>
                <a:lnTo>
                  <a:pt x="928" y="2713"/>
                </a:lnTo>
                <a:lnTo>
                  <a:pt x="928" y="2709"/>
                </a:lnTo>
                <a:lnTo>
                  <a:pt x="928" y="2707"/>
                </a:lnTo>
                <a:lnTo>
                  <a:pt x="928" y="2706"/>
                </a:lnTo>
                <a:lnTo>
                  <a:pt x="926" y="2706"/>
                </a:lnTo>
                <a:lnTo>
                  <a:pt x="926" y="2702"/>
                </a:lnTo>
                <a:lnTo>
                  <a:pt x="922" y="2702"/>
                </a:lnTo>
                <a:lnTo>
                  <a:pt x="921" y="2706"/>
                </a:lnTo>
                <a:lnTo>
                  <a:pt x="921" y="2707"/>
                </a:lnTo>
                <a:lnTo>
                  <a:pt x="919" y="2709"/>
                </a:lnTo>
                <a:lnTo>
                  <a:pt x="915" y="2709"/>
                </a:lnTo>
                <a:lnTo>
                  <a:pt x="914" y="2709"/>
                </a:lnTo>
                <a:lnTo>
                  <a:pt x="912" y="2709"/>
                </a:lnTo>
                <a:lnTo>
                  <a:pt x="909" y="2709"/>
                </a:lnTo>
                <a:lnTo>
                  <a:pt x="909" y="2707"/>
                </a:lnTo>
                <a:lnTo>
                  <a:pt x="907" y="2707"/>
                </a:lnTo>
                <a:lnTo>
                  <a:pt x="907" y="2709"/>
                </a:lnTo>
                <a:lnTo>
                  <a:pt x="905" y="2709"/>
                </a:lnTo>
                <a:lnTo>
                  <a:pt x="902" y="2713"/>
                </a:lnTo>
                <a:lnTo>
                  <a:pt x="900" y="2713"/>
                </a:lnTo>
                <a:lnTo>
                  <a:pt x="898" y="2714"/>
                </a:lnTo>
                <a:lnTo>
                  <a:pt x="895" y="2714"/>
                </a:lnTo>
                <a:lnTo>
                  <a:pt x="895" y="2713"/>
                </a:lnTo>
                <a:lnTo>
                  <a:pt x="898" y="2713"/>
                </a:lnTo>
                <a:lnTo>
                  <a:pt x="895" y="2713"/>
                </a:lnTo>
                <a:lnTo>
                  <a:pt x="895" y="2709"/>
                </a:lnTo>
                <a:lnTo>
                  <a:pt x="895" y="2713"/>
                </a:lnTo>
                <a:lnTo>
                  <a:pt x="893" y="2713"/>
                </a:lnTo>
                <a:lnTo>
                  <a:pt x="891" y="2709"/>
                </a:lnTo>
                <a:lnTo>
                  <a:pt x="891" y="2713"/>
                </a:lnTo>
                <a:lnTo>
                  <a:pt x="891" y="2714"/>
                </a:lnTo>
                <a:lnTo>
                  <a:pt x="891" y="2716"/>
                </a:lnTo>
                <a:lnTo>
                  <a:pt x="888" y="2716"/>
                </a:lnTo>
                <a:lnTo>
                  <a:pt x="888" y="2720"/>
                </a:lnTo>
                <a:lnTo>
                  <a:pt x="886" y="2720"/>
                </a:lnTo>
                <a:lnTo>
                  <a:pt x="886" y="2721"/>
                </a:lnTo>
                <a:lnTo>
                  <a:pt x="884" y="2721"/>
                </a:lnTo>
                <a:lnTo>
                  <a:pt x="884" y="2720"/>
                </a:lnTo>
                <a:lnTo>
                  <a:pt x="884" y="2716"/>
                </a:lnTo>
                <a:lnTo>
                  <a:pt x="886" y="2716"/>
                </a:lnTo>
                <a:lnTo>
                  <a:pt x="884" y="2716"/>
                </a:lnTo>
                <a:lnTo>
                  <a:pt x="884" y="2714"/>
                </a:lnTo>
                <a:lnTo>
                  <a:pt x="881" y="2714"/>
                </a:lnTo>
                <a:lnTo>
                  <a:pt x="879" y="2714"/>
                </a:lnTo>
                <a:lnTo>
                  <a:pt x="879" y="2713"/>
                </a:lnTo>
                <a:lnTo>
                  <a:pt x="879" y="2714"/>
                </a:lnTo>
                <a:lnTo>
                  <a:pt x="881" y="2714"/>
                </a:lnTo>
                <a:lnTo>
                  <a:pt x="881" y="2716"/>
                </a:lnTo>
                <a:lnTo>
                  <a:pt x="881" y="2720"/>
                </a:lnTo>
                <a:lnTo>
                  <a:pt x="879" y="2720"/>
                </a:lnTo>
                <a:lnTo>
                  <a:pt x="877" y="2720"/>
                </a:lnTo>
                <a:lnTo>
                  <a:pt x="877" y="2716"/>
                </a:lnTo>
                <a:lnTo>
                  <a:pt x="874" y="2716"/>
                </a:lnTo>
                <a:lnTo>
                  <a:pt x="874" y="2720"/>
                </a:lnTo>
                <a:lnTo>
                  <a:pt x="872" y="2720"/>
                </a:lnTo>
                <a:lnTo>
                  <a:pt x="870" y="2720"/>
                </a:lnTo>
                <a:lnTo>
                  <a:pt x="867" y="2720"/>
                </a:lnTo>
                <a:lnTo>
                  <a:pt x="865" y="2716"/>
                </a:lnTo>
                <a:lnTo>
                  <a:pt x="865" y="2714"/>
                </a:lnTo>
                <a:lnTo>
                  <a:pt x="865" y="2713"/>
                </a:lnTo>
                <a:lnTo>
                  <a:pt x="864" y="2713"/>
                </a:lnTo>
                <a:lnTo>
                  <a:pt x="864" y="2709"/>
                </a:lnTo>
                <a:lnTo>
                  <a:pt x="865" y="2709"/>
                </a:lnTo>
                <a:lnTo>
                  <a:pt x="864" y="2709"/>
                </a:lnTo>
                <a:lnTo>
                  <a:pt x="865" y="2707"/>
                </a:lnTo>
                <a:lnTo>
                  <a:pt x="867" y="2707"/>
                </a:lnTo>
                <a:lnTo>
                  <a:pt x="867" y="2706"/>
                </a:lnTo>
                <a:lnTo>
                  <a:pt x="867" y="2702"/>
                </a:lnTo>
                <a:lnTo>
                  <a:pt x="867" y="2701"/>
                </a:lnTo>
                <a:lnTo>
                  <a:pt x="865" y="2702"/>
                </a:lnTo>
                <a:lnTo>
                  <a:pt x="864" y="2702"/>
                </a:lnTo>
                <a:lnTo>
                  <a:pt x="864" y="2701"/>
                </a:lnTo>
                <a:lnTo>
                  <a:pt x="864" y="2699"/>
                </a:lnTo>
                <a:lnTo>
                  <a:pt x="864" y="2695"/>
                </a:lnTo>
                <a:lnTo>
                  <a:pt x="865" y="2694"/>
                </a:lnTo>
                <a:lnTo>
                  <a:pt x="865" y="2692"/>
                </a:lnTo>
                <a:lnTo>
                  <a:pt x="865" y="2688"/>
                </a:lnTo>
                <a:lnTo>
                  <a:pt x="867" y="2688"/>
                </a:lnTo>
                <a:lnTo>
                  <a:pt x="867" y="2687"/>
                </a:lnTo>
                <a:lnTo>
                  <a:pt x="870" y="2687"/>
                </a:lnTo>
                <a:lnTo>
                  <a:pt x="870" y="2685"/>
                </a:lnTo>
                <a:lnTo>
                  <a:pt x="870" y="2682"/>
                </a:lnTo>
                <a:lnTo>
                  <a:pt x="870" y="2680"/>
                </a:lnTo>
                <a:lnTo>
                  <a:pt x="872" y="2678"/>
                </a:lnTo>
                <a:lnTo>
                  <a:pt x="872" y="2675"/>
                </a:lnTo>
                <a:lnTo>
                  <a:pt x="874" y="2675"/>
                </a:lnTo>
                <a:lnTo>
                  <a:pt x="877" y="2675"/>
                </a:lnTo>
                <a:lnTo>
                  <a:pt x="879" y="2675"/>
                </a:lnTo>
                <a:lnTo>
                  <a:pt x="879" y="2673"/>
                </a:lnTo>
                <a:lnTo>
                  <a:pt x="879" y="2671"/>
                </a:lnTo>
                <a:lnTo>
                  <a:pt x="879" y="2668"/>
                </a:lnTo>
                <a:lnTo>
                  <a:pt x="881" y="2666"/>
                </a:lnTo>
                <a:lnTo>
                  <a:pt x="881" y="2664"/>
                </a:lnTo>
                <a:lnTo>
                  <a:pt x="884" y="2661"/>
                </a:lnTo>
                <a:lnTo>
                  <a:pt x="884" y="2659"/>
                </a:lnTo>
                <a:lnTo>
                  <a:pt x="884" y="2657"/>
                </a:lnTo>
                <a:lnTo>
                  <a:pt x="884" y="2654"/>
                </a:lnTo>
                <a:lnTo>
                  <a:pt x="881" y="2654"/>
                </a:lnTo>
                <a:lnTo>
                  <a:pt x="881" y="2652"/>
                </a:lnTo>
                <a:lnTo>
                  <a:pt x="879" y="2652"/>
                </a:lnTo>
                <a:lnTo>
                  <a:pt x="877" y="2652"/>
                </a:lnTo>
                <a:lnTo>
                  <a:pt x="877" y="2650"/>
                </a:lnTo>
                <a:lnTo>
                  <a:pt x="879" y="2650"/>
                </a:lnTo>
                <a:lnTo>
                  <a:pt x="881" y="2650"/>
                </a:lnTo>
                <a:lnTo>
                  <a:pt x="881" y="2647"/>
                </a:lnTo>
                <a:lnTo>
                  <a:pt x="881" y="2645"/>
                </a:lnTo>
                <a:lnTo>
                  <a:pt x="884" y="2645"/>
                </a:lnTo>
                <a:lnTo>
                  <a:pt x="886" y="2645"/>
                </a:lnTo>
                <a:lnTo>
                  <a:pt x="886" y="2643"/>
                </a:lnTo>
                <a:lnTo>
                  <a:pt x="886" y="2640"/>
                </a:lnTo>
                <a:lnTo>
                  <a:pt x="884" y="2640"/>
                </a:lnTo>
                <a:lnTo>
                  <a:pt x="881" y="2638"/>
                </a:lnTo>
                <a:lnTo>
                  <a:pt x="879" y="2638"/>
                </a:lnTo>
                <a:lnTo>
                  <a:pt x="881" y="2640"/>
                </a:lnTo>
                <a:lnTo>
                  <a:pt x="881" y="2643"/>
                </a:lnTo>
                <a:lnTo>
                  <a:pt x="879" y="2645"/>
                </a:lnTo>
                <a:lnTo>
                  <a:pt x="877" y="2645"/>
                </a:lnTo>
                <a:lnTo>
                  <a:pt x="874" y="2645"/>
                </a:lnTo>
                <a:lnTo>
                  <a:pt x="874" y="2647"/>
                </a:lnTo>
                <a:lnTo>
                  <a:pt x="872" y="2647"/>
                </a:lnTo>
                <a:lnTo>
                  <a:pt x="872" y="2645"/>
                </a:lnTo>
                <a:lnTo>
                  <a:pt x="870" y="2645"/>
                </a:lnTo>
                <a:lnTo>
                  <a:pt x="870" y="2647"/>
                </a:lnTo>
                <a:lnTo>
                  <a:pt x="870" y="2650"/>
                </a:lnTo>
                <a:lnTo>
                  <a:pt x="867" y="2650"/>
                </a:lnTo>
                <a:lnTo>
                  <a:pt x="865" y="2650"/>
                </a:lnTo>
                <a:lnTo>
                  <a:pt x="864" y="2650"/>
                </a:lnTo>
                <a:lnTo>
                  <a:pt x="864" y="2652"/>
                </a:lnTo>
                <a:lnTo>
                  <a:pt x="865" y="2652"/>
                </a:lnTo>
                <a:lnTo>
                  <a:pt x="864" y="2652"/>
                </a:lnTo>
                <a:lnTo>
                  <a:pt x="860" y="2652"/>
                </a:lnTo>
                <a:lnTo>
                  <a:pt x="860" y="2650"/>
                </a:lnTo>
                <a:lnTo>
                  <a:pt x="858" y="2650"/>
                </a:lnTo>
                <a:lnTo>
                  <a:pt x="858" y="2647"/>
                </a:lnTo>
                <a:lnTo>
                  <a:pt x="858" y="2645"/>
                </a:lnTo>
                <a:lnTo>
                  <a:pt x="857" y="2645"/>
                </a:lnTo>
                <a:lnTo>
                  <a:pt x="853" y="2645"/>
                </a:lnTo>
                <a:lnTo>
                  <a:pt x="853" y="2643"/>
                </a:lnTo>
                <a:lnTo>
                  <a:pt x="853" y="2640"/>
                </a:lnTo>
                <a:lnTo>
                  <a:pt x="853" y="2638"/>
                </a:lnTo>
                <a:lnTo>
                  <a:pt x="857" y="2638"/>
                </a:lnTo>
                <a:lnTo>
                  <a:pt x="857" y="2640"/>
                </a:lnTo>
                <a:lnTo>
                  <a:pt x="857" y="2638"/>
                </a:lnTo>
                <a:lnTo>
                  <a:pt x="858" y="2638"/>
                </a:lnTo>
                <a:lnTo>
                  <a:pt x="857" y="2638"/>
                </a:lnTo>
                <a:lnTo>
                  <a:pt x="857" y="2637"/>
                </a:lnTo>
                <a:lnTo>
                  <a:pt x="858" y="2637"/>
                </a:lnTo>
                <a:lnTo>
                  <a:pt x="858" y="2633"/>
                </a:lnTo>
                <a:lnTo>
                  <a:pt x="858" y="2631"/>
                </a:lnTo>
                <a:lnTo>
                  <a:pt x="860" y="2631"/>
                </a:lnTo>
                <a:lnTo>
                  <a:pt x="860" y="2630"/>
                </a:lnTo>
                <a:lnTo>
                  <a:pt x="864" y="2630"/>
                </a:lnTo>
                <a:lnTo>
                  <a:pt x="864" y="2626"/>
                </a:lnTo>
                <a:lnTo>
                  <a:pt x="865" y="2630"/>
                </a:lnTo>
                <a:lnTo>
                  <a:pt x="867" y="2626"/>
                </a:lnTo>
                <a:lnTo>
                  <a:pt x="867" y="2624"/>
                </a:lnTo>
                <a:lnTo>
                  <a:pt x="867" y="2623"/>
                </a:lnTo>
                <a:lnTo>
                  <a:pt x="867" y="2619"/>
                </a:lnTo>
                <a:lnTo>
                  <a:pt x="870" y="2619"/>
                </a:lnTo>
                <a:lnTo>
                  <a:pt x="872" y="2619"/>
                </a:lnTo>
                <a:lnTo>
                  <a:pt x="874" y="2623"/>
                </a:lnTo>
                <a:lnTo>
                  <a:pt x="877" y="2623"/>
                </a:lnTo>
                <a:lnTo>
                  <a:pt x="874" y="2623"/>
                </a:lnTo>
                <a:lnTo>
                  <a:pt x="877" y="2623"/>
                </a:lnTo>
                <a:lnTo>
                  <a:pt x="879" y="2623"/>
                </a:lnTo>
                <a:lnTo>
                  <a:pt x="879" y="2624"/>
                </a:lnTo>
                <a:lnTo>
                  <a:pt x="881" y="2624"/>
                </a:lnTo>
                <a:lnTo>
                  <a:pt x="884" y="2624"/>
                </a:lnTo>
                <a:lnTo>
                  <a:pt x="884" y="2623"/>
                </a:lnTo>
                <a:lnTo>
                  <a:pt x="884" y="2619"/>
                </a:lnTo>
                <a:lnTo>
                  <a:pt x="884" y="2617"/>
                </a:lnTo>
                <a:lnTo>
                  <a:pt x="881" y="2617"/>
                </a:lnTo>
                <a:lnTo>
                  <a:pt x="884" y="2617"/>
                </a:lnTo>
                <a:lnTo>
                  <a:pt x="884" y="2616"/>
                </a:lnTo>
                <a:lnTo>
                  <a:pt x="886" y="2616"/>
                </a:lnTo>
                <a:lnTo>
                  <a:pt x="886" y="2617"/>
                </a:lnTo>
                <a:lnTo>
                  <a:pt x="888" y="2617"/>
                </a:lnTo>
                <a:lnTo>
                  <a:pt x="888" y="2616"/>
                </a:lnTo>
                <a:lnTo>
                  <a:pt x="888" y="2612"/>
                </a:lnTo>
                <a:lnTo>
                  <a:pt x="886" y="2611"/>
                </a:lnTo>
                <a:lnTo>
                  <a:pt x="888" y="2611"/>
                </a:lnTo>
                <a:lnTo>
                  <a:pt x="888" y="2609"/>
                </a:lnTo>
                <a:lnTo>
                  <a:pt x="891" y="2609"/>
                </a:lnTo>
                <a:lnTo>
                  <a:pt x="893" y="2609"/>
                </a:lnTo>
                <a:lnTo>
                  <a:pt x="895" y="2609"/>
                </a:lnTo>
                <a:lnTo>
                  <a:pt x="895" y="2605"/>
                </a:lnTo>
                <a:lnTo>
                  <a:pt x="893" y="2604"/>
                </a:lnTo>
                <a:lnTo>
                  <a:pt x="893" y="2602"/>
                </a:lnTo>
                <a:lnTo>
                  <a:pt x="893" y="2598"/>
                </a:lnTo>
                <a:lnTo>
                  <a:pt x="891" y="2597"/>
                </a:lnTo>
                <a:lnTo>
                  <a:pt x="891" y="2595"/>
                </a:lnTo>
                <a:lnTo>
                  <a:pt x="888" y="2592"/>
                </a:lnTo>
                <a:lnTo>
                  <a:pt x="888" y="2595"/>
                </a:lnTo>
                <a:lnTo>
                  <a:pt x="886" y="2595"/>
                </a:lnTo>
                <a:lnTo>
                  <a:pt x="884" y="2595"/>
                </a:lnTo>
                <a:lnTo>
                  <a:pt x="884" y="2592"/>
                </a:lnTo>
                <a:lnTo>
                  <a:pt x="881" y="2592"/>
                </a:lnTo>
                <a:lnTo>
                  <a:pt x="879" y="2592"/>
                </a:lnTo>
                <a:lnTo>
                  <a:pt x="877" y="2592"/>
                </a:lnTo>
                <a:lnTo>
                  <a:pt x="879" y="2590"/>
                </a:lnTo>
                <a:lnTo>
                  <a:pt x="881" y="2590"/>
                </a:lnTo>
                <a:lnTo>
                  <a:pt x="881" y="2588"/>
                </a:lnTo>
                <a:lnTo>
                  <a:pt x="879" y="2588"/>
                </a:lnTo>
                <a:lnTo>
                  <a:pt x="879" y="2585"/>
                </a:lnTo>
                <a:lnTo>
                  <a:pt x="877" y="2585"/>
                </a:lnTo>
                <a:lnTo>
                  <a:pt x="879" y="2585"/>
                </a:lnTo>
                <a:lnTo>
                  <a:pt x="881" y="2585"/>
                </a:lnTo>
                <a:lnTo>
                  <a:pt x="884" y="2585"/>
                </a:lnTo>
                <a:lnTo>
                  <a:pt x="886" y="2585"/>
                </a:lnTo>
                <a:lnTo>
                  <a:pt x="888" y="2583"/>
                </a:lnTo>
                <a:lnTo>
                  <a:pt x="891" y="2583"/>
                </a:lnTo>
                <a:lnTo>
                  <a:pt x="891" y="2581"/>
                </a:lnTo>
                <a:lnTo>
                  <a:pt x="891" y="2578"/>
                </a:lnTo>
                <a:lnTo>
                  <a:pt x="893" y="2578"/>
                </a:lnTo>
                <a:lnTo>
                  <a:pt x="893" y="2576"/>
                </a:lnTo>
                <a:lnTo>
                  <a:pt x="893" y="2574"/>
                </a:lnTo>
                <a:lnTo>
                  <a:pt x="891" y="2574"/>
                </a:lnTo>
                <a:lnTo>
                  <a:pt x="893" y="2574"/>
                </a:lnTo>
                <a:lnTo>
                  <a:pt x="893" y="2571"/>
                </a:lnTo>
                <a:lnTo>
                  <a:pt x="893" y="2569"/>
                </a:lnTo>
                <a:lnTo>
                  <a:pt x="895" y="2569"/>
                </a:lnTo>
                <a:lnTo>
                  <a:pt x="893" y="2567"/>
                </a:lnTo>
                <a:lnTo>
                  <a:pt x="895" y="2567"/>
                </a:lnTo>
                <a:lnTo>
                  <a:pt x="898" y="2567"/>
                </a:lnTo>
                <a:lnTo>
                  <a:pt x="898" y="2569"/>
                </a:lnTo>
                <a:lnTo>
                  <a:pt x="900" y="2567"/>
                </a:lnTo>
                <a:lnTo>
                  <a:pt x="900" y="2564"/>
                </a:lnTo>
                <a:lnTo>
                  <a:pt x="900" y="2562"/>
                </a:lnTo>
                <a:lnTo>
                  <a:pt x="902" y="2562"/>
                </a:lnTo>
                <a:lnTo>
                  <a:pt x="902" y="2560"/>
                </a:lnTo>
                <a:lnTo>
                  <a:pt x="900" y="2560"/>
                </a:lnTo>
                <a:lnTo>
                  <a:pt x="900" y="2557"/>
                </a:lnTo>
                <a:lnTo>
                  <a:pt x="902" y="2557"/>
                </a:lnTo>
                <a:lnTo>
                  <a:pt x="900" y="2557"/>
                </a:lnTo>
                <a:lnTo>
                  <a:pt x="900" y="2555"/>
                </a:lnTo>
                <a:lnTo>
                  <a:pt x="902" y="2555"/>
                </a:lnTo>
                <a:lnTo>
                  <a:pt x="902" y="2553"/>
                </a:lnTo>
                <a:lnTo>
                  <a:pt x="900" y="2553"/>
                </a:lnTo>
                <a:lnTo>
                  <a:pt x="900" y="2550"/>
                </a:lnTo>
                <a:lnTo>
                  <a:pt x="900" y="2548"/>
                </a:lnTo>
                <a:lnTo>
                  <a:pt x="898" y="2548"/>
                </a:lnTo>
                <a:lnTo>
                  <a:pt x="898" y="2546"/>
                </a:lnTo>
                <a:lnTo>
                  <a:pt x="900" y="2546"/>
                </a:lnTo>
                <a:lnTo>
                  <a:pt x="900" y="2543"/>
                </a:lnTo>
                <a:lnTo>
                  <a:pt x="898" y="2543"/>
                </a:lnTo>
                <a:lnTo>
                  <a:pt x="898" y="2541"/>
                </a:lnTo>
                <a:lnTo>
                  <a:pt x="898" y="2540"/>
                </a:lnTo>
                <a:lnTo>
                  <a:pt x="900" y="2540"/>
                </a:lnTo>
                <a:lnTo>
                  <a:pt x="902" y="2540"/>
                </a:lnTo>
                <a:lnTo>
                  <a:pt x="900" y="2540"/>
                </a:lnTo>
                <a:lnTo>
                  <a:pt x="900" y="2536"/>
                </a:lnTo>
                <a:lnTo>
                  <a:pt x="900" y="2534"/>
                </a:lnTo>
                <a:lnTo>
                  <a:pt x="902" y="2534"/>
                </a:lnTo>
                <a:lnTo>
                  <a:pt x="905" y="2533"/>
                </a:lnTo>
                <a:lnTo>
                  <a:pt x="907" y="2533"/>
                </a:lnTo>
                <a:lnTo>
                  <a:pt x="909" y="2533"/>
                </a:lnTo>
                <a:lnTo>
                  <a:pt x="912" y="2533"/>
                </a:lnTo>
                <a:lnTo>
                  <a:pt x="909" y="2529"/>
                </a:lnTo>
                <a:lnTo>
                  <a:pt x="912" y="2529"/>
                </a:lnTo>
                <a:lnTo>
                  <a:pt x="912" y="2527"/>
                </a:lnTo>
                <a:lnTo>
                  <a:pt x="909" y="2527"/>
                </a:lnTo>
                <a:lnTo>
                  <a:pt x="909" y="2526"/>
                </a:lnTo>
                <a:lnTo>
                  <a:pt x="912" y="2526"/>
                </a:lnTo>
                <a:lnTo>
                  <a:pt x="912" y="2522"/>
                </a:lnTo>
                <a:lnTo>
                  <a:pt x="912" y="2521"/>
                </a:lnTo>
                <a:lnTo>
                  <a:pt x="912" y="2519"/>
                </a:lnTo>
                <a:lnTo>
                  <a:pt x="909" y="2519"/>
                </a:lnTo>
                <a:lnTo>
                  <a:pt x="909" y="2515"/>
                </a:lnTo>
                <a:lnTo>
                  <a:pt x="909" y="2514"/>
                </a:lnTo>
                <a:lnTo>
                  <a:pt x="909" y="2512"/>
                </a:lnTo>
                <a:lnTo>
                  <a:pt x="909" y="2508"/>
                </a:lnTo>
                <a:lnTo>
                  <a:pt x="907" y="2508"/>
                </a:lnTo>
                <a:lnTo>
                  <a:pt x="907" y="2507"/>
                </a:lnTo>
                <a:lnTo>
                  <a:pt x="905" y="2507"/>
                </a:lnTo>
                <a:lnTo>
                  <a:pt x="905" y="2505"/>
                </a:lnTo>
                <a:lnTo>
                  <a:pt x="905" y="2501"/>
                </a:lnTo>
                <a:lnTo>
                  <a:pt x="902" y="2501"/>
                </a:lnTo>
                <a:lnTo>
                  <a:pt x="902" y="2500"/>
                </a:lnTo>
                <a:lnTo>
                  <a:pt x="902" y="2498"/>
                </a:lnTo>
                <a:lnTo>
                  <a:pt x="902" y="2495"/>
                </a:lnTo>
                <a:lnTo>
                  <a:pt x="900" y="2495"/>
                </a:lnTo>
                <a:lnTo>
                  <a:pt x="898" y="2495"/>
                </a:lnTo>
                <a:lnTo>
                  <a:pt x="895" y="2495"/>
                </a:lnTo>
                <a:lnTo>
                  <a:pt x="893" y="2495"/>
                </a:lnTo>
                <a:lnTo>
                  <a:pt x="893" y="2498"/>
                </a:lnTo>
                <a:lnTo>
                  <a:pt x="891" y="2498"/>
                </a:lnTo>
                <a:lnTo>
                  <a:pt x="891" y="2500"/>
                </a:lnTo>
                <a:lnTo>
                  <a:pt x="888" y="2500"/>
                </a:lnTo>
                <a:lnTo>
                  <a:pt x="888" y="2501"/>
                </a:lnTo>
                <a:lnTo>
                  <a:pt x="886" y="2501"/>
                </a:lnTo>
                <a:lnTo>
                  <a:pt x="884" y="2500"/>
                </a:lnTo>
                <a:lnTo>
                  <a:pt x="881" y="2500"/>
                </a:lnTo>
                <a:lnTo>
                  <a:pt x="879" y="2500"/>
                </a:lnTo>
                <a:lnTo>
                  <a:pt x="879" y="2498"/>
                </a:lnTo>
                <a:lnTo>
                  <a:pt x="877" y="2498"/>
                </a:lnTo>
                <a:lnTo>
                  <a:pt x="877" y="2500"/>
                </a:lnTo>
                <a:lnTo>
                  <a:pt x="874" y="2498"/>
                </a:lnTo>
                <a:lnTo>
                  <a:pt x="874" y="2495"/>
                </a:lnTo>
                <a:lnTo>
                  <a:pt x="872" y="2495"/>
                </a:lnTo>
                <a:lnTo>
                  <a:pt x="872" y="2498"/>
                </a:lnTo>
                <a:lnTo>
                  <a:pt x="872" y="2500"/>
                </a:lnTo>
                <a:lnTo>
                  <a:pt x="870" y="2500"/>
                </a:lnTo>
                <a:lnTo>
                  <a:pt x="867" y="2500"/>
                </a:lnTo>
                <a:lnTo>
                  <a:pt x="865" y="2500"/>
                </a:lnTo>
                <a:lnTo>
                  <a:pt x="865" y="2498"/>
                </a:lnTo>
                <a:lnTo>
                  <a:pt x="864" y="2498"/>
                </a:lnTo>
                <a:lnTo>
                  <a:pt x="860" y="2495"/>
                </a:lnTo>
                <a:lnTo>
                  <a:pt x="864" y="2493"/>
                </a:lnTo>
                <a:lnTo>
                  <a:pt x="860" y="2493"/>
                </a:lnTo>
                <a:lnTo>
                  <a:pt x="860" y="2491"/>
                </a:lnTo>
                <a:lnTo>
                  <a:pt x="858" y="2491"/>
                </a:lnTo>
                <a:lnTo>
                  <a:pt x="857" y="2491"/>
                </a:lnTo>
                <a:lnTo>
                  <a:pt x="853" y="2491"/>
                </a:lnTo>
                <a:lnTo>
                  <a:pt x="851" y="2491"/>
                </a:lnTo>
                <a:lnTo>
                  <a:pt x="850" y="2491"/>
                </a:lnTo>
                <a:lnTo>
                  <a:pt x="850" y="2488"/>
                </a:lnTo>
                <a:lnTo>
                  <a:pt x="846" y="2488"/>
                </a:lnTo>
                <a:lnTo>
                  <a:pt x="844" y="2488"/>
                </a:lnTo>
                <a:lnTo>
                  <a:pt x="844" y="2486"/>
                </a:lnTo>
                <a:lnTo>
                  <a:pt x="843" y="2486"/>
                </a:lnTo>
                <a:lnTo>
                  <a:pt x="843" y="2484"/>
                </a:lnTo>
                <a:lnTo>
                  <a:pt x="839" y="2484"/>
                </a:lnTo>
                <a:lnTo>
                  <a:pt x="838" y="2484"/>
                </a:lnTo>
                <a:lnTo>
                  <a:pt x="836" y="2484"/>
                </a:lnTo>
                <a:lnTo>
                  <a:pt x="836" y="2481"/>
                </a:lnTo>
                <a:lnTo>
                  <a:pt x="832" y="2479"/>
                </a:lnTo>
                <a:lnTo>
                  <a:pt x="832" y="2477"/>
                </a:lnTo>
                <a:lnTo>
                  <a:pt x="836" y="2474"/>
                </a:lnTo>
                <a:lnTo>
                  <a:pt x="832" y="2474"/>
                </a:lnTo>
                <a:lnTo>
                  <a:pt x="832" y="2472"/>
                </a:lnTo>
                <a:lnTo>
                  <a:pt x="831" y="2472"/>
                </a:lnTo>
                <a:lnTo>
                  <a:pt x="829" y="2472"/>
                </a:lnTo>
                <a:lnTo>
                  <a:pt x="829" y="2470"/>
                </a:lnTo>
                <a:lnTo>
                  <a:pt x="831" y="2470"/>
                </a:lnTo>
                <a:lnTo>
                  <a:pt x="832" y="2470"/>
                </a:lnTo>
                <a:lnTo>
                  <a:pt x="832" y="2467"/>
                </a:lnTo>
                <a:lnTo>
                  <a:pt x="831" y="2467"/>
                </a:lnTo>
                <a:lnTo>
                  <a:pt x="829" y="2467"/>
                </a:lnTo>
                <a:lnTo>
                  <a:pt x="825" y="2467"/>
                </a:lnTo>
                <a:lnTo>
                  <a:pt x="825" y="2470"/>
                </a:lnTo>
                <a:lnTo>
                  <a:pt x="824" y="2467"/>
                </a:lnTo>
                <a:lnTo>
                  <a:pt x="822" y="2470"/>
                </a:lnTo>
                <a:lnTo>
                  <a:pt x="819" y="2472"/>
                </a:lnTo>
                <a:lnTo>
                  <a:pt x="817" y="2472"/>
                </a:lnTo>
                <a:lnTo>
                  <a:pt x="817" y="2470"/>
                </a:lnTo>
                <a:lnTo>
                  <a:pt x="815" y="2470"/>
                </a:lnTo>
                <a:lnTo>
                  <a:pt x="812" y="2470"/>
                </a:lnTo>
                <a:lnTo>
                  <a:pt x="810" y="2470"/>
                </a:lnTo>
                <a:lnTo>
                  <a:pt x="810" y="2467"/>
                </a:lnTo>
                <a:lnTo>
                  <a:pt x="810" y="2465"/>
                </a:lnTo>
                <a:lnTo>
                  <a:pt x="810" y="2463"/>
                </a:lnTo>
                <a:lnTo>
                  <a:pt x="808" y="2465"/>
                </a:lnTo>
                <a:lnTo>
                  <a:pt x="808" y="2463"/>
                </a:lnTo>
                <a:lnTo>
                  <a:pt x="805" y="2463"/>
                </a:lnTo>
                <a:lnTo>
                  <a:pt x="805" y="2460"/>
                </a:lnTo>
                <a:lnTo>
                  <a:pt x="805" y="2463"/>
                </a:lnTo>
                <a:lnTo>
                  <a:pt x="803" y="2465"/>
                </a:lnTo>
                <a:lnTo>
                  <a:pt x="801" y="2465"/>
                </a:lnTo>
                <a:lnTo>
                  <a:pt x="801" y="2463"/>
                </a:lnTo>
                <a:lnTo>
                  <a:pt x="798" y="2463"/>
                </a:lnTo>
                <a:lnTo>
                  <a:pt x="798" y="2460"/>
                </a:lnTo>
                <a:lnTo>
                  <a:pt x="796" y="2463"/>
                </a:lnTo>
                <a:lnTo>
                  <a:pt x="794" y="2463"/>
                </a:lnTo>
                <a:lnTo>
                  <a:pt x="791" y="2463"/>
                </a:lnTo>
                <a:lnTo>
                  <a:pt x="789" y="2463"/>
                </a:lnTo>
                <a:lnTo>
                  <a:pt x="787" y="2463"/>
                </a:lnTo>
                <a:lnTo>
                  <a:pt x="784" y="2463"/>
                </a:lnTo>
                <a:lnTo>
                  <a:pt x="784" y="2460"/>
                </a:lnTo>
                <a:lnTo>
                  <a:pt x="782" y="2460"/>
                </a:lnTo>
                <a:lnTo>
                  <a:pt x="782" y="2458"/>
                </a:lnTo>
                <a:lnTo>
                  <a:pt x="780" y="2458"/>
                </a:lnTo>
                <a:lnTo>
                  <a:pt x="780" y="2456"/>
                </a:lnTo>
                <a:lnTo>
                  <a:pt x="777" y="2456"/>
                </a:lnTo>
                <a:lnTo>
                  <a:pt x="777" y="2453"/>
                </a:lnTo>
                <a:lnTo>
                  <a:pt x="777" y="2451"/>
                </a:lnTo>
                <a:lnTo>
                  <a:pt x="780" y="2450"/>
                </a:lnTo>
                <a:lnTo>
                  <a:pt x="782" y="2450"/>
                </a:lnTo>
                <a:lnTo>
                  <a:pt x="782" y="2451"/>
                </a:lnTo>
                <a:lnTo>
                  <a:pt x="784" y="2451"/>
                </a:lnTo>
                <a:lnTo>
                  <a:pt x="787" y="2451"/>
                </a:lnTo>
                <a:lnTo>
                  <a:pt x="789" y="2453"/>
                </a:lnTo>
                <a:lnTo>
                  <a:pt x="789" y="2451"/>
                </a:lnTo>
                <a:lnTo>
                  <a:pt x="789" y="2450"/>
                </a:lnTo>
                <a:lnTo>
                  <a:pt x="787" y="2450"/>
                </a:lnTo>
                <a:lnTo>
                  <a:pt x="784" y="2446"/>
                </a:lnTo>
                <a:lnTo>
                  <a:pt x="787" y="2446"/>
                </a:lnTo>
                <a:lnTo>
                  <a:pt x="789" y="2444"/>
                </a:lnTo>
                <a:lnTo>
                  <a:pt x="789" y="2443"/>
                </a:lnTo>
                <a:lnTo>
                  <a:pt x="791" y="2443"/>
                </a:lnTo>
                <a:lnTo>
                  <a:pt x="791" y="2439"/>
                </a:lnTo>
                <a:lnTo>
                  <a:pt x="794" y="2439"/>
                </a:lnTo>
                <a:lnTo>
                  <a:pt x="794" y="2437"/>
                </a:lnTo>
                <a:lnTo>
                  <a:pt x="796" y="2437"/>
                </a:lnTo>
                <a:lnTo>
                  <a:pt x="796" y="2436"/>
                </a:lnTo>
                <a:lnTo>
                  <a:pt x="798" y="2436"/>
                </a:lnTo>
                <a:lnTo>
                  <a:pt x="798" y="2432"/>
                </a:lnTo>
                <a:lnTo>
                  <a:pt x="801" y="2432"/>
                </a:lnTo>
                <a:lnTo>
                  <a:pt x="801" y="2431"/>
                </a:lnTo>
                <a:lnTo>
                  <a:pt x="803" y="2431"/>
                </a:lnTo>
                <a:lnTo>
                  <a:pt x="805" y="2431"/>
                </a:lnTo>
                <a:lnTo>
                  <a:pt x="808" y="2431"/>
                </a:lnTo>
                <a:lnTo>
                  <a:pt x="808" y="2432"/>
                </a:lnTo>
                <a:lnTo>
                  <a:pt x="810" y="2432"/>
                </a:lnTo>
                <a:lnTo>
                  <a:pt x="812" y="2432"/>
                </a:lnTo>
                <a:lnTo>
                  <a:pt x="812" y="2431"/>
                </a:lnTo>
                <a:lnTo>
                  <a:pt x="810" y="2431"/>
                </a:lnTo>
                <a:lnTo>
                  <a:pt x="810" y="2429"/>
                </a:lnTo>
                <a:lnTo>
                  <a:pt x="808" y="2429"/>
                </a:lnTo>
                <a:lnTo>
                  <a:pt x="810" y="2425"/>
                </a:lnTo>
                <a:lnTo>
                  <a:pt x="810" y="2424"/>
                </a:lnTo>
                <a:lnTo>
                  <a:pt x="810" y="2422"/>
                </a:lnTo>
                <a:lnTo>
                  <a:pt x="810" y="2418"/>
                </a:lnTo>
                <a:lnTo>
                  <a:pt x="810" y="2417"/>
                </a:lnTo>
                <a:lnTo>
                  <a:pt x="810" y="2415"/>
                </a:lnTo>
                <a:lnTo>
                  <a:pt x="810" y="2411"/>
                </a:lnTo>
                <a:lnTo>
                  <a:pt x="808" y="2410"/>
                </a:lnTo>
                <a:lnTo>
                  <a:pt x="805" y="2410"/>
                </a:lnTo>
                <a:lnTo>
                  <a:pt x="805" y="2408"/>
                </a:lnTo>
                <a:lnTo>
                  <a:pt x="803" y="2408"/>
                </a:lnTo>
                <a:lnTo>
                  <a:pt x="803" y="2405"/>
                </a:lnTo>
                <a:lnTo>
                  <a:pt x="801" y="2403"/>
                </a:lnTo>
                <a:lnTo>
                  <a:pt x="798" y="2401"/>
                </a:lnTo>
                <a:lnTo>
                  <a:pt x="796" y="2401"/>
                </a:lnTo>
                <a:lnTo>
                  <a:pt x="796" y="2398"/>
                </a:lnTo>
                <a:lnTo>
                  <a:pt x="794" y="2396"/>
                </a:lnTo>
                <a:lnTo>
                  <a:pt x="794" y="2394"/>
                </a:lnTo>
                <a:lnTo>
                  <a:pt x="791" y="2394"/>
                </a:lnTo>
                <a:lnTo>
                  <a:pt x="791" y="2391"/>
                </a:lnTo>
                <a:lnTo>
                  <a:pt x="789" y="2391"/>
                </a:lnTo>
                <a:lnTo>
                  <a:pt x="789" y="2389"/>
                </a:lnTo>
                <a:lnTo>
                  <a:pt x="787" y="2389"/>
                </a:lnTo>
                <a:lnTo>
                  <a:pt x="787" y="2387"/>
                </a:lnTo>
                <a:lnTo>
                  <a:pt x="784" y="2387"/>
                </a:lnTo>
                <a:lnTo>
                  <a:pt x="782" y="2384"/>
                </a:lnTo>
                <a:lnTo>
                  <a:pt x="782" y="2382"/>
                </a:lnTo>
                <a:lnTo>
                  <a:pt x="782" y="2380"/>
                </a:lnTo>
                <a:lnTo>
                  <a:pt x="782" y="2377"/>
                </a:lnTo>
                <a:lnTo>
                  <a:pt x="782" y="2375"/>
                </a:lnTo>
                <a:lnTo>
                  <a:pt x="782" y="2373"/>
                </a:lnTo>
                <a:lnTo>
                  <a:pt x="780" y="2373"/>
                </a:lnTo>
                <a:lnTo>
                  <a:pt x="780" y="2370"/>
                </a:lnTo>
                <a:lnTo>
                  <a:pt x="777" y="2370"/>
                </a:lnTo>
                <a:lnTo>
                  <a:pt x="777" y="2368"/>
                </a:lnTo>
                <a:lnTo>
                  <a:pt x="775" y="2368"/>
                </a:lnTo>
                <a:lnTo>
                  <a:pt x="775" y="2366"/>
                </a:lnTo>
                <a:lnTo>
                  <a:pt x="774" y="2366"/>
                </a:lnTo>
                <a:lnTo>
                  <a:pt x="770" y="2366"/>
                </a:lnTo>
                <a:lnTo>
                  <a:pt x="770" y="2363"/>
                </a:lnTo>
                <a:lnTo>
                  <a:pt x="770" y="2361"/>
                </a:lnTo>
                <a:lnTo>
                  <a:pt x="768" y="2361"/>
                </a:lnTo>
                <a:lnTo>
                  <a:pt x="768" y="2360"/>
                </a:lnTo>
                <a:lnTo>
                  <a:pt x="768" y="2356"/>
                </a:lnTo>
                <a:lnTo>
                  <a:pt x="767" y="2356"/>
                </a:lnTo>
                <a:lnTo>
                  <a:pt x="767" y="2354"/>
                </a:lnTo>
                <a:lnTo>
                  <a:pt x="763" y="2354"/>
                </a:lnTo>
                <a:lnTo>
                  <a:pt x="763" y="2353"/>
                </a:lnTo>
                <a:lnTo>
                  <a:pt x="761" y="2353"/>
                </a:lnTo>
                <a:lnTo>
                  <a:pt x="760" y="2349"/>
                </a:lnTo>
                <a:lnTo>
                  <a:pt x="760" y="2347"/>
                </a:lnTo>
                <a:lnTo>
                  <a:pt x="756" y="2347"/>
                </a:lnTo>
                <a:lnTo>
                  <a:pt x="756" y="2346"/>
                </a:lnTo>
                <a:lnTo>
                  <a:pt x="756" y="2342"/>
                </a:lnTo>
                <a:lnTo>
                  <a:pt x="756" y="2340"/>
                </a:lnTo>
                <a:lnTo>
                  <a:pt x="756" y="2339"/>
                </a:lnTo>
                <a:lnTo>
                  <a:pt x="754" y="2335"/>
                </a:lnTo>
                <a:lnTo>
                  <a:pt x="753" y="2335"/>
                </a:lnTo>
                <a:lnTo>
                  <a:pt x="753" y="2334"/>
                </a:lnTo>
                <a:lnTo>
                  <a:pt x="749" y="2334"/>
                </a:lnTo>
                <a:lnTo>
                  <a:pt x="748" y="2332"/>
                </a:lnTo>
                <a:lnTo>
                  <a:pt x="748" y="2328"/>
                </a:lnTo>
                <a:lnTo>
                  <a:pt x="746" y="2328"/>
                </a:lnTo>
                <a:lnTo>
                  <a:pt x="746" y="2327"/>
                </a:lnTo>
                <a:lnTo>
                  <a:pt x="742" y="2327"/>
                </a:lnTo>
                <a:lnTo>
                  <a:pt x="742" y="2325"/>
                </a:lnTo>
                <a:lnTo>
                  <a:pt x="741" y="2325"/>
                </a:lnTo>
                <a:lnTo>
                  <a:pt x="741" y="2321"/>
                </a:lnTo>
                <a:lnTo>
                  <a:pt x="739" y="2320"/>
                </a:lnTo>
                <a:lnTo>
                  <a:pt x="739" y="2318"/>
                </a:lnTo>
                <a:lnTo>
                  <a:pt x="735" y="2315"/>
                </a:lnTo>
                <a:lnTo>
                  <a:pt x="735" y="2313"/>
                </a:lnTo>
                <a:lnTo>
                  <a:pt x="734" y="2313"/>
                </a:lnTo>
                <a:lnTo>
                  <a:pt x="734" y="2311"/>
                </a:lnTo>
                <a:lnTo>
                  <a:pt x="732" y="2311"/>
                </a:lnTo>
                <a:lnTo>
                  <a:pt x="728" y="2308"/>
                </a:lnTo>
                <a:lnTo>
                  <a:pt x="727" y="2306"/>
                </a:lnTo>
                <a:lnTo>
                  <a:pt x="727" y="2304"/>
                </a:lnTo>
                <a:lnTo>
                  <a:pt x="725" y="2301"/>
                </a:lnTo>
                <a:lnTo>
                  <a:pt x="722" y="2299"/>
                </a:lnTo>
                <a:lnTo>
                  <a:pt x="720" y="2297"/>
                </a:lnTo>
                <a:lnTo>
                  <a:pt x="718" y="2297"/>
                </a:lnTo>
                <a:lnTo>
                  <a:pt x="718" y="2294"/>
                </a:lnTo>
                <a:lnTo>
                  <a:pt x="715" y="2294"/>
                </a:lnTo>
                <a:lnTo>
                  <a:pt x="713" y="2292"/>
                </a:lnTo>
                <a:lnTo>
                  <a:pt x="711" y="2292"/>
                </a:lnTo>
                <a:lnTo>
                  <a:pt x="711" y="2290"/>
                </a:lnTo>
                <a:lnTo>
                  <a:pt x="711" y="2292"/>
                </a:lnTo>
                <a:lnTo>
                  <a:pt x="711" y="2290"/>
                </a:lnTo>
                <a:lnTo>
                  <a:pt x="708" y="2290"/>
                </a:lnTo>
                <a:lnTo>
                  <a:pt x="706" y="2287"/>
                </a:lnTo>
                <a:lnTo>
                  <a:pt x="704" y="2287"/>
                </a:lnTo>
                <a:lnTo>
                  <a:pt x="701" y="2285"/>
                </a:lnTo>
                <a:lnTo>
                  <a:pt x="699" y="2285"/>
                </a:lnTo>
                <a:lnTo>
                  <a:pt x="694" y="2283"/>
                </a:lnTo>
                <a:lnTo>
                  <a:pt x="692" y="2283"/>
                </a:lnTo>
                <a:lnTo>
                  <a:pt x="690" y="2283"/>
                </a:lnTo>
                <a:lnTo>
                  <a:pt x="687" y="2283"/>
                </a:lnTo>
                <a:lnTo>
                  <a:pt x="687" y="2280"/>
                </a:lnTo>
                <a:lnTo>
                  <a:pt x="685" y="2280"/>
                </a:lnTo>
                <a:lnTo>
                  <a:pt x="683" y="2280"/>
                </a:lnTo>
                <a:lnTo>
                  <a:pt x="680" y="2280"/>
                </a:lnTo>
                <a:lnTo>
                  <a:pt x="678" y="2280"/>
                </a:lnTo>
                <a:lnTo>
                  <a:pt x="677" y="2280"/>
                </a:lnTo>
                <a:lnTo>
                  <a:pt x="673" y="2280"/>
                </a:lnTo>
                <a:lnTo>
                  <a:pt x="671" y="2280"/>
                </a:lnTo>
                <a:lnTo>
                  <a:pt x="670" y="2280"/>
                </a:lnTo>
                <a:lnTo>
                  <a:pt x="666" y="2280"/>
                </a:lnTo>
                <a:lnTo>
                  <a:pt x="664" y="2280"/>
                </a:lnTo>
                <a:lnTo>
                  <a:pt x="663" y="2280"/>
                </a:lnTo>
                <a:lnTo>
                  <a:pt x="659" y="2283"/>
                </a:lnTo>
                <a:lnTo>
                  <a:pt x="659" y="2285"/>
                </a:lnTo>
                <a:lnTo>
                  <a:pt x="659" y="2287"/>
                </a:lnTo>
                <a:lnTo>
                  <a:pt x="658" y="2287"/>
                </a:lnTo>
                <a:lnTo>
                  <a:pt x="656" y="2287"/>
                </a:lnTo>
                <a:lnTo>
                  <a:pt x="652" y="2287"/>
                </a:lnTo>
                <a:lnTo>
                  <a:pt x="651" y="2285"/>
                </a:lnTo>
                <a:lnTo>
                  <a:pt x="649" y="2285"/>
                </a:lnTo>
                <a:lnTo>
                  <a:pt x="649" y="2287"/>
                </a:lnTo>
                <a:lnTo>
                  <a:pt x="649" y="2290"/>
                </a:lnTo>
                <a:lnTo>
                  <a:pt x="645" y="2290"/>
                </a:lnTo>
                <a:lnTo>
                  <a:pt x="644" y="2290"/>
                </a:lnTo>
                <a:lnTo>
                  <a:pt x="642" y="2287"/>
                </a:lnTo>
                <a:lnTo>
                  <a:pt x="638" y="2287"/>
                </a:lnTo>
                <a:lnTo>
                  <a:pt x="638" y="2285"/>
                </a:lnTo>
                <a:lnTo>
                  <a:pt x="637" y="2285"/>
                </a:lnTo>
                <a:lnTo>
                  <a:pt x="637" y="2283"/>
                </a:lnTo>
                <a:lnTo>
                  <a:pt x="637" y="2280"/>
                </a:lnTo>
                <a:lnTo>
                  <a:pt x="637" y="2278"/>
                </a:lnTo>
                <a:lnTo>
                  <a:pt x="638" y="2278"/>
                </a:lnTo>
                <a:lnTo>
                  <a:pt x="642" y="2278"/>
                </a:lnTo>
                <a:lnTo>
                  <a:pt x="644" y="2280"/>
                </a:lnTo>
                <a:lnTo>
                  <a:pt x="645" y="2280"/>
                </a:lnTo>
                <a:lnTo>
                  <a:pt x="645" y="2278"/>
                </a:lnTo>
                <a:lnTo>
                  <a:pt x="649" y="2278"/>
                </a:lnTo>
                <a:lnTo>
                  <a:pt x="649" y="2280"/>
                </a:lnTo>
                <a:lnTo>
                  <a:pt x="651" y="2278"/>
                </a:lnTo>
                <a:lnTo>
                  <a:pt x="649" y="2278"/>
                </a:lnTo>
                <a:lnTo>
                  <a:pt x="649" y="2276"/>
                </a:lnTo>
                <a:lnTo>
                  <a:pt x="649" y="2273"/>
                </a:lnTo>
                <a:lnTo>
                  <a:pt x="645" y="2273"/>
                </a:lnTo>
                <a:lnTo>
                  <a:pt x="645" y="2271"/>
                </a:lnTo>
                <a:lnTo>
                  <a:pt x="644" y="2271"/>
                </a:lnTo>
                <a:lnTo>
                  <a:pt x="642" y="2271"/>
                </a:lnTo>
                <a:lnTo>
                  <a:pt x="638" y="2270"/>
                </a:lnTo>
                <a:lnTo>
                  <a:pt x="637" y="2270"/>
                </a:lnTo>
                <a:lnTo>
                  <a:pt x="635" y="2270"/>
                </a:lnTo>
                <a:lnTo>
                  <a:pt x="632" y="2270"/>
                </a:lnTo>
                <a:lnTo>
                  <a:pt x="635" y="2270"/>
                </a:lnTo>
                <a:lnTo>
                  <a:pt x="635" y="2266"/>
                </a:lnTo>
                <a:lnTo>
                  <a:pt x="637" y="2266"/>
                </a:lnTo>
                <a:lnTo>
                  <a:pt x="637" y="2270"/>
                </a:lnTo>
                <a:lnTo>
                  <a:pt x="638" y="2266"/>
                </a:lnTo>
                <a:lnTo>
                  <a:pt x="637" y="2266"/>
                </a:lnTo>
                <a:lnTo>
                  <a:pt x="637" y="2264"/>
                </a:lnTo>
                <a:lnTo>
                  <a:pt x="635" y="2264"/>
                </a:lnTo>
                <a:lnTo>
                  <a:pt x="635" y="2263"/>
                </a:lnTo>
                <a:lnTo>
                  <a:pt x="632" y="2263"/>
                </a:lnTo>
                <a:lnTo>
                  <a:pt x="632" y="2259"/>
                </a:lnTo>
                <a:lnTo>
                  <a:pt x="630" y="2259"/>
                </a:lnTo>
                <a:lnTo>
                  <a:pt x="628" y="2259"/>
                </a:lnTo>
                <a:lnTo>
                  <a:pt x="625" y="2259"/>
                </a:lnTo>
                <a:lnTo>
                  <a:pt x="625" y="2257"/>
                </a:lnTo>
                <a:lnTo>
                  <a:pt x="623" y="2257"/>
                </a:lnTo>
                <a:lnTo>
                  <a:pt x="621" y="2257"/>
                </a:lnTo>
                <a:lnTo>
                  <a:pt x="618" y="2257"/>
                </a:lnTo>
                <a:lnTo>
                  <a:pt x="618" y="2259"/>
                </a:lnTo>
                <a:lnTo>
                  <a:pt x="621" y="2259"/>
                </a:lnTo>
                <a:lnTo>
                  <a:pt x="618" y="2259"/>
                </a:lnTo>
                <a:lnTo>
                  <a:pt x="618" y="2263"/>
                </a:lnTo>
                <a:lnTo>
                  <a:pt x="618" y="2264"/>
                </a:lnTo>
                <a:lnTo>
                  <a:pt x="618" y="2266"/>
                </a:lnTo>
                <a:lnTo>
                  <a:pt x="621" y="2266"/>
                </a:lnTo>
                <a:lnTo>
                  <a:pt x="618" y="2266"/>
                </a:lnTo>
                <a:lnTo>
                  <a:pt x="618" y="2270"/>
                </a:lnTo>
                <a:lnTo>
                  <a:pt x="618" y="2271"/>
                </a:lnTo>
                <a:lnTo>
                  <a:pt x="618" y="2273"/>
                </a:lnTo>
                <a:lnTo>
                  <a:pt x="616" y="2273"/>
                </a:lnTo>
                <a:lnTo>
                  <a:pt x="614" y="2273"/>
                </a:lnTo>
                <a:lnTo>
                  <a:pt x="614" y="2271"/>
                </a:lnTo>
                <a:lnTo>
                  <a:pt x="611" y="2271"/>
                </a:lnTo>
                <a:lnTo>
                  <a:pt x="609" y="2270"/>
                </a:lnTo>
                <a:lnTo>
                  <a:pt x="611" y="2270"/>
                </a:lnTo>
                <a:lnTo>
                  <a:pt x="611" y="2266"/>
                </a:lnTo>
                <a:lnTo>
                  <a:pt x="609" y="2266"/>
                </a:lnTo>
                <a:lnTo>
                  <a:pt x="611" y="2266"/>
                </a:lnTo>
                <a:lnTo>
                  <a:pt x="611" y="2264"/>
                </a:lnTo>
                <a:lnTo>
                  <a:pt x="609" y="2264"/>
                </a:lnTo>
                <a:lnTo>
                  <a:pt x="609" y="2263"/>
                </a:lnTo>
                <a:lnTo>
                  <a:pt x="607" y="2263"/>
                </a:lnTo>
                <a:lnTo>
                  <a:pt x="607" y="2259"/>
                </a:lnTo>
                <a:lnTo>
                  <a:pt x="607" y="2257"/>
                </a:lnTo>
                <a:lnTo>
                  <a:pt x="607" y="2256"/>
                </a:lnTo>
                <a:lnTo>
                  <a:pt x="607" y="2252"/>
                </a:lnTo>
                <a:lnTo>
                  <a:pt x="607" y="2250"/>
                </a:lnTo>
                <a:lnTo>
                  <a:pt x="607" y="2249"/>
                </a:lnTo>
                <a:lnTo>
                  <a:pt x="604" y="2245"/>
                </a:lnTo>
                <a:lnTo>
                  <a:pt x="602" y="2245"/>
                </a:lnTo>
                <a:lnTo>
                  <a:pt x="600" y="2245"/>
                </a:lnTo>
                <a:lnTo>
                  <a:pt x="602" y="2249"/>
                </a:lnTo>
                <a:lnTo>
                  <a:pt x="600" y="2249"/>
                </a:lnTo>
                <a:lnTo>
                  <a:pt x="597" y="2249"/>
                </a:lnTo>
                <a:lnTo>
                  <a:pt x="595" y="2249"/>
                </a:lnTo>
                <a:lnTo>
                  <a:pt x="595" y="2245"/>
                </a:lnTo>
                <a:lnTo>
                  <a:pt x="593" y="2245"/>
                </a:lnTo>
                <a:lnTo>
                  <a:pt x="593" y="2249"/>
                </a:lnTo>
                <a:lnTo>
                  <a:pt x="590" y="2249"/>
                </a:lnTo>
                <a:lnTo>
                  <a:pt x="590" y="2245"/>
                </a:lnTo>
                <a:lnTo>
                  <a:pt x="588" y="2245"/>
                </a:lnTo>
                <a:lnTo>
                  <a:pt x="588" y="2249"/>
                </a:lnTo>
                <a:lnTo>
                  <a:pt x="587" y="2249"/>
                </a:lnTo>
                <a:lnTo>
                  <a:pt x="583" y="2249"/>
                </a:lnTo>
                <a:lnTo>
                  <a:pt x="583" y="2245"/>
                </a:lnTo>
                <a:lnTo>
                  <a:pt x="587" y="2245"/>
                </a:lnTo>
                <a:lnTo>
                  <a:pt x="588" y="2244"/>
                </a:lnTo>
                <a:lnTo>
                  <a:pt x="588" y="2242"/>
                </a:lnTo>
                <a:lnTo>
                  <a:pt x="587" y="2242"/>
                </a:lnTo>
                <a:lnTo>
                  <a:pt x="583" y="2238"/>
                </a:lnTo>
                <a:lnTo>
                  <a:pt x="583" y="2237"/>
                </a:lnTo>
                <a:lnTo>
                  <a:pt x="587" y="2237"/>
                </a:lnTo>
                <a:lnTo>
                  <a:pt x="588" y="2237"/>
                </a:lnTo>
                <a:lnTo>
                  <a:pt x="588" y="2235"/>
                </a:lnTo>
                <a:lnTo>
                  <a:pt x="590" y="2235"/>
                </a:lnTo>
                <a:lnTo>
                  <a:pt x="590" y="2231"/>
                </a:lnTo>
                <a:lnTo>
                  <a:pt x="590" y="2230"/>
                </a:lnTo>
                <a:lnTo>
                  <a:pt x="588" y="2228"/>
                </a:lnTo>
                <a:lnTo>
                  <a:pt x="588" y="2225"/>
                </a:lnTo>
                <a:lnTo>
                  <a:pt x="587" y="2225"/>
                </a:lnTo>
                <a:lnTo>
                  <a:pt x="583" y="2225"/>
                </a:lnTo>
                <a:lnTo>
                  <a:pt x="583" y="2223"/>
                </a:lnTo>
                <a:lnTo>
                  <a:pt x="581" y="2223"/>
                </a:lnTo>
                <a:lnTo>
                  <a:pt x="580" y="2223"/>
                </a:lnTo>
                <a:lnTo>
                  <a:pt x="576" y="2223"/>
                </a:lnTo>
                <a:lnTo>
                  <a:pt x="574" y="2223"/>
                </a:lnTo>
                <a:lnTo>
                  <a:pt x="574" y="2225"/>
                </a:lnTo>
                <a:lnTo>
                  <a:pt x="573" y="2225"/>
                </a:lnTo>
                <a:lnTo>
                  <a:pt x="573" y="2223"/>
                </a:lnTo>
                <a:lnTo>
                  <a:pt x="573" y="2225"/>
                </a:lnTo>
                <a:lnTo>
                  <a:pt x="569" y="2225"/>
                </a:lnTo>
                <a:lnTo>
                  <a:pt x="569" y="2223"/>
                </a:lnTo>
                <a:lnTo>
                  <a:pt x="567" y="2223"/>
                </a:lnTo>
                <a:lnTo>
                  <a:pt x="566" y="2223"/>
                </a:lnTo>
                <a:lnTo>
                  <a:pt x="562" y="2223"/>
                </a:lnTo>
                <a:lnTo>
                  <a:pt x="562" y="2221"/>
                </a:lnTo>
                <a:lnTo>
                  <a:pt x="562" y="2218"/>
                </a:lnTo>
                <a:lnTo>
                  <a:pt x="561" y="2218"/>
                </a:lnTo>
                <a:lnTo>
                  <a:pt x="559" y="2216"/>
                </a:lnTo>
                <a:lnTo>
                  <a:pt x="555" y="2214"/>
                </a:lnTo>
                <a:lnTo>
                  <a:pt x="554" y="2214"/>
                </a:lnTo>
                <a:lnTo>
                  <a:pt x="552" y="2214"/>
                </a:lnTo>
                <a:lnTo>
                  <a:pt x="552" y="2211"/>
                </a:lnTo>
                <a:lnTo>
                  <a:pt x="548" y="2211"/>
                </a:lnTo>
                <a:lnTo>
                  <a:pt x="547" y="2211"/>
                </a:lnTo>
                <a:lnTo>
                  <a:pt x="547" y="2214"/>
                </a:lnTo>
                <a:lnTo>
                  <a:pt x="545" y="2214"/>
                </a:lnTo>
                <a:lnTo>
                  <a:pt x="542" y="2214"/>
                </a:lnTo>
                <a:lnTo>
                  <a:pt x="542" y="2211"/>
                </a:lnTo>
                <a:lnTo>
                  <a:pt x="542" y="2209"/>
                </a:lnTo>
                <a:lnTo>
                  <a:pt x="540" y="2209"/>
                </a:lnTo>
                <a:lnTo>
                  <a:pt x="540" y="2207"/>
                </a:lnTo>
                <a:lnTo>
                  <a:pt x="538" y="2207"/>
                </a:lnTo>
                <a:lnTo>
                  <a:pt x="535" y="2207"/>
                </a:lnTo>
                <a:lnTo>
                  <a:pt x="535" y="2209"/>
                </a:lnTo>
                <a:lnTo>
                  <a:pt x="533" y="2209"/>
                </a:lnTo>
                <a:lnTo>
                  <a:pt x="531" y="2207"/>
                </a:lnTo>
                <a:lnTo>
                  <a:pt x="528" y="2207"/>
                </a:lnTo>
                <a:lnTo>
                  <a:pt x="526" y="2207"/>
                </a:lnTo>
                <a:lnTo>
                  <a:pt x="526" y="2209"/>
                </a:lnTo>
                <a:lnTo>
                  <a:pt x="526" y="2207"/>
                </a:lnTo>
                <a:lnTo>
                  <a:pt x="526" y="2204"/>
                </a:lnTo>
                <a:lnTo>
                  <a:pt x="524" y="2204"/>
                </a:lnTo>
                <a:lnTo>
                  <a:pt x="524" y="2202"/>
                </a:lnTo>
                <a:lnTo>
                  <a:pt x="526" y="2202"/>
                </a:lnTo>
                <a:lnTo>
                  <a:pt x="526" y="2200"/>
                </a:lnTo>
                <a:lnTo>
                  <a:pt x="526" y="2197"/>
                </a:lnTo>
                <a:lnTo>
                  <a:pt x="524" y="2197"/>
                </a:lnTo>
                <a:lnTo>
                  <a:pt x="521" y="2197"/>
                </a:lnTo>
                <a:lnTo>
                  <a:pt x="519" y="2197"/>
                </a:lnTo>
                <a:lnTo>
                  <a:pt x="517" y="2197"/>
                </a:lnTo>
                <a:lnTo>
                  <a:pt x="514" y="2197"/>
                </a:lnTo>
                <a:lnTo>
                  <a:pt x="512" y="2197"/>
                </a:lnTo>
                <a:lnTo>
                  <a:pt x="510" y="2197"/>
                </a:lnTo>
                <a:lnTo>
                  <a:pt x="510" y="2195"/>
                </a:lnTo>
                <a:lnTo>
                  <a:pt x="507" y="2195"/>
                </a:lnTo>
                <a:lnTo>
                  <a:pt x="505" y="2195"/>
                </a:lnTo>
                <a:lnTo>
                  <a:pt x="503" y="2195"/>
                </a:lnTo>
                <a:lnTo>
                  <a:pt x="500" y="2195"/>
                </a:lnTo>
                <a:lnTo>
                  <a:pt x="498" y="2195"/>
                </a:lnTo>
                <a:lnTo>
                  <a:pt x="498" y="2193"/>
                </a:lnTo>
                <a:lnTo>
                  <a:pt x="497" y="2193"/>
                </a:lnTo>
                <a:lnTo>
                  <a:pt x="497" y="2195"/>
                </a:lnTo>
                <a:lnTo>
                  <a:pt x="493" y="2193"/>
                </a:lnTo>
                <a:lnTo>
                  <a:pt x="491" y="2193"/>
                </a:lnTo>
                <a:lnTo>
                  <a:pt x="490" y="2190"/>
                </a:lnTo>
                <a:lnTo>
                  <a:pt x="486" y="2190"/>
                </a:lnTo>
                <a:lnTo>
                  <a:pt x="484" y="2190"/>
                </a:lnTo>
                <a:lnTo>
                  <a:pt x="483" y="2190"/>
                </a:lnTo>
                <a:lnTo>
                  <a:pt x="483" y="2193"/>
                </a:lnTo>
                <a:lnTo>
                  <a:pt x="479" y="2193"/>
                </a:lnTo>
                <a:lnTo>
                  <a:pt x="477" y="2193"/>
                </a:lnTo>
                <a:lnTo>
                  <a:pt x="476" y="2193"/>
                </a:lnTo>
                <a:lnTo>
                  <a:pt x="472" y="2193"/>
                </a:lnTo>
                <a:lnTo>
                  <a:pt x="472" y="2190"/>
                </a:lnTo>
                <a:lnTo>
                  <a:pt x="471" y="2190"/>
                </a:lnTo>
                <a:lnTo>
                  <a:pt x="471" y="2188"/>
                </a:lnTo>
                <a:lnTo>
                  <a:pt x="471" y="2190"/>
                </a:lnTo>
                <a:lnTo>
                  <a:pt x="469" y="2188"/>
                </a:lnTo>
                <a:lnTo>
                  <a:pt x="465" y="2188"/>
                </a:lnTo>
                <a:lnTo>
                  <a:pt x="464" y="2188"/>
                </a:lnTo>
                <a:lnTo>
                  <a:pt x="464" y="2186"/>
                </a:lnTo>
                <a:lnTo>
                  <a:pt x="465" y="2186"/>
                </a:lnTo>
                <a:lnTo>
                  <a:pt x="464" y="2183"/>
                </a:lnTo>
                <a:lnTo>
                  <a:pt x="462" y="2183"/>
                </a:lnTo>
                <a:lnTo>
                  <a:pt x="462" y="2181"/>
                </a:lnTo>
                <a:lnTo>
                  <a:pt x="464" y="2181"/>
                </a:lnTo>
                <a:lnTo>
                  <a:pt x="462" y="2181"/>
                </a:lnTo>
                <a:lnTo>
                  <a:pt x="462" y="2180"/>
                </a:lnTo>
                <a:lnTo>
                  <a:pt x="458" y="2180"/>
                </a:lnTo>
                <a:lnTo>
                  <a:pt x="458" y="2176"/>
                </a:lnTo>
                <a:lnTo>
                  <a:pt x="457" y="2176"/>
                </a:lnTo>
                <a:lnTo>
                  <a:pt x="455" y="2174"/>
                </a:lnTo>
                <a:lnTo>
                  <a:pt x="451" y="2174"/>
                </a:lnTo>
                <a:lnTo>
                  <a:pt x="451" y="2173"/>
                </a:lnTo>
                <a:lnTo>
                  <a:pt x="450" y="2173"/>
                </a:lnTo>
                <a:lnTo>
                  <a:pt x="448" y="2169"/>
                </a:lnTo>
                <a:lnTo>
                  <a:pt x="445" y="2169"/>
                </a:lnTo>
                <a:lnTo>
                  <a:pt x="443" y="2169"/>
                </a:lnTo>
                <a:lnTo>
                  <a:pt x="441" y="2169"/>
                </a:lnTo>
                <a:lnTo>
                  <a:pt x="438" y="2169"/>
                </a:lnTo>
                <a:lnTo>
                  <a:pt x="436" y="2169"/>
                </a:lnTo>
                <a:lnTo>
                  <a:pt x="434" y="2167"/>
                </a:lnTo>
                <a:lnTo>
                  <a:pt x="431" y="2167"/>
                </a:lnTo>
                <a:lnTo>
                  <a:pt x="431" y="2166"/>
                </a:lnTo>
                <a:lnTo>
                  <a:pt x="429" y="2166"/>
                </a:lnTo>
                <a:lnTo>
                  <a:pt x="427" y="2166"/>
                </a:lnTo>
                <a:lnTo>
                  <a:pt x="427" y="2162"/>
                </a:lnTo>
                <a:lnTo>
                  <a:pt x="424" y="2162"/>
                </a:lnTo>
                <a:lnTo>
                  <a:pt x="424" y="2160"/>
                </a:lnTo>
                <a:lnTo>
                  <a:pt x="422" y="2160"/>
                </a:lnTo>
                <a:lnTo>
                  <a:pt x="420" y="2159"/>
                </a:lnTo>
                <a:lnTo>
                  <a:pt x="417" y="2159"/>
                </a:lnTo>
                <a:lnTo>
                  <a:pt x="417" y="2155"/>
                </a:lnTo>
                <a:lnTo>
                  <a:pt x="415" y="2155"/>
                </a:lnTo>
                <a:lnTo>
                  <a:pt x="413" y="2155"/>
                </a:lnTo>
                <a:lnTo>
                  <a:pt x="413" y="2154"/>
                </a:lnTo>
                <a:lnTo>
                  <a:pt x="410" y="2154"/>
                </a:lnTo>
                <a:lnTo>
                  <a:pt x="408" y="2154"/>
                </a:lnTo>
                <a:lnTo>
                  <a:pt x="406" y="2152"/>
                </a:lnTo>
                <a:lnTo>
                  <a:pt x="403" y="2152"/>
                </a:lnTo>
                <a:lnTo>
                  <a:pt x="401" y="2152"/>
                </a:lnTo>
                <a:lnTo>
                  <a:pt x="400" y="2148"/>
                </a:lnTo>
                <a:lnTo>
                  <a:pt x="396" y="2148"/>
                </a:lnTo>
                <a:lnTo>
                  <a:pt x="394" y="2148"/>
                </a:lnTo>
                <a:lnTo>
                  <a:pt x="393" y="2148"/>
                </a:lnTo>
                <a:lnTo>
                  <a:pt x="393" y="2147"/>
                </a:lnTo>
                <a:lnTo>
                  <a:pt x="389" y="2145"/>
                </a:lnTo>
                <a:lnTo>
                  <a:pt x="387" y="2141"/>
                </a:lnTo>
                <a:lnTo>
                  <a:pt x="386" y="2140"/>
                </a:lnTo>
                <a:lnTo>
                  <a:pt x="382" y="2140"/>
                </a:lnTo>
                <a:lnTo>
                  <a:pt x="382" y="2138"/>
                </a:lnTo>
                <a:lnTo>
                  <a:pt x="381" y="2138"/>
                </a:lnTo>
                <a:lnTo>
                  <a:pt x="381" y="2135"/>
                </a:lnTo>
                <a:lnTo>
                  <a:pt x="379" y="2135"/>
                </a:lnTo>
                <a:lnTo>
                  <a:pt x="375" y="2135"/>
                </a:lnTo>
                <a:lnTo>
                  <a:pt x="374" y="2135"/>
                </a:lnTo>
                <a:lnTo>
                  <a:pt x="372" y="2133"/>
                </a:lnTo>
                <a:lnTo>
                  <a:pt x="367" y="2133"/>
                </a:lnTo>
                <a:lnTo>
                  <a:pt x="365" y="2133"/>
                </a:lnTo>
                <a:lnTo>
                  <a:pt x="361" y="2131"/>
                </a:lnTo>
                <a:lnTo>
                  <a:pt x="360" y="2131"/>
                </a:lnTo>
                <a:lnTo>
                  <a:pt x="358" y="2131"/>
                </a:lnTo>
                <a:lnTo>
                  <a:pt x="355" y="2128"/>
                </a:lnTo>
                <a:lnTo>
                  <a:pt x="353" y="2128"/>
                </a:lnTo>
                <a:lnTo>
                  <a:pt x="351" y="2128"/>
                </a:lnTo>
                <a:lnTo>
                  <a:pt x="351" y="2126"/>
                </a:lnTo>
                <a:lnTo>
                  <a:pt x="348" y="2126"/>
                </a:lnTo>
                <a:lnTo>
                  <a:pt x="348" y="2128"/>
                </a:lnTo>
                <a:lnTo>
                  <a:pt x="346" y="2128"/>
                </a:lnTo>
                <a:lnTo>
                  <a:pt x="344" y="2126"/>
                </a:lnTo>
                <a:lnTo>
                  <a:pt x="341" y="2126"/>
                </a:lnTo>
                <a:lnTo>
                  <a:pt x="339" y="2126"/>
                </a:lnTo>
                <a:lnTo>
                  <a:pt x="337" y="2126"/>
                </a:lnTo>
                <a:lnTo>
                  <a:pt x="337" y="2124"/>
                </a:lnTo>
                <a:lnTo>
                  <a:pt x="334" y="2124"/>
                </a:lnTo>
                <a:lnTo>
                  <a:pt x="334" y="2121"/>
                </a:lnTo>
                <a:lnTo>
                  <a:pt x="332" y="2121"/>
                </a:lnTo>
                <a:lnTo>
                  <a:pt x="330" y="2121"/>
                </a:lnTo>
                <a:lnTo>
                  <a:pt x="330" y="2119"/>
                </a:lnTo>
                <a:lnTo>
                  <a:pt x="327" y="2119"/>
                </a:lnTo>
                <a:lnTo>
                  <a:pt x="325" y="2121"/>
                </a:lnTo>
                <a:lnTo>
                  <a:pt x="323" y="2119"/>
                </a:lnTo>
                <a:lnTo>
                  <a:pt x="320" y="2119"/>
                </a:lnTo>
                <a:lnTo>
                  <a:pt x="320" y="2117"/>
                </a:lnTo>
                <a:lnTo>
                  <a:pt x="318" y="2117"/>
                </a:lnTo>
                <a:lnTo>
                  <a:pt x="316" y="2114"/>
                </a:lnTo>
                <a:lnTo>
                  <a:pt x="313" y="2114"/>
                </a:lnTo>
                <a:lnTo>
                  <a:pt x="313" y="2112"/>
                </a:lnTo>
                <a:lnTo>
                  <a:pt x="311" y="2112"/>
                </a:lnTo>
                <a:lnTo>
                  <a:pt x="310" y="2112"/>
                </a:lnTo>
                <a:lnTo>
                  <a:pt x="306" y="2110"/>
                </a:lnTo>
                <a:lnTo>
                  <a:pt x="304" y="2110"/>
                </a:lnTo>
                <a:lnTo>
                  <a:pt x="303" y="2110"/>
                </a:lnTo>
                <a:lnTo>
                  <a:pt x="299" y="2110"/>
                </a:lnTo>
                <a:lnTo>
                  <a:pt x="297" y="2110"/>
                </a:lnTo>
                <a:lnTo>
                  <a:pt x="297" y="2107"/>
                </a:lnTo>
                <a:lnTo>
                  <a:pt x="296" y="2107"/>
                </a:lnTo>
                <a:lnTo>
                  <a:pt x="292" y="2107"/>
                </a:lnTo>
                <a:lnTo>
                  <a:pt x="292" y="2105"/>
                </a:lnTo>
                <a:lnTo>
                  <a:pt x="290" y="2105"/>
                </a:lnTo>
                <a:lnTo>
                  <a:pt x="289" y="2103"/>
                </a:lnTo>
                <a:lnTo>
                  <a:pt x="289" y="2100"/>
                </a:lnTo>
                <a:lnTo>
                  <a:pt x="285" y="2100"/>
                </a:lnTo>
                <a:lnTo>
                  <a:pt x="284" y="2100"/>
                </a:lnTo>
                <a:lnTo>
                  <a:pt x="284" y="2098"/>
                </a:lnTo>
                <a:lnTo>
                  <a:pt x="282" y="2098"/>
                </a:lnTo>
                <a:lnTo>
                  <a:pt x="278" y="2098"/>
                </a:lnTo>
                <a:lnTo>
                  <a:pt x="277" y="2096"/>
                </a:lnTo>
                <a:lnTo>
                  <a:pt x="275" y="2096"/>
                </a:lnTo>
                <a:lnTo>
                  <a:pt x="271" y="2093"/>
                </a:lnTo>
                <a:lnTo>
                  <a:pt x="270" y="2093"/>
                </a:lnTo>
                <a:lnTo>
                  <a:pt x="270" y="2091"/>
                </a:lnTo>
                <a:lnTo>
                  <a:pt x="268" y="2091"/>
                </a:lnTo>
                <a:lnTo>
                  <a:pt x="265" y="2091"/>
                </a:lnTo>
                <a:lnTo>
                  <a:pt x="265" y="2089"/>
                </a:lnTo>
                <a:lnTo>
                  <a:pt x="263" y="2089"/>
                </a:lnTo>
                <a:lnTo>
                  <a:pt x="263" y="2086"/>
                </a:lnTo>
                <a:lnTo>
                  <a:pt x="261" y="2086"/>
                </a:lnTo>
                <a:lnTo>
                  <a:pt x="258" y="2086"/>
                </a:lnTo>
                <a:lnTo>
                  <a:pt x="256" y="2086"/>
                </a:lnTo>
                <a:lnTo>
                  <a:pt x="254" y="2086"/>
                </a:lnTo>
                <a:lnTo>
                  <a:pt x="251" y="2086"/>
                </a:lnTo>
                <a:lnTo>
                  <a:pt x="254" y="2086"/>
                </a:lnTo>
                <a:lnTo>
                  <a:pt x="254" y="2084"/>
                </a:lnTo>
                <a:lnTo>
                  <a:pt x="251" y="2084"/>
                </a:lnTo>
                <a:lnTo>
                  <a:pt x="249" y="2084"/>
                </a:lnTo>
                <a:lnTo>
                  <a:pt x="249" y="2083"/>
                </a:lnTo>
                <a:lnTo>
                  <a:pt x="247" y="2083"/>
                </a:lnTo>
                <a:lnTo>
                  <a:pt x="244" y="2083"/>
                </a:lnTo>
                <a:lnTo>
                  <a:pt x="244" y="2079"/>
                </a:lnTo>
                <a:lnTo>
                  <a:pt x="244" y="2077"/>
                </a:lnTo>
                <a:lnTo>
                  <a:pt x="242" y="2077"/>
                </a:lnTo>
                <a:lnTo>
                  <a:pt x="242" y="2076"/>
                </a:lnTo>
                <a:lnTo>
                  <a:pt x="240" y="2076"/>
                </a:lnTo>
                <a:lnTo>
                  <a:pt x="240" y="2072"/>
                </a:lnTo>
                <a:lnTo>
                  <a:pt x="237" y="2072"/>
                </a:lnTo>
                <a:lnTo>
                  <a:pt x="237" y="2076"/>
                </a:lnTo>
                <a:lnTo>
                  <a:pt x="235" y="2076"/>
                </a:lnTo>
                <a:lnTo>
                  <a:pt x="235" y="2072"/>
                </a:lnTo>
                <a:lnTo>
                  <a:pt x="237" y="2072"/>
                </a:lnTo>
                <a:lnTo>
                  <a:pt x="237" y="2070"/>
                </a:lnTo>
                <a:lnTo>
                  <a:pt x="235" y="2070"/>
                </a:lnTo>
                <a:lnTo>
                  <a:pt x="235" y="2072"/>
                </a:lnTo>
                <a:lnTo>
                  <a:pt x="233" y="2072"/>
                </a:lnTo>
                <a:lnTo>
                  <a:pt x="233" y="2070"/>
                </a:lnTo>
                <a:lnTo>
                  <a:pt x="230" y="2070"/>
                </a:lnTo>
                <a:lnTo>
                  <a:pt x="230" y="2069"/>
                </a:lnTo>
                <a:lnTo>
                  <a:pt x="230" y="2070"/>
                </a:lnTo>
                <a:lnTo>
                  <a:pt x="230" y="2069"/>
                </a:lnTo>
                <a:lnTo>
                  <a:pt x="228" y="2069"/>
                </a:lnTo>
                <a:lnTo>
                  <a:pt x="228" y="2065"/>
                </a:lnTo>
                <a:lnTo>
                  <a:pt x="226" y="2065"/>
                </a:lnTo>
                <a:lnTo>
                  <a:pt x="226" y="2064"/>
                </a:lnTo>
                <a:lnTo>
                  <a:pt x="226" y="2065"/>
                </a:lnTo>
                <a:lnTo>
                  <a:pt x="223" y="2065"/>
                </a:lnTo>
                <a:lnTo>
                  <a:pt x="223" y="2064"/>
                </a:lnTo>
                <a:lnTo>
                  <a:pt x="221" y="2064"/>
                </a:lnTo>
                <a:lnTo>
                  <a:pt x="221" y="2062"/>
                </a:lnTo>
                <a:lnTo>
                  <a:pt x="220" y="2062"/>
                </a:lnTo>
                <a:lnTo>
                  <a:pt x="216" y="2062"/>
                </a:lnTo>
                <a:lnTo>
                  <a:pt x="216" y="2058"/>
                </a:lnTo>
                <a:lnTo>
                  <a:pt x="220" y="2058"/>
                </a:lnTo>
                <a:lnTo>
                  <a:pt x="220" y="2057"/>
                </a:lnTo>
                <a:lnTo>
                  <a:pt x="216" y="2057"/>
                </a:lnTo>
                <a:lnTo>
                  <a:pt x="214" y="2057"/>
                </a:lnTo>
                <a:lnTo>
                  <a:pt x="213" y="2057"/>
                </a:lnTo>
                <a:lnTo>
                  <a:pt x="213" y="2055"/>
                </a:lnTo>
                <a:lnTo>
                  <a:pt x="209" y="2055"/>
                </a:lnTo>
                <a:lnTo>
                  <a:pt x="209" y="2051"/>
                </a:lnTo>
                <a:lnTo>
                  <a:pt x="207" y="2051"/>
                </a:lnTo>
                <a:lnTo>
                  <a:pt x="207" y="2050"/>
                </a:lnTo>
                <a:lnTo>
                  <a:pt x="206" y="2050"/>
                </a:lnTo>
                <a:lnTo>
                  <a:pt x="207" y="2050"/>
                </a:lnTo>
                <a:lnTo>
                  <a:pt x="206" y="2050"/>
                </a:lnTo>
                <a:lnTo>
                  <a:pt x="206" y="2048"/>
                </a:lnTo>
                <a:lnTo>
                  <a:pt x="206" y="2044"/>
                </a:lnTo>
                <a:lnTo>
                  <a:pt x="202" y="2044"/>
                </a:lnTo>
                <a:lnTo>
                  <a:pt x="202" y="2043"/>
                </a:lnTo>
                <a:lnTo>
                  <a:pt x="200" y="2043"/>
                </a:lnTo>
                <a:lnTo>
                  <a:pt x="200" y="2041"/>
                </a:lnTo>
                <a:lnTo>
                  <a:pt x="199" y="2041"/>
                </a:lnTo>
                <a:lnTo>
                  <a:pt x="199" y="2038"/>
                </a:lnTo>
                <a:lnTo>
                  <a:pt x="195" y="2038"/>
                </a:lnTo>
                <a:lnTo>
                  <a:pt x="195" y="2036"/>
                </a:lnTo>
                <a:lnTo>
                  <a:pt x="194" y="2036"/>
                </a:lnTo>
                <a:lnTo>
                  <a:pt x="194" y="2034"/>
                </a:lnTo>
                <a:lnTo>
                  <a:pt x="192" y="2034"/>
                </a:lnTo>
                <a:lnTo>
                  <a:pt x="192" y="2031"/>
                </a:lnTo>
                <a:lnTo>
                  <a:pt x="188" y="2031"/>
                </a:lnTo>
                <a:lnTo>
                  <a:pt x="188" y="2029"/>
                </a:lnTo>
                <a:lnTo>
                  <a:pt x="187" y="2029"/>
                </a:lnTo>
                <a:lnTo>
                  <a:pt x="187" y="2027"/>
                </a:lnTo>
                <a:lnTo>
                  <a:pt x="185" y="2029"/>
                </a:lnTo>
                <a:lnTo>
                  <a:pt x="185" y="2027"/>
                </a:lnTo>
                <a:lnTo>
                  <a:pt x="185" y="2024"/>
                </a:lnTo>
                <a:lnTo>
                  <a:pt x="181" y="2024"/>
                </a:lnTo>
                <a:lnTo>
                  <a:pt x="180" y="2024"/>
                </a:lnTo>
                <a:lnTo>
                  <a:pt x="180" y="2022"/>
                </a:lnTo>
                <a:lnTo>
                  <a:pt x="178" y="2022"/>
                </a:lnTo>
                <a:lnTo>
                  <a:pt x="178" y="2020"/>
                </a:lnTo>
                <a:lnTo>
                  <a:pt x="175" y="2020"/>
                </a:lnTo>
                <a:lnTo>
                  <a:pt x="175" y="2017"/>
                </a:lnTo>
                <a:lnTo>
                  <a:pt x="175" y="2015"/>
                </a:lnTo>
                <a:lnTo>
                  <a:pt x="173" y="2015"/>
                </a:lnTo>
                <a:lnTo>
                  <a:pt x="173" y="2013"/>
                </a:lnTo>
                <a:lnTo>
                  <a:pt x="173" y="2010"/>
                </a:lnTo>
                <a:lnTo>
                  <a:pt x="171" y="2010"/>
                </a:lnTo>
                <a:lnTo>
                  <a:pt x="171" y="2008"/>
                </a:lnTo>
                <a:lnTo>
                  <a:pt x="168" y="2008"/>
                </a:lnTo>
                <a:lnTo>
                  <a:pt x="168" y="2006"/>
                </a:lnTo>
                <a:lnTo>
                  <a:pt x="166" y="2006"/>
                </a:lnTo>
                <a:lnTo>
                  <a:pt x="166" y="2003"/>
                </a:lnTo>
                <a:lnTo>
                  <a:pt x="164" y="2001"/>
                </a:lnTo>
                <a:lnTo>
                  <a:pt x="166" y="2001"/>
                </a:lnTo>
                <a:lnTo>
                  <a:pt x="164" y="2001"/>
                </a:lnTo>
                <a:lnTo>
                  <a:pt x="161" y="2001"/>
                </a:lnTo>
                <a:lnTo>
                  <a:pt x="161" y="1999"/>
                </a:lnTo>
                <a:lnTo>
                  <a:pt x="159" y="1999"/>
                </a:lnTo>
                <a:lnTo>
                  <a:pt x="159" y="1996"/>
                </a:lnTo>
                <a:lnTo>
                  <a:pt x="157" y="1996"/>
                </a:lnTo>
                <a:lnTo>
                  <a:pt x="154" y="1996"/>
                </a:lnTo>
                <a:lnTo>
                  <a:pt x="154" y="1994"/>
                </a:lnTo>
                <a:lnTo>
                  <a:pt x="152" y="1994"/>
                </a:lnTo>
                <a:lnTo>
                  <a:pt x="150" y="1994"/>
                </a:lnTo>
                <a:lnTo>
                  <a:pt x="152" y="1994"/>
                </a:lnTo>
                <a:lnTo>
                  <a:pt x="150" y="1993"/>
                </a:lnTo>
                <a:lnTo>
                  <a:pt x="147" y="1993"/>
                </a:lnTo>
                <a:lnTo>
                  <a:pt x="147" y="1989"/>
                </a:lnTo>
                <a:lnTo>
                  <a:pt x="145" y="1989"/>
                </a:lnTo>
                <a:lnTo>
                  <a:pt x="145" y="1987"/>
                </a:lnTo>
                <a:lnTo>
                  <a:pt x="143" y="1987"/>
                </a:lnTo>
                <a:lnTo>
                  <a:pt x="143" y="1986"/>
                </a:lnTo>
                <a:lnTo>
                  <a:pt x="140" y="1986"/>
                </a:lnTo>
                <a:lnTo>
                  <a:pt x="138" y="1982"/>
                </a:lnTo>
                <a:lnTo>
                  <a:pt x="138" y="1980"/>
                </a:lnTo>
                <a:lnTo>
                  <a:pt x="136" y="1979"/>
                </a:lnTo>
                <a:lnTo>
                  <a:pt x="136" y="1975"/>
                </a:lnTo>
                <a:lnTo>
                  <a:pt x="133" y="1975"/>
                </a:lnTo>
                <a:lnTo>
                  <a:pt x="131" y="1975"/>
                </a:lnTo>
                <a:lnTo>
                  <a:pt x="131" y="1974"/>
                </a:lnTo>
                <a:lnTo>
                  <a:pt x="131" y="1972"/>
                </a:lnTo>
                <a:lnTo>
                  <a:pt x="129" y="1972"/>
                </a:lnTo>
                <a:lnTo>
                  <a:pt x="129" y="1968"/>
                </a:lnTo>
                <a:lnTo>
                  <a:pt x="131" y="1968"/>
                </a:lnTo>
                <a:lnTo>
                  <a:pt x="131" y="1967"/>
                </a:lnTo>
                <a:lnTo>
                  <a:pt x="131" y="1965"/>
                </a:lnTo>
                <a:lnTo>
                  <a:pt x="133" y="1965"/>
                </a:lnTo>
                <a:lnTo>
                  <a:pt x="136" y="1965"/>
                </a:lnTo>
                <a:lnTo>
                  <a:pt x="138" y="1965"/>
                </a:lnTo>
                <a:lnTo>
                  <a:pt x="136" y="1961"/>
                </a:lnTo>
                <a:lnTo>
                  <a:pt x="138" y="1961"/>
                </a:lnTo>
                <a:lnTo>
                  <a:pt x="136" y="1961"/>
                </a:lnTo>
                <a:lnTo>
                  <a:pt x="133" y="1960"/>
                </a:lnTo>
                <a:lnTo>
                  <a:pt x="131" y="1960"/>
                </a:lnTo>
                <a:lnTo>
                  <a:pt x="131" y="1958"/>
                </a:lnTo>
                <a:lnTo>
                  <a:pt x="133" y="1958"/>
                </a:lnTo>
                <a:lnTo>
                  <a:pt x="133" y="1954"/>
                </a:lnTo>
                <a:lnTo>
                  <a:pt x="133" y="1953"/>
                </a:lnTo>
                <a:lnTo>
                  <a:pt x="133" y="1951"/>
                </a:lnTo>
                <a:lnTo>
                  <a:pt x="131" y="1951"/>
                </a:lnTo>
                <a:lnTo>
                  <a:pt x="131" y="1948"/>
                </a:lnTo>
                <a:lnTo>
                  <a:pt x="129" y="1946"/>
                </a:lnTo>
                <a:lnTo>
                  <a:pt x="129" y="1944"/>
                </a:lnTo>
                <a:lnTo>
                  <a:pt x="131" y="1944"/>
                </a:lnTo>
                <a:lnTo>
                  <a:pt x="129" y="1944"/>
                </a:lnTo>
                <a:lnTo>
                  <a:pt x="129" y="1941"/>
                </a:lnTo>
                <a:lnTo>
                  <a:pt x="126" y="1941"/>
                </a:lnTo>
                <a:lnTo>
                  <a:pt x="126" y="1939"/>
                </a:lnTo>
                <a:lnTo>
                  <a:pt x="126" y="1937"/>
                </a:lnTo>
                <a:lnTo>
                  <a:pt x="129" y="1937"/>
                </a:lnTo>
                <a:lnTo>
                  <a:pt x="129" y="1934"/>
                </a:lnTo>
                <a:lnTo>
                  <a:pt x="126" y="1934"/>
                </a:lnTo>
                <a:lnTo>
                  <a:pt x="126" y="1932"/>
                </a:lnTo>
                <a:lnTo>
                  <a:pt x="126" y="1930"/>
                </a:lnTo>
                <a:lnTo>
                  <a:pt x="124" y="1930"/>
                </a:lnTo>
                <a:lnTo>
                  <a:pt x="126" y="1930"/>
                </a:lnTo>
                <a:lnTo>
                  <a:pt x="124" y="1930"/>
                </a:lnTo>
                <a:lnTo>
                  <a:pt x="124" y="1927"/>
                </a:lnTo>
                <a:lnTo>
                  <a:pt x="123" y="1927"/>
                </a:lnTo>
                <a:lnTo>
                  <a:pt x="123" y="1925"/>
                </a:lnTo>
                <a:lnTo>
                  <a:pt x="119" y="1925"/>
                </a:lnTo>
                <a:lnTo>
                  <a:pt x="119" y="1923"/>
                </a:lnTo>
                <a:lnTo>
                  <a:pt x="119" y="1920"/>
                </a:lnTo>
                <a:lnTo>
                  <a:pt x="119" y="1923"/>
                </a:lnTo>
                <a:lnTo>
                  <a:pt x="117" y="1923"/>
                </a:lnTo>
                <a:lnTo>
                  <a:pt x="117" y="1920"/>
                </a:lnTo>
                <a:lnTo>
                  <a:pt x="116" y="1920"/>
                </a:lnTo>
                <a:lnTo>
                  <a:pt x="116" y="1918"/>
                </a:lnTo>
                <a:lnTo>
                  <a:pt x="112" y="1918"/>
                </a:lnTo>
                <a:lnTo>
                  <a:pt x="110" y="1918"/>
                </a:lnTo>
                <a:lnTo>
                  <a:pt x="110" y="1916"/>
                </a:lnTo>
                <a:lnTo>
                  <a:pt x="110" y="1913"/>
                </a:lnTo>
                <a:lnTo>
                  <a:pt x="109" y="1913"/>
                </a:lnTo>
                <a:lnTo>
                  <a:pt x="109" y="1911"/>
                </a:lnTo>
                <a:lnTo>
                  <a:pt x="109" y="1909"/>
                </a:lnTo>
                <a:lnTo>
                  <a:pt x="105" y="1909"/>
                </a:lnTo>
                <a:lnTo>
                  <a:pt x="105" y="1906"/>
                </a:lnTo>
                <a:lnTo>
                  <a:pt x="104" y="1906"/>
                </a:lnTo>
                <a:lnTo>
                  <a:pt x="104" y="1904"/>
                </a:lnTo>
                <a:lnTo>
                  <a:pt x="104" y="1903"/>
                </a:lnTo>
                <a:lnTo>
                  <a:pt x="102" y="1903"/>
                </a:lnTo>
                <a:lnTo>
                  <a:pt x="102" y="1899"/>
                </a:lnTo>
                <a:lnTo>
                  <a:pt x="102" y="1897"/>
                </a:lnTo>
                <a:lnTo>
                  <a:pt x="98" y="1897"/>
                </a:lnTo>
                <a:lnTo>
                  <a:pt x="98" y="1896"/>
                </a:lnTo>
                <a:lnTo>
                  <a:pt x="97" y="1896"/>
                </a:lnTo>
                <a:lnTo>
                  <a:pt x="97" y="1892"/>
                </a:lnTo>
                <a:lnTo>
                  <a:pt x="95" y="1892"/>
                </a:lnTo>
                <a:lnTo>
                  <a:pt x="95" y="1890"/>
                </a:lnTo>
                <a:lnTo>
                  <a:pt x="95" y="1889"/>
                </a:lnTo>
                <a:lnTo>
                  <a:pt x="91" y="1889"/>
                </a:lnTo>
                <a:lnTo>
                  <a:pt x="91" y="1885"/>
                </a:lnTo>
                <a:lnTo>
                  <a:pt x="90" y="1885"/>
                </a:lnTo>
                <a:lnTo>
                  <a:pt x="90" y="1883"/>
                </a:lnTo>
                <a:lnTo>
                  <a:pt x="88" y="1883"/>
                </a:lnTo>
                <a:lnTo>
                  <a:pt x="88" y="1882"/>
                </a:lnTo>
                <a:lnTo>
                  <a:pt x="84" y="1882"/>
                </a:lnTo>
                <a:lnTo>
                  <a:pt x="84" y="1878"/>
                </a:lnTo>
                <a:lnTo>
                  <a:pt x="83" y="1878"/>
                </a:lnTo>
                <a:lnTo>
                  <a:pt x="83" y="1877"/>
                </a:lnTo>
                <a:lnTo>
                  <a:pt x="81" y="1877"/>
                </a:lnTo>
                <a:lnTo>
                  <a:pt x="81" y="1875"/>
                </a:lnTo>
                <a:lnTo>
                  <a:pt x="78" y="1875"/>
                </a:lnTo>
                <a:lnTo>
                  <a:pt x="78" y="1871"/>
                </a:lnTo>
                <a:lnTo>
                  <a:pt x="76" y="1871"/>
                </a:lnTo>
                <a:lnTo>
                  <a:pt x="74" y="1871"/>
                </a:lnTo>
                <a:lnTo>
                  <a:pt x="74" y="1870"/>
                </a:lnTo>
                <a:lnTo>
                  <a:pt x="71" y="1870"/>
                </a:lnTo>
                <a:lnTo>
                  <a:pt x="71" y="1868"/>
                </a:lnTo>
                <a:lnTo>
                  <a:pt x="71" y="1864"/>
                </a:lnTo>
                <a:lnTo>
                  <a:pt x="69" y="1864"/>
                </a:lnTo>
                <a:lnTo>
                  <a:pt x="67" y="1864"/>
                </a:lnTo>
                <a:lnTo>
                  <a:pt x="67" y="1863"/>
                </a:lnTo>
                <a:lnTo>
                  <a:pt x="64" y="1863"/>
                </a:lnTo>
                <a:lnTo>
                  <a:pt x="64" y="1861"/>
                </a:lnTo>
                <a:lnTo>
                  <a:pt x="62" y="1861"/>
                </a:lnTo>
                <a:lnTo>
                  <a:pt x="62" y="1858"/>
                </a:lnTo>
                <a:lnTo>
                  <a:pt x="60" y="1858"/>
                </a:lnTo>
                <a:lnTo>
                  <a:pt x="57" y="1858"/>
                </a:lnTo>
                <a:lnTo>
                  <a:pt x="57" y="1856"/>
                </a:lnTo>
                <a:lnTo>
                  <a:pt x="55" y="1856"/>
                </a:lnTo>
                <a:lnTo>
                  <a:pt x="55" y="1854"/>
                </a:lnTo>
                <a:lnTo>
                  <a:pt x="53" y="1854"/>
                </a:lnTo>
                <a:lnTo>
                  <a:pt x="53" y="1851"/>
                </a:lnTo>
                <a:lnTo>
                  <a:pt x="55" y="1851"/>
                </a:lnTo>
                <a:lnTo>
                  <a:pt x="55" y="1849"/>
                </a:lnTo>
                <a:lnTo>
                  <a:pt x="53" y="1849"/>
                </a:lnTo>
                <a:lnTo>
                  <a:pt x="50" y="1849"/>
                </a:lnTo>
                <a:lnTo>
                  <a:pt x="50" y="1847"/>
                </a:lnTo>
                <a:lnTo>
                  <a:pt x="48" y="1847"/>
                </a:lnTo>
                <a:lnTo>
                  <a:pt x="46" y="1847"/>
                </a:lnTo>
                <a:lnTo>
                  <a:pt x="46" y="1844"/>
                </a:lnTo>
                <a:lnTo>
                  <a:pt x="46" y="1842"/>
                </a:lnTo>
                <a:lnTo>
                  <a:pt x="43" y="1842"/>
                </a:lnTo>
                <a:lnTo>
                  <a:pt x="43" y="1844"/>
                </a:lnTo>
                <a:lnTo>
                  <a:pt x="43" y="1842"/>
                </a:lnTo>
                <a:lnTo>
                  <a:pt x="43" y="1844"/>
                </a:lnTo>
                <a:lnTo>
                  <a:pt x="41" y="1844"/>
                </a:lnTo>
                <a:lnTo>
                  <a:pt x="41" y="1842"/>
                </a:lnTo>
                <a:lnTo>
                  <a:pt x="41" y="1844"/>
                </a:lnTo>
                <a:lnTo>
                  <a:pt x="41" y="1842"/>
                </a:lnTo>
                <a:lnTo>
                  <a:pt x="41" y="1840"/>
                </a:lnTo>
                <a:lnTo>
                  <a:pt x="39" y="1840"/>
                </a:lnTo>
                <a:lnTo>
                  <a:pt x="39" y="1842"/>
                </a:lnTo>
                <a:lnTo>
                  <a:pt x="39" y="1840"/>
                </a:lnTo>
                <a:lnTo>
                  <a:pt x="36" y="1840"/>
                </a:lnTo>
                <a:lnTo>
                  <a:pt x="34" y="1837"/>
                </a:lnTo>
                <a:lnTo>
                  <a:pt x="34" y="1840"/>
                </a:lnTo>
                <a:lnTo>
                  <a:pt x="33" y="1840"/>
                </a:lnTo>
                <a:lnTo>
                  <a:pt x="33" y="1837"/>
                </a:lnTo>
                <a:lnTo>
                  <a:pt x="29" y="1837"/>
                </a:lnTo>
                <a:lnTo>
                  <a:pt x="29" y="1835"/>
                </a:lnTo>
                <a:lnTo>
                  <a:pt x="33" y="1833"/>
                </a:lnTo>
                <a:lnTo>
                  <a:pt x="34" y="1833"/>
                </a:lnTo>
                <a:lnTo>
                  <a:pt x="36" y="1833"/>
                </a:lnTo>
                <a:lnTo>
                  <a:pt x="39" y="1833"/>
                </a:lnTo>
                <a:lnTo>
                  <a:pt x="41" y="1833"/>
                </a:lnTo>
                <a:lnTo>
                  <a:pt x="41" y="1830"/>
                </a:lnTo>
                <a:lnTo>
                  <a:pt x="43" y="1833"/>
                </a:lnTo>
                <a:lnTo>
                  <a:pt x="46" y="1830"/>
                </a:lnTo>
                <a:lnTo>
                  <a:pt x="43" y="1830"/>
                </a:lnTo>
                <a:lnTo>
                  <a:pt x="46" y="1830"/>
                </a:lnTo>
                <a:lnTo>
                  <a:pt x="46" y="1828"/>
                </a:lnTo>
                <a:lnTo>
                  <a:pt x="48" y="1828"/>
                </a:lnTo>
                <a:lnTo>
                  <a:pt x="48" y="1830"/>
                </a:lnTo>
                <a:lnTo>
                  <a:pt x="48" y="1828"/>
                </a:lnTo>
                <a:lnTo>
                  <a:pt x="50" y="1828"/>
                </a:lnTo>
                <a:lnTo>
                  <a:pt x="50" y="1826"/>
                </a:lnTo>
                <a:lnTo>
                  <a:pt x="50" y="1823"/>
                </a:lnTo>
                <a:lnTo>
                  <a:pt x="53" y="1821"/>
                </a:lnTo>
                <a:lnTo>
                  <a:pt x="55" y="1821"/>
                </a:lnTo>
                <a:lnTo>
                  <a:pt x="57" y="1821"/>
                </a:lnTo>
                <a:lnTo>
                  <a:pt x="57" y="1819"/>
                </a:lnTo>
                <a:lnTo>
                  <a:pt x="60" y="1819"/>
                </a:lnTo>
                <a:lnTo>
                  <a:pt x="62" y="1819"/>
                </a:lnTo>
                <a:lnTo>
                  <a:pt x="62" y="1816"/>
                </a:lnTo>
                <a:lnTo>
                  <a:pt x="64" y="1816"/>
                </a:lnTo>
                <a:lnTo>
                  <a:pt x="67" y="1816"/>
                </a:lnTo>
                <a:lnTo>
                  <a:pt x="67" y="1814"/>
                </a:lnTo>
                <a:lnTo>
                  <a:pt x="69" y="1814"/>
                </a:lnTo>
                <a:lnTo>
                  <a:pt x="69" y="1816"/>
                </a:lnTo>
                <a:lnTo>
                  <a:pt x="71" y="1816"/>
                </a:lnTo>
                <a:lnTo>
                  <a:pt x="74" y="1816"/>
                </a:lnTo>
                <a:lnTo>
                  <a:pt x="74" y="1819"/>
                </a:lnTo>
                <a:lnTo>
                  <a:pt x="76" y="1819"/>
                </a:lnTo>
                <a:lnTo>
                  <a:pt x="76" y="1821"/>
                </a:lnTo>
                <a:lnTo>
                  <a:pt x="78" y="1821"/>
                </a:lnTo>
                <a:lnTo>
                  <a:pt x="78" y="1823"/>
                </a:lnTo>
                <a:lnTo>
                  <a:pt x="81" y="1823"/>
                </a:lnTo>
                <a:lnTo>
                  <a:pt x="81" y="1826"/>
                </a:lnTo>
                <a:lnTo>
                  <a:pt x="83" y="1826"/>
                </a:lnTo>
                <a:lnTo>
                  <a:pt x="84" y="1826"/>
                </a:lnTo>
                <a:lnTo>
                  <a:pt x="88" y="1823"/>
                </a:lnTo>
                <a:lnTo>
                  <a:pt x="84" y="1823"/>
                </a:lnTo>
                <a:lnTo>
                  <a:pt x="88" y="1823"/>
                </a:lnTo>
                <a:lnTo>
                  <a:pt x="90" y="1821"/>
                </a:lnTo>
                <a:lnTo>
                  <a:pt x="91" y="1821"/>
                </a:lnTo>
                <a:lnTo>
                  <a:pt x="95" y="1821"/>
                </a:lnTo>
                <a:lnTo>
                  <a:pt x="95" y="1823"/>
                </a:lnTo>
                <a:lnTo>
                  <a:pt x="97" y="1823"/>
                </a:lnTo>
                <a:lnTo>
                  <a:pt x="97" y="1826"/>
                </a:lnTo>
                <a:lnTo>
                  <a:pt x="98" y="1826"/>
                </a:lnTo>
                <a:lnTo>
                  <a:pt x="102" y="1826"/>
                </a:lnTo>
                <a:lnTo>
                  <a:pt x="102" y="1828"/>
                </a:lnTo>
                <a:lnTo>
                  <a:pt x="104" y="1828"/>
                </a:lnTo>
                <a:lnTo>
                  <a:pt x="104" y="1830"/>
                </a:lnTo>
                <a:lnTo>
                  <a:pt x="105" y="1830"/>
                </a:lnTo>
                <a:lnTo>
                  <a:pt x="109" y="1830"/>
                </a:lnTo>
                <a:lnTo>
                  <a:pt x="109" y="1833"/>
                </a:lnTo>
                <a:lnTo>
                  <a:pt x="110" y="1833"/>
                </a:lnTo>
                <a:lnTo>
                  <a:pt x="110" y="1835"/>
                </a:lnTo>
                <a:lnTo>
                  <a:pt x="112" y="1835"/>
                </a:lnTo>
                <a:lnTo>
                  <a:pt x="116" y="1835"/>
                </a:lnTo>
                <a:lnTo>
                  <a:pt x="116" y="1837"/>
                </a:lnTo>
                <a:lnTo>
                  <a:pt x="117" y="1837"/>
                </a:lnTo>
                <a:lnTo>
                  <a:pt x="117" y="1840"/>
                </a:lnTo>
                <a:lnTo>
                  <a:pt x="117" y="1842"/>
                </a:lnTo>
                <a:lnTo>
                  <a:pt x="119" y="1842"/>
                </a:lnTo>
                <a:lnTo>
                  <a:pt x="119" y="1844"/>
                </a:lnTo>
                <a:lnTo>
                  <a:pt x="123" y="1844"/>
                </a:lnTo>
                <a:lnTo>
                  <a:pt x="123" y="1847"/>
                </a:lnTo>
                <a:lnTo>
                  <a:pt x="123" y="1844"/>
                </a:lnTo>
                <a:lnTo>
                  <a:pt x="124" y="1844"/>
                </a:lnTo>
                <a:lnTo>
                  <a:pt x="124" y="1847"/>
                </a:lnTo>
                <a:lnTo>
                  <a:pt x="124" y="1849"/>
                </a:lnTo>
                <a:lnTo>
                  <a:pt x="126" y="1849"/>
                </a:lnTo>
                <a:lnTo>
                  <a:pt x="126" y="1851"/>
                </a:lnTo>
                <a:lnTo>
                  <a:pt x="129" y="1851"/>
                </a:lnTo>
                <a:lnTo>
                  <a:pt x="131" y="1851"/>
                </a:lnTo>
                <a:lnTo>
                  <a:pt x="131" y="1854"/>
                </a:lnTo>
                <a:lnTo>
                  <a:pt x="133" y="1854"/>
                </a:lnTo>
                <a:lnTo>
                  <a:pt x="136" y="1854"/>
                </a:lnTo>
                <a:lnTo>
                  <a:pt x="138" y="1854"/>
                </a:lnTo>
                <a:lnTo>
                  <a:pt x="140" y="1856"/>
                </a:lnTo>
                <a:lnTo>
                  <a:pt x="140" y="1858"/>
                </a:lnTo>
                <a:lnTo>
                  <a:pt x="140" y="1861"/>
                </a:lnTo>
                <a:lnTo>
                  <a:pt x="143" y="1861"/>
                </a:lnTo>
                <a:lnTo>
                  <a:pt x="143" y="1863"/>
                </a:lnTo>
                <a:lnTo>
                  <a:pt x="145" y="1864"/>
                </a:lnTo>
                <a:lnTo>
                  <a:pt x="147" y="1864"/>
                </a:lnTo>
                <a:lnTo>
                  <a:pt x="150" y="1864"/>
                </a:lnTo>
                <a:lnTo>
                  <a:pt x="150" y="1868"/>
                </a:lnTo>
                <a:lnTo>
                  <a:pt x="152" y="1868"/>
                </a:lnTo>
                <a:lnTo>
                  <a:pt x="152" y="1870"/>
                </a:lnTo>
                <a:lnTo>
                  <a:pt x="154" y="1870"/>
                </a:lnTo>
                <a:lnTo>
                  <a:pt x="154" y="1871"/>
                </a:lnTo>
                <a:lnTo>
                  <a:pt x="157" y="1871"/>
                </a:lnTo>
                <a:lnTo>
                  <a:pt x="157" y="1875"/>
                </a:lnTo>
                <a:lnTo>
                  <a:pt x="159" y="1875"/>
                </a:lnTo>
                <a:lnTo>
                  <a:pt x="161" y="1875"/>
                </a:lnTo>
                <a:lnTo>
                  <a:pt x="161" y="1877"/>
                </a:lnTo>
                <a:lnTo>
                  <a:pt x="161" y="1878"/>
                </a:lnTo>
                <a:lnTo>
                  <a:pt x="164" y="1878"/>
                </a:lnTo>
                <a:lnTo>
                  <a:pt x="164" y="1882"/>
                </a:lnTo>
                <a:lnTo>
                  <a:pt x="166" y="1882"/>
                </a:lnTo>
                <a:lnTo>
                  <a:pt x="166" y="1883"/>
                </a:lnTo>
                <a:lnTo>
                  <a:pt x="166" y="1885"/>
                </a:lnTo>
                <a:lnTo>
                  <a:pt x="168" y="1885"/>
                </a:lnTo>
                <a:lnTo>
                  <a:pt x="168" y="1889"/>
                </a:lnTo>
                <a:lnTo>
                  <a:pt x="168" y="1890"/>
                </a:lnTo>
                <a:lnTo>
                  <a:pt x="171" y="1890"/>
                </a:lnTo>
                <a:lnTo>
                  <a:pt x="171" y="1892"/>
                </a:lnTo>
                <a:lnTo>
                  <a:pt x="171" y="1896"/>
                </a:lnTo>
                <a:lnTo>
                  <a:pt x="173" y="1896"/>
                </a:lnTo>
                <a:lnTo>
                  <a:pt x="173" y="1897"/>
                </a:lnTo>
                <a:lnTo>
                  <a:pt x="173" y="1899"/>
                </a:lnTo>
                <a:lnTo>
                  <a:pt x="173" y="1903"/>
                </a:lnTo>
                <a:lnTo>
                  <a:pt x="175" y="1903"/>
                </a:lnTo>
                <a:lnTo>
                  <a:pt x="175" y="1904"/>
                </a:lnTo>
                <a:lnTo>
                  <a:pt x="175" y="1906"/>
                </a:lnTo>
                <a:lnTo>
                  <a:pt x="173" y="1909"/>
                </a:lnTo>
                <a:lnTo>
                  <a:pt x="175" y="1909"/>
                </a:lnTo>
                <a:lnTo>
                  <a:pt x="178" y="1911"/>
                </a:lnTo>
                <a:lnTo>
                  <a:pt x="178" y="1913"/>
                </a:lnTo>
                <a:lnTo>
                  <a:pt x="175" y="1913"/>
                </a:lnTo>
                <a:lnTo>
                  <a:pt x="173" y="1913"/>
                </a:lnTo>
                <a:lnTo>
                  <a:pt x="173" y="1916"/>
                </a:lnTo>
                <a:lnTo>
                  <a:pt x="175" y="1916"/>
                </a:lnTo>
                <a:lnTo>
                  <a:pt x="175" y="1918"/>
                </a:lnTo>
                <a:lnTo>
                  <a:pt x="175" y="1920"/>
                </a:lnTo>
                <a:lnTo>
                  <a:pt x="175" y="1918"/>
                </a:lnTo>
                <a:lnTo>
                  <a:pt x="173" y="1920"/>
                </a:lnTo>
                <a:lnTo>
                  <a:pt x="175" y="1920"/>
                </a:lnTo>
                <a:lnTo>
                  <a:pt x="175" y="1923"/>
                </a:lnTo>
                <a:lnTo>
                  <a:pt x="173" y="1923"/>
                </a:lnTo>
                <a:lnTo>
                  <a:pt x="173" y="1925"/>
                </a:lnTo>
                <a:lnTo>
                  <a:pt x="173" y="1927"/>
                </a:lnTo>
                <a:lnTo>
                  <a:pt x="175" y="1927"/>
                </a:lnTo>
                <a:lnTo>
                  <a:pt x="175" y="1930"/>
                </a:lnTo>
                <a:lnTo>
                  <a:pt x="175" y="1932"/>
                </a:lnTo>
                <a:lnTo>
                  <a:pt x="173" y="1932"/>
                </a:lnTo>
                <a:lnTo>
                  <a:pt x="173" y="1934"/>
                </a:lnTo>
                <a:lnTo>
                  <a:pt x="175" y="1934"/>
                </a:lnTo>
                <a:lnTo>
                  <a:pt x="178" y="1937"/>
                </a:lnTo>
                <a:lnTo>
                  <a:pt x="180" y="1937"/>
                </a:lnTo>
                <a:lnTo>
                  <a:pt x="180" y="1939"/>
                </a:lnTo>
                <a:lnTo>
                  <a:pt x="181" y="1939"/>
                </a:lnTo>
                <a:lnTo>
                  <a:pt x="185" y="1941"/>
                </a:lnTo>
                <a:lnTo>
                  <a:pt x="185" y="1944"/>
                </a:lnTo>
                <a:lnTo>
                  <a:pt x="187" y="1944"/>
                </a:lnTo>
                <a:lnTo>
                  <a:pt x="187" y="1946"/>
                </a:lnTo>
                <a:lnTo>
                  <a:pt x="187" y="1948"/>
                </a:lnTo>
                <a:lnTo>
                  <a:pt x="188" y="1948"/>
                </a:lnTo>
                <a:lnTo>
                  <a:pt x="188" y="1951"/>
                </a:lnTo>
                <a:lnTo>
                  <a:pt x="187" y="1951"/>
                </a:lnTo>
                <a:lnTo>
                  <a:pt x="185" y="1951"/>
                </a:lnTo>
                <a:lnTo>
                  <a:pt x="185" y="1953"/>
                </a:lnTo>
                <a:lnTo>
                  <a:pt x="187" y="1953"/>
                </a:lnTo>
                <a:lnTo>
                  <a:pt x="187" y="1954"/>
                </a:lnTo>
                <a:lnTo>
                  <a:pt x="187" y="1953"/>
                </a:lnTo>
                <a:lnTo>
                  <a:pt x="187" y="1954"/>
                </a:lnTo>
                <a:lnTo>
                  <a:pt x="188" y="1954"/>
                </a:lnTo>
                <a:lnTo>
                  <a:pt x="188" y="1958"/>
                </a:lnTo>
                <a:lnTo>
                  <a:pt x="192" y="1958"/>
                </a:lnTo>
                <a:lnTo>
                  <a:pt x="194" y="1958"/>
                </a:lnTo>
                <a:lnTo>
                  <a:pt x="195" y="1958"/>
                </a:lnTo>
                <a:lnTo>
                  <a:pt x="200" y="1958"/>
                </a:lnTo>
                <a:lnTo>
                  <a:pt x="202" y="1958"/>
                </a:lnTo>
                <a:lnTo>
                  <a:pt x="206" y="1958"/>
                </a:lnTo>
                <a:lnTo>
                  <a:pt x="207" y="1958"/>
                </a:lnTo>
                <a:lnTo>
                  <a:pt x="209" y="1954"/>
                </a:lnTo>
                <a:lnTo>
                  <a:pt x="209" y="1958"/>
                </a:lnTo>
                <a:lnTo>
                  <a:pt x="207" y="1958"/>
                </a:lnTo>
                <a:lnTo>
                  <a:pt x="206" y="1960"/>
                </a:lnTo>
                <a:lnTo>
                  <a:pt x="202" y="1960"/>
                </a:lnTo>
                <a:lnTo>
                  <a:pt x="202" y="1961"/>
                </a:lnTo>
                <a:lnTo>
                  <a:pt x="200" y="1961"/>
                </a:lnTo>
                <a:lnTo>
                  <a:pt x="199" y="1961"/>
                </a:lnTo>
                <a:lnTo>
                  <a:pt x="195" y="1961"/>
                </a:lnTo>
                <a:lnTo>
                  <a:pt x="195" y="1965"/>
                </a:lnTo>
                <a:lnTo>
                  <a:pt x="199" y="1965"/>
                </a:lnTo>
                <a:lnTo>
                  <a:pt x="200" y="1965"/>
                </a:lnTo>
                <a:lnTo>
                  <a:pt x="202" y="1965"/>
                </a:lnTo>
                <a:lnTo>
                  <a:pt x="202" y="1967"/>
                </a:lnTo>
                <a:lnTo>
                  <a:pt x="206" y="1967"/>
                </a:lnTo>
                <a:lnTo>
                  <a:pt x="207" y="1967"/>
                </a:lnTo>
                <a:lnTo>
                  <a:pt x="207" y="1968"/>
                </a:lnTo>
                <a:lnTo>
                  <a:pt x="207" y="1967"/>
                </a:lnTo>
                <a:lnTo>
                  <a:pt x="209" y="1967"/>
                </a:lnTo>
                <a:lnTo>
                  <a:pt x="209" y="1968"/>
                </a:lnTo>
                <a:lnTo>
                  <a:pt x="209" y="1967"/>
                </a:lnTo>
                <a:lnTo>
                  <a:pt x="213" y="1967"/>
                </a:lnTo>
                <a:lnTo>
                  <a:pt x="213" y="1968"/>
                </a:lnTo>
                <a:lnTo>
                  <a:pt x="214" y="1968"/>
                </a:lnTo>
                <a:lnTo>
                  <a:pt x="216" y="1968"/>
                </a:lnTo>
                <a:lnTo>
                  <a:pt x="216" y="1967"/>
                </a:lnTo>
                <a:lnTo>
                  <a:pt x="220" y="1967"/>
                </a:lnTo>
                <a:lnTo>
                  <a:pt x="220" y="1965"/>
                </a:lnTo>
                <a:lnTo>
                  <a:pt x="221" y="1965"/>
                </a:lnTo>
                <a:lnTo>
                  <a:pt x="221" y="1961"/>
                </a:lnTo>
                <a:lnTo>
                  <a:pt x="223" y="1961"/>
                </a:lnTo>
                <a:lnTo>
                  <a:pt x="226" y="1961"/>
                </a:lnTo>
                <a:lnTo>
                  <a:pt x="226" y="1960"/>
                </a:lnTo>
                <a:lnTo>
                  <a:pt x="228" y="1960"/>
                </a:lnTo>
                <a:lnTo>
                  <a:pt x="226" y="1960"/>
                </a:lnTo>
                <a:lnTo>
                  <a:pt x="226" y="1958"/>
                </a:lnTo>
                <a:lnTo>
                  <a:pt x="228" y="1958"/>
                </a:lnTo>
                <a:lnTo>
                  <a:pt x="226" y="1958"/>
                </a:lnTo>
                <a:lnTo>
                  <a:pt x="226" y="1954"/>
                </a:lnTo>
                <a:lnTo>
                  <a:pt x="228" y="1954"/>
                </a:lnTo>
                <a:lnTo>
                  <a:pt x="226" y="1954"/>
                </a:lnTo>
                <a:lnTo>
                  <a:pt x="223" y="1954"/>
                </a:lnTo>
                <a:lnTo>
                  <a:pt x="221" y="1954"/>
                </a:lnTo>
                <a:lnTo>
                  <a:pt x="220" y="1954"/>
                </a:lnTo>
                <a:lnTo>
                  <a:pt x="220" y="1958"/>
                </a:lnTo>
                <a:lnTo>
                  <a:pt x="216" y="1958"/>
                </a:lnTo>
                <a:lnTo>
                  <a:pt x="214" y="1958"/>
                </a:lnTo>
                <a:lnTo>
                  <a:pt x="213" y="1958"/>
                </a:lnTo>
                <a:lnTo>
                  <a:pt x="209" y="1958"/>
                </a:lnTo>
                <a:lnTo>
                  <a:pt x="209" y="1954"/>
                </a:lnTo>
                <a:lnTo>
                  <a:pt x="213" y="1954"/>
                </a:lnTo>
                <a:lnTo>
                  <a:pt x="214" y="1954"/>
                </a:lnTo>
                <a:lnTo>
                  <a:pt x="216" y="1954"/>
                </a:lnTo>
                <a:lnTo>
                  <a:pt x="220" y="1954"/>
                </a:lnTo>
                <a:lnTo>
                  <a:pt x="220" y="1953"/>
                </a:lnTo>
                <a:lnTo>
                  <a:pt x="221" y="1953"/>
                </a:lnTo>
                <a:lnTo>
                  <a:pt x="223" y="1953"/>
                </a:lnTo>
                <a:lnTo>
                  <a:pt x="226" y="1953"/>
                </a:lnTo>
                <a:lnTo>
                  <a:pt x="228" y="1951"/>
                </a:lnTo>
                <a:lnTo>
                  <a:pt x="230" y="1951"/>
                </a:lnTo>
                <a:lnTo>
                  <a:pt x="233" y="1948"/>
                </a:lnTo>
                <a:lnTo>
                  <a:pt x="235" y="1948"/>
                </a:lnTo>
                <a:lnTo>
                  <a:pt x="237" y="1946"/>
                </a:lnTo>
                <a:lnTo>
                  <a:pt x="240" y="1946"/>
                </a:lnTo>
                <a:lnTo>
                  <a:pt x="242" y="1944"/>
                </a:lnTo>
                <a:lnTo>
                  <a:pt x="244" y="1944"/>
                </a:lnTo>
                <a:lnTo>
                  <a:pt x="244" y="1941"/>
                </a:lnTo>
                <a:lnTo>
                  <a:pt x="244" y="1939"/>
                </a:lnTo>
                <a:lnTo>
                  <a:pt x="247" y="1939"/>
                </a:lnTo>
                <a:lnTo>
                  <a:pt x="249" y="1939"/>
                </a:lnTo>
                <a:lnTo>
                  <a:pt x="249" y="1937"/>
                </a:lnTo>
                <a:lnTo>
                  <a:pt x="249" y="1934"/>
                </a:lnTo>
                <a:lnTo>
                  <a:pt x="251" y="1934"/>
                </a:lnTo>
                <a:lnTo>
                  <a:pt x="254" y="1932"/>
                </a:lnTo>
                <a:lnTo>
                  <a:pt x="256" y="1932"/>
                </a:lnTo>
                <a:lnTo>
                  <a:pt x="258" y="1932"/>
                </a:lnTo>
                <a:lnTo>
                  <a:pt x="261" y="1932"/>
                </a:lnTo>
                <a:lnTo>
                  <a:pt x="261" y="1930"/>
                </a:lnTo>
                <a:lnTo>
                  <a:pt x="263" y="1930"/>
                </a:lnTo>
                <a:lnTo>
                  <a:pt x="265" y="1927"/>
                </a:lnTo>
                <a:lnTo>
                  <a:pt x="268" y="1925"/>
                </a:lnTo>
                <a:lnTo>
                  <a:pt x="268" y="1923"/>
                </a:lnTo>
                <a:lnTo>
                  <a:pt x="268" y="1920"/>
                </a:lnTo>
                <a:lnTo>
                  <a:pt x="265" y="1918"/>
                </a:lnTo>
                <a:lnTo>
                  <a:pt x="265" y="1916"/>
                </a:lnTo>
                <a:lnTo>
                  <a:pt x="263" y="1913"/>
                </a:lnTo>
                <a:lnTo>
                  <a:pt x="263" y="1911"/>
                </a:lnTo>
                <a:lnTo>
                  <a:pt x="261" y="1911"/>
                </a:lnTo>
                <a:lnTo>
                  <a:pt x="261" y="1909"/>
                </a:lnTo>
                <a:lnTo>
                  <a:pt x="261" y="1906"/>
                </a:lnTo>
                <a:lnTo>
                  <a:pt x="261" y="1904"/>
                </a:lnTo>
                <a:lnTo>
                  <a:pt x="261" y="1903"/>
                </a:lnTo>
                <a:lnTo>
                  <a:pt x="263" y="1903"/>
                </a:lnTo>
                <a:lnTo>
                  <a:pt x="263" y="1899"/>
                </a:lnTo>
                <a:lnTo>
                  <a:pt x="263" y="1897"/>
                </a:lnTo>
                <a:lnTo>
                  <a:pt x="261" y="1896"/>
                </a:lnTo>
                <a:lnTo>
                  <a:pt x="261" y="1892"/>
                </a:lnTo>
                <a:lnTo>
                  <a:pt x="258" y="1892"/>
                </a:lnTo>
                <a:lnTo>
                  <a:pt x="258" y="1890"/>
                </a:lnTo>
                <a:lnTo>
                  <a:pt x="258" y="1889"/>
                </a:lnTo>
                <a:lnTo>
                  <a:pt x="261" y="1889"/>
                </a:lnTo>
                <a:lnTo>
                  <a:pt x="263" y="1885"/>
                </a:lnTo>
                <a:lnTo>
                  <a:pt x="265" y="1883"/>
                </a:lnTo>
                <a:lnTo>
                  <a:pt x="265" y="1882"/>
                </a:lnTo>
                <a:lnTo>
                  <a:pt x="265" y="1878"/>
                </a:lnTo>
                <a:lnTo>
                  <a:pt x="265" y="1877"/>
                </a:lnTo>
                <a:lnTo>
                  <a:pt x="263" y="1877"/>
                </a:lnTo>
                <a:lnTo>
                  <a:pt x="263" y="1875"/>
                </a:lnTo>
                <a:lnTo>
                  <a:pt x="263" y="1871"/>
                </a:lnTo>
                <a:lnTo>
                  <a:pt x="261" y="1871"/>
                </a:lnTo>
                <a:lnTo>
                  <a:pt x="261" y="1870"/>
                </a:lnTo>
                <a:lnTo>
                  <a:pt x="258" y="1870"/>
                </a:lnTo>
                <a:lnTo>
                  <a:pt x="258" y="1868"/>
                </a:lnTo>
                <a:lnTo>
                  <a:pt x="258" y="1864"/>
                </a:lnTo>
                <a:lnTo>
                  <a:pt x="258" y="1863"/>
                </a:lnTo>
                <a:lnTo>
                  <a:pt x="258" y="1861"/>
                </a:lnTo>
                <a:lnTo>
                  <a:pt x="261" y="1861"/>
                </a:lnTo>
                <a:lnTo>
                  <a:pt x="261" y="1858"/>
                </a:lnTo>
                <a:lnTo>
                  <a:pt x="261" y="1856"/>
                </a:lnTo>
                <a:lnTo>
                  <a:pt x="261" y="1854"/>
                </a:lnTo>
                <a:lnTo>
                  <a:pt x="261" y="1851"/>
                </a:lnTo>
                <a:lnTo>
                  <a:pt x="261" y="1849"/>
                </a:lnTo>
                <a:lnTo>
                  <a:pt x="261" y="1847"/>
                </a:lnTo>
                <a:lnTo>
                  <a:pt x="261" y="1844"/>
                </a:lnTo>
                <a:lnTo>
                  <a:pt x="263" y="1844"/>
                </a:lnTo>
                <a:lnTo>
                  <a:pt x="265" y="1844"/>
                </a:lnTo>
                <a:lnTo>
                  <a:pt x="265" y="1842"/>
                </a:lnTo>
                <a:lnTo>
                  <a:pt x="265" y="1840"/>
                </a:lnTo>
                <a:lnTo>
                  <a:pt x="268" y="1840"/>
                </a:lnTo>
                <a:lnTo>
                  <a:pt x="268" y="1837"/>
                </a:lnTo>
                <a:lnTo>
                  <a:pt x="270" y="1837"/>
                </a:lnTo>
                <a:lnTo>
                  <a:pt x="270" y="1835"/>
                </a:lnTo>
                <a:lnTo>
                  <a:pt x="271" y="1835"/>
                </a:lnTo>
                <a:lnTo>
                  <a:pt x="271" y="1833"/>
                </a:lnTo>
                <a:lnTo>
                  <a:pt x="275" y="1833"/>
                </a:lnTo>
                <a:lnTo>
                  <a:pt x="275" y="1830"/>
                </a:lnTo>
                <a:lnTo>
                  <a:pt x="275" y="1828"/>
                </a:lnTo>
                <a:lnTo>
                  <a:pt x="277" y="1826"/>
                </a:lnTo>
                <a:lnTo>
                  <a:pt x="277" y="1823"/>
                </a:lnTo>
                <a:lnTo>
                  <a:pt x="278" y="1821"/>
                </a:lnTo>
                <a:lnTo>
                  <a:pt x="278" y="1819"/>
                </a:lnTo>
                <a:lnTo>
                  <a:pt x="277" y="1819"/>
                </a:lnTo>
                <a:lnTo>
                  <a:pt x="278" y="1819"/>
                </a:lnTo>
                <a:lnTo>
                  <a:pt x="278" y="1816"/>
                </a:lnTo>
                <a:lnTo>
                  <a:pt x="278" y="1813"/>
                </a:lnTo>
                <a:lnTo>
                  <a:pt x="278" y="1809"/>
                </a:lnTo>
                <a:lnTo>
                  <a:pt x="278" y="1807"/>
                </a:lnTo>
                <a:lnTo>
                  <a:pt x="277" y="1806"/>
                </a:lnTo>
                <a:lnTo>
                  <a:pt x="275" y="1802"/>
                </a:lnTo>
                <a:lnTo>
                  <a:pt x="271" y="1802"/>
                </a:lnTo>
                <a:lnTo>
                  <a:pt x="271" y="1800"/>
                </a:lnTo>
                <a:lnTo>
                  <a:pt x="270" y="1800"/>
                </a:lnTo>
                <a:lnTo>
                  <a:pt x="268" y="1800"/>
                </a:lnTo>
                <a:lnTo>
                  <a:pt x="268" y="1802"/>
                </a:lnTo>
                <a:lnTo>
                  <a:pt x="265" y="1802"/>
                </a:lnTo>
                <a:lnTo>
                  <a:pt x="268" y="1802"/>
                </a:lnTo>
                <a:lnTo>
                  <a:pt x="268" y="1800"/>
                </a:lnTo>
                <a:lnTo>
                  <a:pt x="265" y="1800"/>
                </a:lnTo>
                <a:lnTo>
                  <a:pt x="263" y="1799"/>
                </a:lnTo>
                <a:lnTo>
                  <a:pt x="263" y="1800"/>
                </a:lnTo>
                <a:lnTo>
                  <a:pt x="263" y="1802"/>
                </a:lnTo>
                <a:lnTo>
                  <a:pt x="261" y="1802"/>
                </a:lnTo>
                <a:lnTo>
                  <a:pt x="263" y="1800"/>
                </a:lnTo>
                <a:lnTo>
                  <a:pt x="263" y="1799"/>
                </a:lnTo>
                <a:lnTo>
                  <a:pt x="261" y="1799"/>
                </a:lnTo>
                <a:lnTo>
                  <a:pt x="258" y="1799"/>
                </a:lnTo>
                <a:lnTo>
                  <a:pt x="254" y="1795"/>
                </a:lnTo>
                <a:lnTo>
                  <a:pt x="251" y="1795"/>
                </a:lnTo>
                <a:lnTo>
                  <a:pt x="249" y="1793"/>
                </a:lnTo>
                <a:lnTo>
                  <a:pt x="247" y="1793"/>
                </a:lnTo>
                <a:lnTo>
                  <a:pt x="244" y="1793"/>
                </a:lnTo>
                <a:lnTo>
                  <a:pt x="242" y="1792"/>
                </a:lnTo>
                <a:lnTo>
                  <a:pt x="240" y="1792"/>
                </a:lnTo>
                <a:lnTo>
                  <a:pt x="240" y="1788"/>
                </a:lnTo>
                <a:lnTo>
                  <a:pt x="237" y="1788"/>
                </a:lnTo>
                <a:lnTo>
                  <a:pt x="235" y="1787"/>
                </a:lnTo>
                <a:lnTo>
                  <a:pt x="235" y="1785"/>
                </a:lnTo>
                <a:lnTo>
                  <a:pt x="233" y="1785"/>
                </a:lnTo>
                <a:lnTo>
                  <a:pt x="233" y="1781"/>
                </a:lnTo>
                <a:lnTo>
                  <a:pt x="230" y="1780"/>
                </a:lnTo>
                <a:lnTo>
                  <a:pt x="228" y="1778"/>
                </a:lnTo>
                <a:lnTo>
                  <a:pt x="226" y="1778"/>
                </a:lnTo>
                <a:lnTo>
                  <a:pt x="226" y="1774"/>
                </a:lnTo>
                <a:lnTo>
                  <a:pt x="223" y="1774"/>
                </a:lnTo>
                <a:lnTo>
                  <a:pt x="221" y="1773"/>
                </a:lnTo>
                <a:lnTo>
                  <a:pt x="220" y="1771"/>
                </a:lnTo>
                <a:lnTo>
                  <a:pt x="216" y="1768"/>
                </a:lnTo>
                <a:lnTo>
                  <a:pt x="214" y="1768"/>
                </a:lnTo>
                <a:lnTo>
                  <a:pt x="214" y="1766"/>
                </a:lnTo>
                <a:lnTo>
                  <a:pt x="213" y="1764"/>
                </a:lnTo>
                <a:lnTo>
                  <a:pt x="209" y="1761"/>
                </a:lnTo>
                <a:lnTo>
                  <a:pt x="209" y="1759"/>
                </a:lnTo>
                <a:lnTo>
                  <a:pt x="207" y="1757"/>
                </a:lnTo>
                <a:lnTo>
                  <a:pt x="206" y="1754"/>
                </a:lnTo>
                <a:lnTo>
                  <a:pt x="202" y="1752"/>
                </a:lnTo>
                <a:lnTo>
                  <a:pt x="200" y="1750"/>
                </a:lnTo>
                <a:lnTo>
                  <a:pt x="199" y="1750"/>
                </a:lnTo>
                <a:lnTo>
                  <a:pt x="199" y="1747"/>
                </a:lnTo>
                <a:lnTo>
                  <a:pt x="195" y="1747"/>
                </a:lnTo>
                <a:lnTo>
                  <a:pt x="194" y="1745"/>
                </a:lnTo>
                <a:lnTo>
                  <a:pt x="192" y="1745"/>
                </a:lnTo>
                <a:lnTo>
                  <a:pt x="188" y="1743"/>
                </a:lnTo>
                <a:lnTo>
                  <a:pt x="185" y="1743"/>
                </a:lnTo>
                <a:lnTo>
                  <a:pt x="181" y="1740"/>
                </a:lnTo>
                <a:lnTo>
                  <a:pt x="180" y="1740"/>
                </a:lnTo>
                <a:lnTo>
                  <a:pt x="178" y="1740"/>
                </a:lnTo>
                <a:lnTo>
                  <a:pt x="175" y="1740"/>
                </a:lnTo>
                <a:lnTo>
                  <a:pt x="173" y="1743"/>
                </a:lnTo>
                <a:lnTo>
                  <a:pt x="171" y="1743"/>
                </a:lnTo>
                <a:lnTo>
                  <a:pt x="168" y="1743"/>
                </a:lnTo>
                <a:lnTo>
                  <a:pt x="168" y="1740"/>
                </a:lnTo>
                <a:lnTo>
                  <a:pt x="166" y="1740"/>
                </a:lnTo>
                <a:lnTo>
                  <a:pt x="166" y="1738"/>
                </a:lnTo>
                <a:lnTo>
                  <a:pt x="164" y="1736"/>
                </a:lnTo>
                <a:lnTo>
                  <a:pt x="164" y="1733"/>
                </a:lnTo>
                <a:lnTo>
                  <a:pt x="161" y="1733"/>
                </a:lnTo>
                <a:lnTo>
                  <a:pt x="161" y="1731"/>
                </a:lnTo>
                <a:lnTo>
                  <a:pt x="161" y="1729"/>
                </a:lnTo>
                <a:lnTo>
                  <a:pt x="159" y="1729"/>
                </a:lnTo>
                <a:lnTo>
                  <a:pt x="159" y="1726"/>
                </a:lnTo>
                <a:lnTo>
                  <a:pt x="157" y="1726"/>
                </a:lnTo>
                <a:lnTo>
                  <a:pt x="157" y="1724"/>
                </a:lnTo>
                <a:lnTo>
                  <a:pt x="154" y="1724"/>
                </a:lnTo>
                <a:lnTo>
                  <a:pt x="154" y="1723"/>
                </a:lnTo>
                <a:lnTo>
                  <a:pt x="152" y="1723"/>
                </a:lnTo>
                <a:lnTo>
                  <a:pt x="152" y="1719"/>
                </a:lnTo>
                <a:lnTo>
                  <a:pt x="150" y="1719"/>
                </a:lnTo>
                <a:lnTo>
                  <a:pt x="150" y="1717"/>
                </a:lnTo>
                <a:lnTo>
                  <a:pt x="147" y="1716"/>
                </a:lnTo>
                <a:lnTo>
                  <a:pt x="150" y="1716"/>
                </a:lnTo>
                <a:lnTo>
                  <a:pt x="152" y="1716"/>
                </a:lnTo>
                <a:lnTo>
                  <a:pt x="152" y="1712"/>
                </a:lnTo>
                <a:lnTo>
                  <a:pt x="152" y="1710"/>
                </a:lnTo>
                <a:lnTo>
                  <a:pt x="152" y="1709"/>
                </a:lnTo>
                <a:lnTo>
                  <a:pt x="150" y="1709"/>
                </a:lnTo>
                <a:lnTo>
                  <a:pt x="147" y="1709"/>
                </a:lnTo>
                <a:lnTo>
                  <a:pt x="147" y="1705"/>
                </a:lnTo>
                <a:lnTo>
                  <a:pt x="147" y="1709"/>
                </a:lnTo>
                <a:lnTo>
                  <a:pt x="147" y="1705"/>
                </a:lnTo>
                <a:lnTo>
                  <a:pt x="145" y="1705"/>
                </a:lnTo>
                <a:lnTo>
                  <a:pt x="143" y="1705"/>
                </a:lnTo>
                <a:lnTo>
                  <a:pt x="143" y="1703"/>
                </a:lnTo>
                <a:lnTo>
                  <a:pt x="140" y="1703"/>
                </a:lnTo>
                <a:lnTo>
                  <a:pt x="138" y="1703"/>
                </a:lnTo>
                <a:lnTo>
                  <a:pt x="138" y="1702"/>
                </a:lnTo>
                <a:lnTo>
                  <a:pt x="140" y="1702"/>
                </a:lnTo>
                <a:lnTo>
                  <a:pt x="140" y="1698"/>
                </a:lnTo>
                <a:lnTo>
                  <a:pt x="138" y="1698"/>
                </a:lnTo>
                <a:lnTo>
                  <a:pt x="138" y="1697"/>
                </a:lnTo>
                <a:lnTo>
                  <a:pt x="136" y="1695"/>
                </a:lnTo>
                <a:lnTo>
                  <a:pt x="138" y="1695"/>
                </a:lnTo>
                <a:lnTo>
                  <a:pt x="140" y="1695"/>
                </a:lnTo>
                <a:lnTo>
                  <a:pt x="143" y="1695"/>
                </a:lnTo>
                <a:lnTo>
                  <a:pt x="145" y="1691"/>
                </a:lnTo>
                <a:lnTo>
                  <a:pt x="145" y="1690"/>
                </a:lnTo>
                <a:lnTo>
                  <a:pt x="147" y="1690"/>
                </a:lnTo>
                <a:lnTo>
                  <a:pt x="150" y="1691"/>
                </a:lnTo>
                <a:lnTo>
                  <a:pt x="152" y="1691"/>
                </a:lnTo>
                <a:lnTo>
                  <a:pt x="150" y="1695"/>
                </a:lnTo>
                <a:lnTo>
                  <a:pt x="150" y="1697"/>
                </a:lnTo>
                <a:lnTo>
                  <a:pt x="150" y="1698"/>
                </a:lnTo>
                <a:lnTo>
                  <a:pt x="150" y="1702"/>
                </a:lnTo>
                <a:lnTo>
                  <a:pt x="152" y="1703"/>
                </a:lnTo>
                <a:lnTo>
                  <a:pt x="152" y="1705"/>
                </a:lnTo>
                <a:lnTo>
                  <a:pt x="152" y="1709"/>
                </a:lnTo>
                <a:lnTo>
                  <a:pt x="154" y="1709"/>
                </a:lnTo>
                <a:lnTo>
                  <a:pt x="154" y="1710"/>
                </a:lnTo>
                <a:lnTo>
                  <a:pt x="154" y="1712"/>
                </a:lnTo>
                <a:lnTo>
                  <a:pt x="152" y="1712"/>
                </a:lnTo>
                <a:lnTo>
                  <a:pt x="154" y="1716"/>
                </a:lnTo>
                <a:lnTo>
                  <a:pt x="152" y="1717"/>
                </a:lnTo>
                <a:lnTo>
                  <a:pt x="154" y="1719"/>
                </a:lnTo>
                <a:lnTo>
                  <a:pt x="157" y="1719"/>
                </a:lnTo>
                <a:lnTo>
                  <a:pt x="157" y="1723"/>
                </a:lnTo>
                <a:lnTo>
                  <a:pt x="159" y="1724"/>
                </a:lnTo>
                <a:lnTo>
                  <a:pt x="161" y="1724"/>
                </a:lnTo>
                <a:lnTo>
                  <a:pt x="161" y="1726"/>
                </a:lnTo>
                <a:lnTo>
                  <a:pt x="164" y="1726"/>
                </a:lnTo>
                <a:lnTo>
                  <a:pt x="166" y="1726"/>
                </a:lnTo>
                <a:lnTo>
                  <a:pt x="168" y="1726"/>
                </a:lnTo>
                <a:lnTo>
                  <a:pt x="168" y="1729"/>
                </a:lnTo>
                <a:lnTo>
                  <a:pt x="171" y="1729"/>
                </a:lnTo>
                <a:lnTo>
                  <a:pt x="173" y="1729"/>
                </a:lnTo>
                <a:lnTo>
                  <a:pt x="173" y="1726"/>
                </a:lnTo>
                <a:lnTo>
                  <a:pt x="173" y="1724"/>
                </a:lnTo>
                <a:lnTo>
                  <a:pt x="173" y="1723"/>
                </a:lnTo>
                <a:lnTo>
                  <a:pt x="173" y="1719"/>
                </a:lnTo>
                <a:lnTo>
                  <a:pt x="175" y="1717"/>
                </a:lnTo>
                <a:lnTo>
                  <a:pt x="175" y="1716"/>
                </a:lnTo>
                <a:lnTo>
                  <a:pt x="178" y="1712"/>
                </a:lnTo>
                <a:lnTo>
                  <a:pt x="180" y="1712"/>
                </a:lnTo>
                <a:lnTo>
                  <a:pt x="181" y="1716"/>
                </a:lnTo>
                <a:lnTo>
                  <a:pt x="181" y="1717"/>
                </a:lnTo>
                <a:lnTo>
                  <a:pt x="185" y="1719"/>
                </a:lnTo>
                <a:lnTo>
                  <a:pt x="187" y="1723"/>
                </a:lnTo>
                <a:lnTo>
                  <a:pt x="187" y="1724"/>
                </a:lnTo>
                <a:lnTo>
                  <a:pt x="188" y="1726"/>
                </a:lnTo>
                <a:lnTo>
                  <a:pt x="188" y="1729"/>
                </a:lnTo>
                <a:lnTo>
                  <a:pt x="192" y="1729"/>
                </a:lnTo>
                <a:lnTo>
                  <a:pt x="192" y="1731"/>
                </a:lnTo>
                <a:lnTo>
                  <a:pt x="194" y="1731"/>
                </a:lnTo>
                <a:lnTo>
                  <a:pt x="195" y="1731"/>
                </a:lnTo>
                <a:lnTo>
                  <a:pt x="199" y="1731"/>
                </a:lnTo>
                <a:lnTo>
                  <a:pt x="200" y="1733"/>
                </a:lnTo>
                <a:lnTo>
                  <a:pt x="202" y="1733"/>
                </a:lnTo>
                <a:lnTo>
                  <a:pt x="206" y="1733"/>
                </a:lnTo>
                <a:lnTo>
                  <a:pt x="202" y="1733"/>
                </a:lnTo>
                <a:lnTo>
                  <a:pt x="195" y="1733"/>
                </a:lnTo>
                <a:lnTo>
                  <a:pt x="194" y="1733"/>
                </a:lnTo>
                <a:lnTo>
                  <a:pt x="194" y="1736"/>
                </a:lnTo>
                <a:lnTo>
                  <a:pt x="195" y="1736"/>
                </a:lnTo>
                <a:lnTo>
                  <a:pt x="195" y="1738"/>
                </a:lnTo>
                <a:lnTo>
                  <a:pt x="199" y="1738"/>
                </a:lnTo>
                <a:lnTo>
                  <a:pt x="200" y="1738"/>
                </a:lnTo>
                <a:lnTo>
                  <a:pt x="200" y="1740"/>
                </a:lnTo>
                <a:lnTo>
                  <a:pt x="202" y="1740"/>
                </a:lnTo>
                <a:lnTo>
                  <a:pt x="206" y="1738"/>
                </a:lnTo>
                <a:lnTo>
                  <a:pt x="207" y="1738"/>
                </a:lnTo>
                <a:lnTo>
                  <a:pt x="209" y="1740"/>
                </a:lnTo>
                <a:lnTo>
                  <a:pt x="213" y="1743"/>
                </a:lnTo>
                <a:lnTo>
                  <a:pt x="213" y="1745"/>
                </a:lnTo>
                <a:lnTo>
                  <a:pt x="214" y="1745"/>
                </a:lnTo>
                <a:lnTo>
                  <a:pt x="214" y="1747"/>
                </a:lnTo>
                <a:lnTo>
                  <a:pt x="216" y="1747"/>
                </a:lnTo>
                <a:lnTo>
                  <a:pt x="220" y="1747"/>
                </a:lnTo>
                <a:lnTo>
                  <a:pt x="221" y="1747"/>
                </a:lnTo>
                <a:lnTo>
                  <a:pt x="223" y="1747"/>
                </a:lnTo>
                <a:lnTo>
                  <a:pt x="221" y="1747"/>
                </a:lnTo>
                <a:lnTo>
                  <a:pt x="221" y="1745"/>
                </a:lnTo>
                <a:lnTo>
                  <a:pt x="221" y="1743"/>
                </a:lnTo>
                <a:lnTo>
                  <a:pt x="223" y="1743"/>
                </a:lnTo>
                <a:lnTo>
                  <a:pt x="221" y="1740"/>
                </a:lnTo>
                <a:lnTo>
                  <a:pt x="223" y="1740"/>
                </a:lnTo>
                <a:lnTo>
                  <a:pt x="226" y="1740"/>
                </a:lnTo>
                <a:lnTo>
                  <a:pt x="228" y="1740"/>
                </a:lnTo>
                <a:lnTo>
                  <a:pt x="228" y="1743"/>
                </a:lnTo>
                <a:lnTo>
                  <a:pt x="230" y="1743"/>
                </a:lnTo>
                <a:lnTo>
                  <a:pt x="230" y="1740"/>
                </a:lnTo>
                <a:lnTo>
                  <a:pt x="228" y="1738"/>
                </a:lnTo>
                <a:lnTo>
                  <a:pt x="226" y="1736"/>
                </a:lnTo>
                <a:lnTo>
                  <a:pt x="226" y="1733"/>
                </a:lnTo>
                <a:lnTo>
                  <a:pt x="228" y="1733"/>
                </a:lnTo>
                <a:lnTo>
                  <a:pt x="230" y="1733"/>
                </a:lnTo>
                <a:lnTo>
                  <a:pt x="230" y="1731"/>
                </a:lnTo>
                <a:lnTo>
                  <a:pt x="230" y="1729"/>
                </a:lnTo>
                <a:lnTo>
                  <a:pt x="233" y="1726"/>
                </a:lnTo>
                <a:lnTo>
                  <a:pt x="230" y="1724"/>
                </a:lnTo>
                <a:lnTo>
                  <a:pt x="230" y="1723"/>
                </a:lnTo>
                <a:lnTo>
                  <a:pt x="230" y="1719"/>
                </a:lnTo>
                <a:lnTo>
                  <a:pt x="228" y="1719"/>
                </a:lnTo>
                <a:lnTo>
                  <a:pt x="228" y="1717"/>
                </a:lnTo>
                <a:lnTo>
                  <a:pt x="230" y="1717"/>
                </a:lnTo>
                <a:lnTo>
                  <a:pt x="233" y="1716"/>
                </a:lnTo>
                <a:lnTo>
                  <a:pt x="233" y="1712"/>
                </a:lnTo>
                <a:lnTo>
                  <a:pt x="235" y="1710"/>
                </a:lnTo>
                <a:lnTo>
                  <a:pt x="235" y="1709"/>
                </a:lnTo>
                <a:lnTo>
                  <a:pt x="235" y="1705"/>
                </a:lnTo>
                <a:lnTo>
                  <a:pt x="235" y="1703"/>
                </a:lnTo>
                <a:lnTo>
                  <a:pt x="233" y="1702"/>
                </a:lnTo>
                <a:lnTo>
                  <a:pt x="233" y="1698"/>
                </a:lnTo>
                <a:lnTo>
                  <a:pt x="230" y="1697"/>
                </a:lnTo>
                <a:lnTo>
                  <a:pt x="230" y="1695"/>
                </a:lnTo>
                <a:lnTo>
                  <a:pt x="230" y="1691"/>
                </a:lnTo>
                <a:lnTo>
                  <a:pt x="228" y="1691"/>
                </a:lnTo>
                <a:lnTo>
                  <a:pt x="228" y="1690"/>
                </a:lnTo>
                <a:lnTo>
                  <a:pt x="230" y="1688"/>
                </a:lnTo>
                <a:lnTo>
                  <a:pt x="228" y="1684"/>
                </a:lnTo>
                <a:lnTo>
                  <a:pt x="228" y="1683"/>
                </a:lnTo>
                <a:lnTo>
                  <a:pt x="228" y="1681"/>
                </a:lnTo>
                <a:lnTo>
                  <a:pt x="230" y="1681"/>
                </a:lnTo>
                <a:lnTo>
                  <a:pt x="230" y="1676"/>
                </a:lnTo>
                <a:lnTo>
                  <a:pt x="233" y="1674"/>
                </a:lnTo>
                <a:lnTo>
                  <a:pt x="164" y="1667"/>
                </a:lnTo>
                <a:lnTo>
                  <a:pt x="152" y="1664"/>
                </a:lnTo>
                <a:lnTo>
                  <a:pt x="150" y="1664"/>
                </a:lnTo>
                <a:lnTo>
                  <a:pt x="150" y="1667"/>
                </a:lnTo>
                <a:lnTo>
                  <a:pt x="150" y="1669"/>
                </a:lnTo>
                <a:lnTo>
                  <a:pt x="150" y="1671"/>
                </a:lnTo>
                <a:lnTo>
                  <a:pt x="152" y="1674"/>
                </a:lnTo>
                <a:lnTo>
                  <a:pt x="152" y="1676"/>
                </a:lnTo>
                <a:lnTo>
                  <a:pt x="152" y="1677"/>
                </a:lnTo>
                <a:lnTo>
                  <a:pt x="152" y="1681"/>
                </a:lnTo>
                <a:lnTo>
                  <a:pt x="152" y="1683"/>
                </a:lnTo>
                <a:lnTo>
                  <a:pt x="152" y="1684"/>
                </a:lnTo>
                <a:lnTo>
                  <a:pt x="152" y="1688"/>
                </a:lnTo>
                <a:lnTo>
                  <a:pt x="152" y="1690"/>
                </a:lnTo>
                <a:lnTo>
                  <a:pt x="150" y="1690"/>
                </a:lnTo>
                <a:lnTo>
                  <a:pt x="152" y="1690"/>
                </a:lnTo>
                <a:lnTo>
                  <a:pt x="152" y="1691"/>
                </a:lnTo>
                <a:lnTo>
                  <a:pt x="150" y="1690"/>
                </a:lnTo>
                <a:lnTo>
                  <a:pt x="145" y="1690"/>
                </a:lnTo>
                <a:lnTo>
                  <a:pt x="145" y="1684"/>
                </a:lnTo>
                <a:lnTo>
                  <a:pt x="145" y="1683"/>
                </a:lnTo>
                <a:lnTo>
                  <a:pt x="143" y="1677"/>
                </a:lnTo>
                <a:lnTo>
                  <a:pt x="143" y="1676"/>
                </a:lnTo>
                <a:lnTo>
                  <a:pt x="140" y="1671"/>
                </a:lnTo>
                <a:lnTo>
                  <a:pt x="140" y="1669"/>
                </a:lnTo>
                <a:lnTo>
                  <a:pt x="138" y="1667"/>
                </a:lnTo>
                <a:lnTo>
                  <a:pt x="136" y="1664"/>
                </a:lnTo>
                <a:lnTo>
                  <a:pt x="133" y="1662"/>
                </a:lnTo>
                <a:lnTo>
                  <a:pt x="131" y="1660"/>
                </a:lnTo>
                <a:lnTo>
                  <a:pt x="131" y="1657"/>
                </a:lnTo>
                <a:lnTo>
                  <a:pt x="131" y="1655"/>
                </a:lnTo>
                <a:lnTo>
                  <a:pt x="129" y="1655"/>
                </a:lnTo>
                <a:lnTo>
                  <a:pt x="129" y="1653"/>
                </a:lnTo>
                <a:lnTo>
                  <a:pt x="126" y="1650"/>
                </a:lnTo>
                <a:lnTo>
                  <a:pt x="124" y="1648"/>
                </a:lnTo>
                <a:lnTo>
                  <a:pt x="124" y="1646"/>
                </a:lnTo>
                <a:lnTo>
                  <a:pt x="123" y="1646"/>
                </a:lnTo>
                <a:lnTo>
                  <a:pt x="123" y="1643"/>
                </a:lnTo>
                <a:lnTo>
                  <a:pt x="119" y="1639"/>
                </a:lnTo>
                <a:lnTo>
                  <a:pt x="117" y="1636"/>
                </a:lnTo>
                <a:lnTo>
                  <a:pt x="116" y="1632"/>
                </a:lnTo>
                <a:lnTo>
                  <a:pt x="112" y="1629"/>
                </a:lnTo>
                <a:lnTo>
                  <a:pt x="112" y="1627"/>
                </a:lnTo>
                <a:lnTo>
                  <a:pt x="110" y="1626"/>
                </a:lnTo>
                <a:lnTo>
                  <a:pt x="109" y="1622"/>
                </a:lnTo>
                <a:lnTo>
                  <a:pt x="109" y="1620"/>
                </a:lnTo>
                <a:lnTo>
                  <a:pt x="105" y="1619"/>
                </a:lnTo>
                <a:lnTo>
                  <a:pt x="105" y="1615"/>
                </a:lnTo>
                <a:lnTo>
                  <a:pt x="105" y="1613"/>
                </a:lnTo>
                <a:lnTo>
                  <a:pt x="104" y="1613"/>
                </a:lnTo>
                <a:lnTo>
                  <a:pt x="102" y="1612"/>
                </a:lnTo>
                <a:lnTo>
                  <a:pt x="102" y="1608"/>
                </a:lnTo>
                <a:lnTo>
                  <a:pt x="102" y="1607"/>
                </a:lnTo>
                <a:lnTo>
                  <a:pt x="98" y="1605"/>
                </a:lnTo>
                <a:lnTo>
                  <a:pt x="97" y="1601"/>
                </a:lnTo>
                <a:lnTo>
                  <a:pt x="97" y="1600"/>
                </a:lnTo>
                <a:lnTo>
                  <a:pt x="95" y="1598"/>
                </a:lnTo>
                <a:lnTo>
                  <a:pt x="91" y="1594"/>
                </a:lnTo>
                <a:lnTo>
                  <a:pt x="90" y="1593"/>
                </a:lnTo>
                <a:lnTo>
                  <a:pt x="90" y="1591"/>
                </a:lnTo>
                <a:lnTo>
                  <a:pt x="88" y="1591"/>
                </a:lnTo>
                <a:lnTo>
                  <a:pt x="88" y="1587"/>
                </a:lnTo>
                <a:lnTo>
                  <a:pt x="84" y="1587"/>
                </a:lnTo>
                <a:lnTo>
                  <a:pt x="84" y="1586"/>
                </a:lnTo>
                <a:lnTo>
                  <a:pt x="83" y="1584"/>
                </a:lnTo>
                <a:lnTo>
                  <a:pt x="81" y="1581"/>
                </a:lnTo>
                <a:lnTo>
                  <a:pt x="78" y="1579"/>
                </a:lnTo>
                <a:lnTo>
                  <a:pt x="76" y="1579"/>
                </a:lnTo>
                <a:lnTo>
                  <a:pt x="76" y="1577"/>
                </a:lnTo>
                <a:lnTo>
                  <a:pt x="74" y="1577"/>
                </a:lnTo>
                <a:lnTo>
                  <a:pt x="74" y="1574"/>
                </a:lnTo>
                <a:lnTo>
                  <a:pt x="71" y="1572"/>
                </a:lnTo>
                <a:lnTo>
                  <a:pt x="69" y="1572"/>
                </a:lnTo>
                <a:lnTo>
                  <a:pt x="67" y="1570"/>
                </a:lnTo>
                <a:lnTo>
                  <a:pt x="62" y="1567"/>
                </a:lnTo>
                <a:lnTo>
                  <a:pt x="60" y="1565"/>
                </a:lnTo>
                <a:lnTo>
                  <a:pt x="57" y="1563"/>
                </a:lnTo>
                <a:lnTo>
                  <a:pt x="55" y="1563"/>
                </a:lnTo>
                <a:lnTo>
                  <a:pt x="57" y="1563"/>
                </a:lnTo>
                <a:lnTo>
                  <a:pt x="57" y="1560"/>
                </a:lnTo>
                <a:lnTo>
                  <a:pt x="57" y="1558"/>
                </a:lnTo>
                <a:lnTo>
                  <a:pt x="55" y="1558"/>
                </a:lnTo>
                <a:lnTo>
                  <a:pt x="55" y="1556"/>
                </a:lnTo>
                <a:lnTo>
                  <a:pt x="53" y="1556"/>
                </a:lnTo>
                <a:lnTo>
                  <a:pt x="50" y="1553"/>
                </a:lnTo>
                <a:lnTo>
                  <a:pt x="50" y="1551"/>
                </a:lnTo>
                <a:lnTo>
                  <a:pt x="50" y="1549"/>
                </a:lnTo>
                <a:lnTo>
                  <a:pt x="50" y="1546"/>
                </a:lnTo>
                <a:lnTo>
                  <a:pt x="53" y="1544"/>
                </a:lnTo>
                <a:lnTo>
                  <a:pt x="55" y="1544"/>
                </a:lnTo>
                <a:lnTo>
                  <a:pt x="57" y="1544"/>
                </a:lnTo>
                <a:lnTo>
                  <a:pt x="62" y="1542"/>
                </a:lnTo>
                <a:lnTo>
                  <a:pt x="62" y="1544"/>
                </a:lnTo>
                <a:lnTo>
                  <a:pt x="64" y="1544"/>
                </a:lnTo>
                <a:lnTo>
                  <a:pt x="67" y="1542"/>
                </a:lnTo>
                <a:lnTo>
                  <a:pt x="69" y="1542"/>
                </a:lnTo>
                <a:lnTo>
                  <a:pt x="71" y="1542"/>
                </a:lnTo>
                <a:lnTo>
                  <a:pt x="71" y="1539"/>
                </a:lnTo>
                <a:lnTo>
                  <a:pt x="74" y="1539"/>
                </a:lnTo>
                <a:lnTo>
                  <a:pt x="74" y="1537"/>
                </a:lnTo>
                <a:lnTo>
                  <a:pt x="76" y="1537"/>
                </a:lnTo>
                <a:lnTo>
                  <a:pt x="78" y="1537"/>
                </a:lnTo>
                <a:lnTo>
                  <a:pt x="78" y="1536"/>
                </a:lnTo>
                <a:lnTo>
                  <a:pt x="81" y="1536"/>
                </a:lnTo>
                <a:lnTo>
                  <a:pt x="83" y="1536"/>
                </a:lnTo>
                <a:lnTo>
                  <a:pt x="83" y="1532"/>
                </a:lnTo>
                <a:lnTo>
                  <a:pt x="84" y="1532"/>
                </a:lnTo>
                <a:lnTo>
                  <a:pt x="88" y="1530"/>
                </a:lnTo>
                <a:lnTo>
                  <a:pt x="90" y="1530"/>
                </a:lnTo>
                <a:lnTo>
                  <a:pt x="90" y="1529"/>
                </a:lnTo>
                <a:lnTo>
                  <a:pt x="91" y="1529"/>
                </a:lnTo>
                <a:lnTo>
                  <a:pt x="95" y="1525"/>
                </a:lnTo>
                <a:lnTo>
                  <a:pt x="97" y="1525"/>
                </a:lnTo>
                <a:lnTo>
                  <a:pt x="97" y="1523"/>
                </a:lnTo>
                <a:lnTo>
                  <a:pt x="98" y="1523"/>
                </a:lnTo>
                <a:lnTo>
                  <a:pt x="102" y="1522"/>
                </a:lnTo>
                <a:lnTo>
                  <a:pt x="104" y="1518"/>
                </a:lnTo>
                <a:lnTo>
                  <a:pt x="104" y="1517"/>
                </a:lnTo>
                <a:lnTo>
                  <a:pt x="105" y="1517"/>
                </a:lnTo>
                <a:lnTo>
                  <a:pt x="105" y="1515"/>
                </a:lnTo>
                <a:lnTo>
                  <a:pt x="109" y="1515"/>
                </a:lnTo>
                <a:lnTo>
                  <a:pt x="109" y="1511"/>
                </a:lnTo>
                <a:lnTo>
                  <a:pt x="110" y="1510"/>
                </a:lnTo>
                <a:lnTo>
                  <a:pt x="112" y="1508"/>
                </a:lnTo>
                <a:lnTo>
                  <a:pt x="116" y="1503"/>
                </a:lnTo>
                <a:lnTo>
                  <a:pt x="117" y="1497"/>
                </a:lnTo>
                <a:lnTo>
                  <a:pt x="119" y="1496"/>
                </a:lnTo>
                <a:lnTo>
                  <a:pt x="123" y="1491"/>
                </a:lnTo>
                <a:lnTo>
                  <a:pt x="124" y="1487"/>
                </a:lnTo>
                <a:lnTo>
                  <a:pt x="124" y="1484"/>
                </a:lnTo>
                <a:lnTo>
                  <a:pt x="124" y="1482"/>
                </a:lnTo>
                <a:lnTo>
                  <a:pt x="124" y="1480"/>
                </a:lnTo>
                <a:lnTo>
                  <a:pt x="126" y="1477"/>
                </a:lnTo>
                <a:lnTo>
                  <a:pt x="126" y="1475"/>
                </a:lnTo>
                <a:lnTo>
                  <a:pt x="126" y="1473"/>
                </a:lnTo>
                <a:lnTo>
                  <a:pt x="126" y="1468"/>
                </a:lnTo>
                <a:lnTo>
                  <a:pt x="126" y="1463"/>
                </a:lnTo>
                <a:lnTo>
                  <a:pt x="126" y="1459"/>
                </a:lnTo>
                <a:lnTo>
                  <a:pt x="126" y="1456"/>
                </a:lnTo>
                <a:lnTo>
                  <a:pt x="126" y="1452"/>
                </a:lnTo>
                <a:lnTo>
                  <a:pt x="126" y="1449"/>
                </a:lnTo>
                <a:lnTo>
                  <a:pt x="126" y="1447"/>
                </a:lnTo>
                <a:lnTo>
                  <a:pt x="126" y="1442"/>
                </a:lnTo>
                <a:lnTo>
                  <a:pt x="126" y="1440"/>
                </a:lnTo>
                <a:lnTo>
                  <a:pt x="126" y="1439"/>
                </a:lnTo>
                <a:lnTo>
                  <a:pt x="126" y="1435"/>
                </a:lnTo>
                <a:lnTo>
                  <a:pt x="126" y="1433"/>
                </a:lnTo>
                <a:lnTo>
                  <a:pt x="126" y="1432"/>
                </a:lnTo>
                <a:lnTo>
                  <a:pt x="126" y="1428"/>
                </a:lnTo>
                <a:lnTo>
                  <a:pt x="126" y="1426"/>
                </a:lnTo>
                <a:lnTo>
                  <a:pt x="126" y="1425"/>
                </a:lnTo>
                <a:lnTo>
                  <a:pt x="126" y="1421"/>
                </a:lnTo>
                <a:lnTo>
                  <a:pt x="126" y="1420"/>
                </a:lnTo>
                <a:lnTo>
                  <a:pt x="126" y="1418"/>
                </a:lnTo>
                <a:lnTo>
                  <a:pt x="126" y="1414"/>
                </a:lnTo>
                <a:lnTo>
                  <a:pt x="126" y="1413"/>
                </a:lnTo>
                <a:lnTo>
                  <a:pt x="126" y="1411"/>
                </a:lnTo>
                <a:lnTo>
                  <a:pt x="126" y="1407"/>
                </a:lnTo>
                <a:lnTo>
                  <a:pt x="126" y="1406"/>
                </a:lnTo>
                <a:lnTo>
                  <a:pt x="129" y="1406"/>
                </a:lnTo>
                <a:lnTo>
                  <a:pt x="129" y="1404"/>
                </a:lnTo>
                <a:lnTo>
                  <a:pt x="129" y="1401"/>
                </a:lnTo>
                <a:lnTo>
                  <a:pt x="129" y="1399"/>
                </a:lnTo>
                <a:lnTo>
                  <a:pt x="129" y="1397"/>
                </a:lnTo>
                <a:lnTo>
                  <a:pt x="129" y="1394"/>
                </a:lnTo>
                <a:lnTo>
                  <a:pt x="131" y="1394"/>
                </a:lnTo>
                <a:lnTo>
                  <a:pt x="131" y="1392"/>
                </a:lnTo>
                <a:lnTo>
                  <a:pt x="131" y="1390"/>
                </a:lnTo>
                <a:lnTo>
                  <a:pt x="133" y="1390"/>
                </a:lnTo>
                <a:lnTo>
                  <a:pt x="133" y="1387"/>
                </a:lnTo>
                <a:lnTo>
                  <a:pt x="136" y="1387"/>
                </a:lnTo>
                <a:lnTo>
                  <a:pt x="136" y="1385"/>
                </a:lnTo>
                <a:lnTo>
                  <a:pt x="136" y="1383"/>
                </a:lnTo>
                <a:lnTo>
                  <a:pt x="138" y="1380"/>
                </a:lnTo>
                <a:lnTo>
                  <a:pt x="138" y="1378"/>
                </a:lnTo>
                <a:lnTo>
                  <a:pt x="140" y="1376"/>
                </a:lnTo>
                <a:lnTo>
                  <a:pt x="140" y="1373"/>
                </a:lnTo>
                <a:lnTo>
                  <a:pt x="140" y="1371"/>
                </a:lnTo>
                <a:lnTo>
                  <a:pt x="143" y="1371"/>
                </a:lnTo>
                <a:lnTo>
                  <a:pt x="143" y="1369"/>
                </a:lnTo>
                <a:lnTo>
                  <a:pt x="143" y="1366"/>
                </a:lnTo>
                <a:lnTo>
                  <a:pt x="143" y="1364"/>
                </a:lnTo>
                <a:lnTo>
                  <a:pt x="145" y="1364"/>
                </a:lnTo>
                <a:lnTo>
                  <a:pt x="145" y="1366"/>
                </a:lnTo>
                <a:lnTo>
                  <a:pt x="143" y="1366"/>
                </a:lnTo>
                <a:lnTo>
                  <a:pt x="145" y="1366"/>
                </a:lnTo>
                <a:lnTo>
                  <a:pt x="145" y="1364"/>
                </a:lnTo>
                <a:lnTo>
                  <a:pt x="145" y="1362"/>
                </a:lnTo>
                <a:lnTo>
                  <a:pt x="145" y="1359"/>
                </a:lnTo>
                <a:lnTo>
                  <a:pt x="147" y="1359"/>
                </a:lnTo>
                <a:lnTo>
                  <a:pt x="147" y="1362"/>
                </a:lnTo>
                <a:lnTo>
                  <a:pt x="147" y="1364"/>
                </a:lnTo>
                <a:lnTo>
                  <a:pt x="147" y="1362"/>
                </a:lnTo>
                <a:lnTo>
                  <a:pt x="150" y="1364"/>
                </a:lnTo>
                <a:lnTo>
                  <a:pt x="147" y="1364"/>
                </a:lnTo>
                <a:lnTo>
                  <a:pt x="147" y="1366"/>
                </a:lnTo>
                <a:lnTo>
                  <a:pt x="150" y="1366"/>
                </a:lnTo>
                <a:lnTo>
                  <a:pt x="150" y="1364"/>
                </a:lnTo>
                <a:lnTo>
                  <a:pt x="152" y="1364"/>
                </a:lnTo>
                <a:lnTo>
                  <a:pt x="152" y="1362"/>
                </a:lnTo>
                <a:lnTo>
                  <a:pt x="154" y="1362"/>
                </a:lnTo>
                <a:lnTo>
                  <a:pt x="154" y="1359"/>
                </a:lnTo>
                <a:lnTo>
                  <a:pt x="152" y="1357"/>
                </a:lnTo>
                <a:lnTo>
                  <a:pt x="152" y="1356"/>
                </a:lnTo>
                <a:lnTo>
                  <a:pt x="150" y="1356"/>
                </a:lnTo>
                <a:lnTo>
                  <a:pt x="147" y="1356"/>
                </a:lnTo>
                <a:lnTo>
                  <a:pt x="145" y="1356"/>
                </a:lnTo>
                <a:lnTo>
                  <a:pt x="145" y="1357"/>
                </a:lnTo>
                <a:lnTo>
                  <a:pt x="145" y="1356"/>
                </a:lnTo>
                <a:lnTo>
                  <a:pt x="143" y="1356"/>
                </a:lnTo>
                <a:lnTo>
                  <a:pt x="143" y="1357"/>
                </a:lnTo>
                <a:lnTo>
                  <a:pt x="143" y="1359"/>
                </a:lnTo>
                <a:lnTo>
                  <a:pt x="143" y="1362"/>
                </a:lnTo>
                <a:lnTo>
                  <a:pt x="143" y="1359"/>
                </a:lnTo>
                <a:lnTo>
                  <a:pt x="140" y="1359"/>
                </a:lnTo>
                <a:lnTo>
                  <a:pt x="138" y="1359"/>
                </a:lnTo>
                <a:lnTo>
                  <a:pt x="138" y="1357"/>
                </a:lnTo>
                <a:lnTo>
                  <a:pt x="138" y="1356"/>
                </a:lnTo>
                <a:lnTo>
                  <a:pt x="140" y="1356"/>
                </a:lnTo>
                <a:lnTo>
                  <a:pt x="143" y="1356"/>
                </a:lnTo>
                <a:lnTo>
                  <a:pt x="143" y="1352"/>
                </a:lnTo>
                <a:lnTo>
                  <a:pt x="140" y="1356"/>
                </a:lnTo>
                <a:lnTo>
                  <a:pt x="140" y="1352"/>
                </a:lnTo>
                <a:lnTo>
                  <a:pt x="143" y="1352"/>
                </a:lnTo>
                <a:lnTo>
                  <a:pt x="143" y="1350"/>
                </a:lnTo>
                <a:lnTo>
                  <a:pt x="140" y="1350"/>
                </a:lnTo>
                <a:lnTo>
                  <a:pt x="140" y="1349"/>
                </a:lnTo>
                <a:lnTo>
                  <a:pt x="143" y="1349"/>
                </a:lnTo>
                <a:lnTo>
                  <a:pt x="145" y="1345"/>
                </a:lnTo>
                <a:lnTo>
                  <a:pt x="147" y="1345"/>
                </a:lnTo>
                <a:lnTo>
                  <a:pt x="147" y="1343"/>
                </a:lnTo>
                <a:lnTo>
                  <a:pt x="150" y="1342"/>
                </a:lnTo>
                <a:lnTo>
                  <a:pt x="150" y="1338"/>
                </a:lnTo>
                <a:lnTo>
                  <a:pt x="152" y="1336"/>
                </a:lnTo>
                <a:lnTo>
                  <a:pt x="152" y="1335"/>
                </a:lnTo>
                <a:lnTo>
                  <a:pt x="154" y="1331"/>
                </a:lnTo>
                <a:lnTo>
                  <a:pt x="154" y="1330"/>
                </a:lnTo>
                <a:lnTo>
                  <a:pt x="157" y="1330"/>
                </a:lnTo>
                <a:lnTo>
                  <a:pt x="157" y="1328"/>
                </a:lnTo>
                <a:lnTo>
                  <a:pt x="157" y="1324"/>
                </a:lnTo>
                <a:lnTo>
                  <a:pt x="159" y="1324"/>
                </a:lnTo>
                <a:lnTo>
                  <a:pt x="159" y="1323"/>
                </a:lnTo>
                <a:lnTo>
                  <a:pt x="159" y="1321"/>
                </a:lnTo>
                <a:lnTo>
                  <a:pt x="161" y="1321"/>
                </a:lnTo>
                <a:lnTo>
                  <a:pt x="161" y="1317"/>
                </a:lnTo>
                <a:lnTo>
                  <a:pt x="164" y="1317"/>
                </a:lnTo>
                <a:lnTo>
                  <a:pt x="164" y="1316"/>
                </a:lnTo>
                <a:lnTo>
                  <a:pt x="164" y="1314"/>
                </a:lnTo>
                <a:lnTo>
                  <a:pt x="166" y="1314"/>
                </a:lnTo>
                <a:lnTo>
                  <a:pt x="166" y="1311"/>
                </a:lnTo>
                <a:lnTo>
                  <a:pt x="166" y="1309"/>
                </a:lnTo>
                <a:lnTo>
                  <a:pt x="166" y="1307"/>
                </a:lnTo>
                <a:lnTo>
                  <a:pt x="168" y="1304"/>
                </a:lnTo>
                <a:lnTo>
                  <a:pt x="168" y="1302"/>
                </a:lnTo>
                <a:lnTo>
                  <a:pt x="168" y="1300"/>
                </a:lnTo>
                <a:lnTo>
                  <a:pt x="171" y="1297"/>
                </a:lnTo>
                <a:lnTo>
                  <a:pt x="171" y="1295"/>
                </a:lnTo>
                <a:lnTo>
                  <a:pt x="173" y="1295"/>
                </a:lnTo>
                <a:lnTo>
                  <a:pt x="173" y="1293"/>
                </a:lnTo>
                <a:lnTo>
                  <a:pt x="175" y="1293"/>
                </a:lnTo>
                <a:lnTo>
                  <a:pt x="175" y="1290"/>
                </a:lnTo>
                <a:lnTo>
                  <a:pt x="178" y="1290"/>
                </a:lnTo>
                <a:lnTo>
                  <a:pt x="178" y="1288"/>
                </a:lnTo>
                <a:lnTo>
                  <a:pt x="178" y="1286"/>
                </a:lnTo>
                <a:lnTo>
                  <a:pt x="180" y="1286"/>
                </a:lnTo>
                <a:lnTo>
                  <a:pt x="180" y="1288"/>
                </a:lnTo>
                <a:lnTo>
                  <a:pt x="180" y="1290"/>
                </a:lnTo>
                <a:lnTo>
                  <a:pt x="178" y="1290"/>
                </a:lnTo>
                <a:lnTo>
                  <a:pt x="178" y="1293"/>
                </a:lnTo>
                <a:lnTo>
                  <a:pt x="175" y="1293"/>
                </a:lnTo>
                <a:lnTo>
                  <a:pt x="175" y="1295"/>
                </a:lnTo>
                <a:lnTo>
                  <a:pt x="173" y="1295"/>
                </a:lnTo>
                <a:lnTo>
                  <a:pt x="173" y="1297"/>
                </a:lnTo>
                <a:lnTo>
                  <a:pt x="171" y="1297"/>
                </a:lnTo>
                <a:lnTo>
                  <a:pt x="171" y="1300"/>
                </a:lnTo>
                <a:lnTo>
                  <a:pt x="171" y="1302"/>
                </a:lnTo>
                <a:lnTo>
                  <a:pt x="168" y="1304"/>
                </a:lnTo>
                <a:lnTo>
                  <a:pt x="168" y="1307"/>
                </a:lnTo>
                <a:lnTo>
                  <a:pt x="168" y="1309"/>
                </a:lnTo>
                <a:lnTo>
                  <a:pt x="171" y="1309"/>
                </a:lnTo>
                <a:lnTo>
                  <a:pt x="171" y="1311"/>
                </a:lnTo>
                <a:lnTo>
                  <a:pt x="173" y="1311"/>
                </a:lnTo>
                <a:lnTo>
                  <a:pt x="175" y="1311"/>
                </a:lnTo>
                <a:lnTo>
                  <a:pt x="175" y="1309"/>
                </a:lnTo>
                <a:lnTo>
                  <a:pt x="175" y="1311"/>
                </a:lnTo>
                <a:lnTo>
                  <a:pt x="178" y="1311"/>
                </a:lnTo>
                <a:lnTo>
                  <a:pt x="178" y="1309"/>
                </a:lnTo>
                <a:lnTo>
                  <a:pt x="178" y="1311"/>
                </a:lnTo>
                <a:lnTo>
                  <a:pt x="180" y="1311"/>
                </a:lnTo>
                <a:lnTo>
                  <a:pt x="178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0" y="1311"/>
                </a:lnTo>
                <a:lnTo>
                  <a:pt x="181" y="1311"/>
                </a:lnTo>
                <a:lnTo>
                  <a:pt x="185" y="1311"/>
                </a:lnTo>
                <a:lnTo>
                  <a:pt x="185" y="1309"/>
                </a:lnTo>
                <a:lnTo>
                  <a:pt x="185" y="1307"/>
                </a:lnTo>
                <a:lnTo>
                  <a:pt x="187" y="1307"/>
                </a:lnTo>
                <a:lnTo>
                  <a:pt x="187" y="1304"/>
                </a:lnTo>
                <a:lnTo>
                  <a:pt x="187" y="1302"/>
                </a:lnTo>
                <a:lnTo>
                  <a:pt x="187" y="1300"/>
                </a:lnTo>
                <a:lnTo>
                  <a:pt x="187" y="1297"/>
                </a:lnTo>
                <a:lnTo>
                  <a:pt x="185" y="1297"/>
                </a:lnTo>
                <a:lnTo>
                  <a:pt x="185" y="1295"/>
                </a:lnTo>
                <a:lnTo>
                  <a:pt x="185" y="1293"/>
                </a:lnTo>
                <a:lnTo>
                  <a:pt x="181" y="1293"/>
                </a:lnTo>
                <a:lnTo>
                  <a:pt x="185" y="1293"/>
                </a:lnTo>
                <a:lnTo>
                  <a:pt x="181" y="1290"/>
                </a:lnTo>
                <a:lnTo>
                  <a:pt x="181" y="1288"/>
                </a:lnTo>
                <a:lnTo>
                  <a:pt x="180" y="1288"/>
                </a:lnTo>
                <a:lnTo>
                  <a:pt x="180" y="1286"/>
                </a:lnTo>
                <a:lnTo>
                  <a:pt x="180" y="1283"/>
                </a:lnTo>
                <a:lnTo>
                  <a:pt x="178" y="1281"/>
                </a:lnTo>
                <a:lnTo>
                  <a:pt x="175" y="1279"/>
                </a:lnTo>
                <a:lnTo>
                  <a:pt x="175" y="1276"/>
                </a:lnTo>
                <a:lnTo>
                  <a:pt x="173" y="1276"/>
                </a:lnTo>
                <a:lnTo>
                  <a:pt x="171" y="1274"/>
                </a:lnTo>
                <a:lnTo>
                  <a:pt x="171" y="1272"/>
                </a:lnTo>
                <a:lnTo>
                  <a:pt x="173" y="1272"/>
                </a:lnTo>
                <a:lnTo>
                  <a:pt x="173" y="1274"/>
                </a:lnTo>
                <a:lnTo>
                  <a:pt x="175" y="1274"/>
                </a:lnTo>
                <a:lnTo>
                  <a:pt x="175" y="1272"/>
                </a:lnTo>
                <a:lnTo>
                  <a:pt x="173" y="1272"/>
                </a:lnTo>
                <a:lnTo>
                  <a:pt x="173" y="1269"/>
                </a:lnTo>
                <a:lnTo>
                  <a:pt x="171" y="1269"/>
                </a:lnTo>
                <a:lnTo>
                  <a:pt x="168" y="1267"/>
                </a:lnTo>
                <a:lnTo>
                  <a:pt x="168" y="1269"/>
                </a:lnTo>
                <a:lnTo>
                  <a:pt x="168" y="1272"/>
                </a:lnTo>
                <a:lnTo>
                  <a:pt x="171" y="1272"/>
                </a:lnTo>
                <a:lnTo>
                  <a:pt x="168" y="1272"/>
                </a:lnTo>
                <a:lnTo>
                  <a:pt x="166" y="1272"/>
                </a:lnTo>
                <a:lnTo>
                  <a:pt x="166" y="1269"/>
                </a:lnTo>
                <a:lnTo>
                  <a:pt x="164" y="1269"/>
                </a:lnTo>
                <a:lnTo>
                  <a:pt x="164" y="1267"/>
                </a:lnTo>
                <a:lnTo>
                  <a:pt x="161" y="1267"/>
                </a:lnTo>
                <a:lnTo>
                  <a:pt x="159" y="1265"/>
                </a:lnTo>
                <a:lnTo>
                  <a:pt x="157" y="1265"/>
                </a:lnTo>
                <a:lnTo>
                  <a:pt x="157" y="1267"/>
                </a:lnTo>
                <a:lnTo>
                  <a:pt x="157" y="1269"/>
                </a:lnTo>
                <a:lnTo>
                  <a:pt x="159" y="1269"/>
                </a:lnTo>
                <a:lnTo>
                  <a:pt x="159" y="1272"/>
                </a:lnTo>
                <a:lnTo>
                  <a:pt x="159" y="1274"/>
                </a:lnTo>
                <a:lnTo>
                  <a:pt x="159" y="1272"/>
                </a:lnTo>
                <a:lnTo>
                  <a:pt x="157" y="1272"/>
                </a:lnTo>
                <a:lnTo>
                  <a:pt x="157" y="1269"/>
                </a:lnTo>
                <a:lnTo>
                  <a:pt x="157" y="1267"/>
                </a:lnTo>
                <a:lnTo>
                  <a:pt x="157" y="1265"/>
                </a:lnTo>
                <a:lnTo>
                  <a:pt x="154" y="1262"/>
                </a:lnTo>
                <a:lnTo>
                  <a:pt x="154" y="1260"/>
                </a:lnTo>
                <a:lnTo>
                  <a:pt x="154" y="1259"/>
                </a:lnTo>
                <a:lnTo>
                  <a:pt x="157" y="1255"/>
                </a:lnTo>
                <a:lnTo>
                  <a:pt x="157" y="1253"/>
                </a:lnTo>
                <a:lnTo>
                  <a:pt x="159" y="1253"/>
                </a:lnTo>
                <a:lnTo>
                  <a:pt x="159" y="1252"/>
                </a:lnTo>
                <a:lnTo>
                  <a:pt x="161" y="1252"/>
                </a:lnTo>
                <a:lnTo>
                  <a:pt x="161" y="1248"/>
                </a:lnTo>
                <a:lnTo>
                  <a:pt x="164" y="1246"/>
                </a:lnTo>
                <a:lnTo>
                  <a:pt x="164" y="1245"/>
                </a:lnTo>
                <a:lnTo>
                  <a:pt x="166" y="1245"/>
                </a:lnTo>
                <a:lnTo>
                  <a:pt x="166" y="1246"/>
                </a:lnTo>
                <a:lnTo>
                  <a:pt x="164" y="1246"/>
                </a:lnTo>
                <a:lnTo>
                  <a:pt x="164" y="1248"/>
                </a:lnTo>
                <a:lnTo>
                  <a:pt x="161" y="1248"/>
                </a:lnTo>
                <a:lnTo>
                  <a:pt x="161" y="1252"/>
                </a:lnTo>
                <a:lnTo>
                  <a:pt x="161" y="1253"/>
                </a:lnTo>
                <a:lnTo>
                  <a:pt x="159" y="1253"/>
                </a:lnTo>
                <a:lnTo>
                  <a:pt x="159" y="1255"/>
                </a:lnTo>
                <a:lnTo>
                  <a:pt x="157" y="1255"/>
                </a:lnTo>
                <a:lnTo>
                  <a:pt x="157" y="1259"/>
                </a:lnTo>
                <a:lnTo>
                  <a:pt x="157" y="1255"/>
                </a:lnTo>
                <a:lnTo>
                  <a:pt x="159" y="1255"/>
                </a:lnTo>
                <a:lnTo>
                  <a:pt x="159" y="1259"/>
                </a:lnTo>
                <a:lnTo>
                  <a:pt x="159" y="1255"/>
                </a:lnTo>
                <a:lnTo>
                  <a:pt x="161" y="1255"/>
                </a:lnTo>
                <a:lnTo>
                  <a:pt x="161" y="1259"/>
                </a:lnTo>
                <a:lnTo>
                  <a:pt x="164" y="1259"/>
                </a:lnTo>
                <a:lnTo>
                  <a:pt x="164" y="1260"/>
                </a:lnTo>
                <a:lnTo>
                  <a:pt x="164" y="1259"/>
                </a:lnTo>
                <a:lnTo>
                  <a:pt x="166" y="1259"/>
                </a:lnTo>
                <a:lnTo>
                  <a:pt x="166" y="1260"/>
                </a:lnTo>
                <a:lnTo>
                  <a:pt x="168" y="1260"/>
                </a:lnTo>
                <a:lnTo>
                  <a:pt x="168" y="1259"/>
                </a:lnTo>
                <a:lnTo>
                  <a:pt x="171" y="1259"/>
                </a:lnTo>
                <a:lnTo>
                  <a:pt x="171" y="1255"/>
                </a:lnTo>
                <a:lnTo>
                  <a:pt x="173" y="1255"/>
                </a:lnTo>
                <a:lnTo>
                  <a:pt x="175" y="1255"/>
                </a:lnTo>
                <a:lnTo>
                  <a:pt x="173" y="1255"/>
                </a:lnTo>
                <a:lnTo>
                  <a:pt x="171" y="1259"/>
                </a:lnTo>
                <a:lnTo>
                  <a:pt x="171" y="1260"/>
                </a:lnTo>
                <a:lnTo>
                  <a:pt x="173" y="1260"/>
                </a:lnTo>
                <a:lnTo>
                  <a:pt x="175" y="1260"/>
                </a:lnTo>
                <a:lnTo>
                  <a:pt x="175" y="1262"/>
                </a:lnTo>
                <a:lnTo>
                  <a:pt x="178" y="1262"/>
                </a:lnTo>
                <a:lnTo>
                  <a:pt x="180" y="1262"/>
                </a:lnTo>
                <a:lnTo>
                  <a:pt x="181" y="1260"/>
                </a:lnTo>
                <a:lnTo>
                  <a:pt x="185" y="1262"/>
                </a:lnTo>
                <a:lnTo>
                  <a:pt x="185" y="1260"/>
                </a:lnTo>
                <a:lnTo>
                  <a:pt x="181" y="1260"/>
                </a:lnTo>
                <a:lnTo>
                  <a:pt x="181" y="1259"/>
                </a:lnTo>
                <a:lnTo>
                  <a:pt x="181" y="1255"/>
                </a:lnTo>
                <a:lnTo>
                  <a:pt x="185" y="1255"/>
                </a:lnTo>
                <a:lnTo>
                  <a:pt x="181" y="1255"/>
                </a:lnTo>
                <a:lnTo>
                  <a:pt x="181" y="1259"/>
                </a:lnTo>
                <a:lnTo>
                  <a:pt x="181" y="1255"/>
                </a:lnTo>
                <a:lnTo>
                  <a:pt x="181" y="1259"/>
                </a:lnTo>
                <a:lnTo>
                  <a:pt x="180" y="1259"/>
                </a:lnTo>
                <a:lnTo>
                  <a:pt x="180" y="1260"/>
                </a:lnTo>
                <a:lnTo>
                  <a:pt x="181" y="1260"/>
                </a:lnTo>
                <a:lnTo>
                  <a:pt x="180" y="1262"/>
                </a:lnTo>
                <a:lnTo>
                  <a:pt x="178" y="1262"/>
                </a:lnTo>
                <a:lnTo>
                  <a:pt x="178" y="1260"/>
                </a:lnTo>
                <a:lnTo>
                  <a:pt x="180" y="1260"/>
                </a:lnTo>
                <a:lnTo>
                  <a:pt x="180" y="1259"/>
                </a:lnTo>
                <a:lnTo>
                  <a:pt x="180" y="1255"/>
                </a:lnTo>
                <a:lnTo>
                  <a:pt x="181" y="1255"/>
                </a:lnTo>
                <a:lnTo>
                  <a:pt x="181" y="1253"/>
                </a:lnTo>
                <a:lnTo>
                  <a:pt x="180" y="1253"/>
                </a:lnTo>
                <a:lnTo>
                  <a:pt x="180" y="1252"/>
                </a:lnTo>
                <a:lnTo>
                  <a:pt x="180" y="1248"/>
                </a:lnTo>
                <a:lnTo>
                  <a:pt x="180" y="1246"/>
                </a:lnTo>
                <a:lnTo>
                  <a:pt x="180" y="1248"/>
                </a:lnTo>
                <a:lnTo>
                  <a:pt x="178" y="1248"/>
                </a:lnTo>
                <a:lnTo>
                  <a:pt x="178" y="1246"/>
                </a:lnTo>
                <a:lnTo>
                  <a:pt x="180" y="1246"/>
                </a:lnTo>
                <a:lnTo>
                  <a:pt x="180" y="1245"/>
                </a:lnTo>
                <a:lnTo>
                  <a:pt x="178" y="1245"/>
                </a:lnTo>
                <a:lnTo>
                  <a:pt x="178" y="1246"/>
                </a:lnTo>
                <a:lnTo>
                  <a:pt x="175" y="1246"/>
                </a:lnTo>
                <a:lnTo>
                  <a:pt x="175" y="1248"/>
                </a:lnTo>
                <a:lnTo>
                  <a:pt x="173" y="1248"/>
                </a:lnTo>
                <a:lnTo>
                  <a:pt x="173" y="1252"/>
                </a:lnTo>
                <a:lnTo>
                  <a:pt x="171" y="1252"/>
                </a:lnTo>
                <a:lnTo>
                  <a:pt x="168" y="1252"/>
                </a:lnTo>
                <a:lnTo>
                  <a:pt x="168" y="1253"/>
                </a:lnTo>
                <a:lnTo>
                  <a:pt x="166" y="1253"/>
                </a:lnTo>
                <a:lnTo>
                  <a:pt x="166" y="1252"/>
                </a:lnTo>
                <a:lnTo>
                  <a:pt x="166" y="1248"/>
                </a:lnTo>
                <a:lnTo>
                  <a:pt x="168" y="1248"/>
                </a:lnTo>
                <a:lnTo>
                  <a:pt x="171" y="1246"/>
                </a:lnTo>
                <a:lnTo>
                  <a:pt x="173" y="1246"/>
                </a:lnTo>
                <a:lnTo>
                  <a:pt x="173" y="1245"/>
                </a:lnTo>
                <a:lnTo>
                  <a:pt x="175" y="1245"/>
                </a:lnTo>
                <a:lnTo>
                  <a:pt x="175" y="1241"/>
                </a:lnTo>
                <a:lnTo>
                  <a:pt x="178" y="1241"/>
                </a:lnTo>
                <a:lnTo>
                  <a:pt x="178" y="1240"/>
                </a:lnTo>
                <a:lnTo>
                  <a:pt x="175" y="1240"/>
                </a:lnTo>
                <a:lnTo>
                  <a:pt x="175" y="1241"/>
                </a:lnTo>
                <a:lnTo>
                  <a:pt x="173" y="1241"/>
                </a:lnTo>
                <a:lnTo>
                  <a:pt x="171" y="1241"/>
                </a:lnTo>
                <a:lnTo>
                  <a:pt x="171" y="1245"/>
                </a:lnTo>
                <a:lnTo>
                  <a:pt x="168" y="1245"/>
                </a:lnTo>
                <a:lnTo>
                  <a:pt x="166" y="1246"/>
                </a:lnTo>
                <a:lnTo>
                  <a:pt x="166" y="1245"/>
                </a:lnTo>
                <a:lnTo>
                  <a:pt x="168" y="1245"/>
                </a:lnTo>
                <a:lnTo>
                  <a:pt x="171" y="1241"/>
                </a:lnTo>
                <a:lnTo>
                  <a:pt x="173" y="1241"/>
                </a:lnTo>
                <a:lnTo>
                  <a:pt x="173" y="1240"/>
                </a:lnTo>
                <a:lnTo>
                  <a:pt x="175" y="1240"/>
                </a:lnTo>
                <a:lnTo>
                  <a:pt x="178" y="1238"/>
                </a:lnTo>
                <a:lnTo>
                  <a:pt x="180" y="1238"/>
                </a:lnTo>
                <a:lnTo>
                  <a:pt x="180" y="1234"/>
                </a:lnTo>
                <a:lnTo>
                  <a:pt x="181" y="1234"/>
                </a:lnTo>
                <a:lnTo>
                  <a:pt x="181" y="1233"/>
                </a:lnTo>
                <a:lnTo>
                  <a:pt x="185" y="1233"/>
                </a:lnTo>
                <a:lnTo>
                  <a:pt x="185" y="1231"/>
                </a:lnTo>
                <a:lnTo>
                  <a:pt x="187" y="1231"/>
                </a:lnTo>
                <a:lnTo>
                  <a:pt x="188" y="1231"/>
                </a:lnTo>
                <a:lnTo>
                  <a:pt x="192" y="1227"/>
                </a:lnTo>
                <a:lnTo>
                  <a:pt x="194" y="1226"/>
                </a:lnTo>
                <a:lnTo>
                  <a:pt x="195" y="1226"/>
                </a:lnTo>
                <a:lnTo>
                  <a:pt x="199" y="1224"/>
                </a:lnTo>
                <a:lnTo>
                  <a:pt x="200" y="1220"/>
                </a:lnTo>
                <a:lnTo>
                  <a:pt x="202" y="1220"/>
                </a:lnTo>
                <a:lnTo>
                  <a:pt x="206" y="1219"/>
                </a:lnTo>
                <a:lnTo>
                  <a:pt x="207" y="1219"/>
                </a:lnTo>
                <a:lnTo>
                  <a:pt x="207" y="1217"/>
                </a:lnTo>
                <a:lnTo>
                  <a:pt x="209" y="1217"/>
                </a:lnTo>
                <a:lnTo>
                  <a:pt x="213" y="1217"/>
                </a:lnTo>
                <a:lnTo>
                  <a:pt x="213" y="1214"/>
                </a:lnTo>
                <a:lnTo>
                  <a:pt x="214" y="1214"/>
                </a:lnTo>
                <a:lnTo>
                  <a:pt x="216" y="1212"/>
                </a:lnTo>
                <a:lnTo>
                  <a:pt x="216" y="1214"/>
                </a:lnTo>
                <a:lnTo>
                  <a:pt x="214" y="1214"/>
                </a:lnTo>
                <a:lnTo>
                  <a:pt x="213" y="1217"/>
                </a:lnTo>
                <a:lnTo>
                  <a:pt x="209" y="1219"/>
                </a:lnTo>
                <a:lnTo>
                  <a:pt x="207" y="1219"/>
                </a:lnTo>
                <a:lnTo>
                  <a:pt x="206" y="1219"/>
                </a:lnTo>
                <a:lnTo>
                  <a:pt x="202" y="1220"/>
                </a:lnTo>
                <a:lnTo>
                  <a:pt x="200" y="1224"/>
                </a:lnTo>
                <a:lnTo>
                  <a:pt x="199" y="1224"/>
                </a:lnTo>
                <a:lnTo>
                  <a:pt x="195" y="1226"/>
                </a:lnTo>
                <a:lnTo>
                  <a:pt x="194" y="1226"/>
                </a:lnTo>
                <a:lnTo>
                  <a:pt x="194" y="1227"/>
                </a:lnTo>
                <a:lnTo>
                  <a:pt x="194" y="1231"/>
                </a:lnTo>
                <a:lnTo>
                  <a:pt x="192" y="1227"/>
                </a:lnTo>
                <a:lnTo>
                  <a:pt x="192" y="1231"/>
                </a:lnTo>
                <a:lnTo>
                  <a:pt x="188" y="1231"/>
                </a:lnTo>
                <a:lnTo>
                  <a:pt x="192" y="1231"/>
                </a:lnTo>
                <a:lnTo>
                  <a:pt x="194" y="1231"/>
                </a:lnTo>
                <a:lnTo>
                  <a:pt x="194" y="1233"/>
                </a:lnTo>
                <a:lnTo>
                  <a:pt x="194" y="1234"/>
                </a:lnTo>
                <a:lnTo>
                  <a:pt x="195" y="1234"/>
                </a:lnTo>
                <a:lnTo>
                  <a:pt x="195" y="1238"/>
                </a:lnTo>
                <a:lnTo>
                  <a:pt x="199" y="1238"/>
                </a:lnTo>
                <a:lnTo>
                  <a:pt x="202" y="1240"/>
                </a:lnTo>
                <a:lnTo>
                  <a:pt x="206" y="1240"/>
                </a:lnTo>
                <a:lnTo>
                  <a:pt x="207" y="1240"/>
                </a:lnTo>
                <a:lnTo>
                  <a:pt x="209" y="1240"/>
                </a:lnTo>
                <a:lnTo>
                  <a:pt x="213" y="1240"/>
                </a:lnTo>
                <a:lnTo>
                  <a:pt x="213" y="1238"/>
                </a:lnTo>
                <a:lnTo>
                  <a:pt x="213" y="1234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4" y="1238"/>
                </a:lnTo>
                <a:lnTo>
                  <a:pt x="214" y="1234"/>
                </a:lnTo>
                <a:lnTo>
                  <a:pt x="216" y="1233"/>
                </a:lnTo>
                <a:lnTo>
                  <a:pt x="220" y="1233"/>
                </a:lnTo>
                <a:lnTo>
                  <a:pt x="216" y="1233"/>
                </a:lnTo>
                <a:lnTo>
                  <a:pt x="216" y="1234"/>
                </a:lnTo>
                <a:lnTo>
                  <a:pt x="214" y="1234"/>
                </a:lnTo>
                <a:lnTo>
                  <a:pt x="216" y="1234"/>
                </a:lnTo>
                <a:lnTo>
                  <a:pt x="216" y="1238"/>
                </a:lnTo>
                <a:lnTo>
                  <a:pt x="220" y="1238"/>
                </a:lnTo>
                <a:lnTo>
                  <a:pt x="220" y="1240"/>
                </a:lnTo>
                <a:lnTo>
                  <a:pt x="216" y="1240"/>
                </a:lnTo>
                <a:lnTo>
                  <a:pt x="216" y="1238"/>
                </a:lnTo>
                <a:lnTo>
                  <a:pt x="216" y="1240"/>
                </a:lnTo>
                <a:lnTo>
                  <a:pt x="220" y="1240"/>
                </a:lnTo>
                <a:lnTo>
                  <a:pt x="220" y="1238"/>
                </a:lnTo>
                <a:lnTo>
                  <a:pt x="221" y="1238"/>
                </a:lnTo>
                <a:lnTo>
                  <a:pt x="221" y="1240"/>
                </a:lnTo>
                <a:lnTo>
                  <a:pt x="223" y="1240"/>
                </a:lnTo>
                <a:lnTo>
                  <a:pt x="223" y="1241"/>
                </a:lnTo>
                <a:lnTo>
                  <a:pt x="226" y="1241"/>
                </a:lnTo>
                <a:lnTo>
                  <a:pt x="226" y="1240"/>
                </a:lnTo>
                <a:lnTo>
                  <a:pt x="228" y="1240"/>
                </a:lnTo>
                <a:lnTo>
                  <a:pt x="230" y="1240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8"/>
                </a:lnTo>
                <a:lnTo>
                  <a:pt x="230" y="1234"/>
                </a:lnTo>
                <a:lnTo>
                  <a:pt x="230" y="1233"/>
                </a:lnTo>
                <a:lnTo>
                  <a:pt x="233" y="1233"/>
                </a:lnTo>
                <a:lnTo>
                  <a:pt x="233" y="1231"/>
                </a:lnTo>
                <a:lnTo>
                  <a:pt x="230" y="1231"/>
                </a:lnTo>
                <a:lnTo>
                  <a:pt x="233" y="1231"/>
                </a:lnTo>
                <a:lnTo>
                  <a:pt x="233" y="1227"/>
                </a:lnTo>
                <a:lnTo>
                  <a:pt x="235" y="1227"/>
                </a:lnTo>
                <a:lnTo>
                  <a:pt x="235" y="1226"/>
                </a:lnTo>
                <a:lnTo>
                  <a:pt x="235" y="1224"/>
                </a:lnTo>
                <a:lnTo>
                  <a:pt x="237" y="1224"/>
                </a:lnTo>
                <a:lnTo>
                  <a:pt x="237" y="1220"/>
                </a:lnTo>
                <a:lnTo>
                  <a:pt x="237" y="1224"/>
                </a:lnTo>
                <a:lnTo>
                  <a:pt x="235" y="1224"/>
                </a:lnTo>
                <a:lnTo>
                  <a:pt x="233" y="1224"/>
                </a:lnTo>
                <a:lnTo>
                  <a:pt x="230" y="1224"/>
                </a:lnTo>
                <a:lnTo>
                  <a:pt x="230" y="1226"/>
                </a:lnTo>
                <a:lnTo>
                  <a:pt x="228" y="1226"/>
                </a:lnTo>
                <a:lnTo>
                  <a:pt x="228" y="1224"/>
                </a:lnTo>
                <a:lnTo>
                  <a:pt x="228" y="1220"/>
                </a:lnTo>
                <a:lnTo>
                  <a:pt x="230" y="1220"/>
                </a:lnTo>
                <a:lnTo>
                  <a:pt x="233" y="1220"/>
                </a:lnTo>
                <a:lnTo>
                  <a:pt x="233" y="1219"/>
                </a:lnTo>
                <a:lnTo>
                  <a:pt x="235" y="1219"/>
                </a:lnTo>
                <a:lnTo>
                  <a:pt x="235" y="1217"/>
                </a:lnTo>
                <a:lnTo>
                  <a:pt x="237" y="1217"/>
                </a:lnTo>
                <a:lnTo>
                  <a:pt x="237" y="1214"/>
                </a:lnTo>
                <a:lnTo>
                  <a:pt x="240" y="1214"/>
                </a:lnTo>
                <a:lnTo>
                  <a:pt x="240" y="1212"/>
                </a:lnTo>
                <a:lnTo>
                  <a:pt x="242" y="1212"/>
                </a:lnTo>
                <a:lnTo>
                  <a:pt x="242" y="1210"/>
                </a:lnTo>
                <a:lnTo>
                  <a:pt x="244" y="1210"/>
                </a:lnTo>
                <a:lnTo>
                  <a:pt x="244" y="1207"/>
                </a:lnTo>
                <a:lnTo>
                  <a:pt x="247" y="1207"/>
                </a:lnTo>
                <a:lnTo>
                  <a:pt x="247" y="1205"/>
                </a:lnTo>
                <a:lnTo>
                  <a:pt x="249" y="1205"/>
                </a:lnTo>
                <a:lnTo>
                  <a:pt x="249" y="1201"/>
                </a:lnTo>
                <a:lnTo>
                  <a:pt x="251" y="1201"/>
                </a:lnTo>
                <a:lnTo>
                  <a:pt x="251" y="1200"/>
                </a:lnTo>
                <a:lnTo>
                  <a:pt x="251" y="1198"/>
                </a:lnTo>
                <a:lnTo>
                  <a:pt x="254" y="1198"/>
                </a:lnTo>
                <a:lnTo>
                  <a:pt x="254" y="1195"/>
                </a:lnTo>
                <a:lnTo>
                  <a:pt x="254" y="1193"/>
                </a:lnTo>
                <a:lnTo>
                  <a:pt x="254" y="1191"/>
                </a:lnTo>
                <a:lnTo>
                  <a:pt x="256" y="1191"/>
                </a:lnTo>
                <a:lnTo>
                  <a:pt x="256" y="1186"/>
                </a:lnTo>
                <a:lnTo>
                  <a:pt x="256" y="1184"/>
                </a:lnTo>
                <a:lnTo>
                  <a:pt x="256" y="1181"/>
                </a:lnTo>
                <a:lnTo>
                  <a:pt x="258" y="1181"/>
                </a:lnTo>
                <a:lnTo>
                  <a:pt x="258" y="1177"/>
                </a:lnTo>
                <a:lnTo>
                  <a:pt x="258" y="1174"/>
                </a:lnTo>
                <a:lnTo>
                  <a:pt x="258" y="1172"/>
                </a:lnTo>
                <a:lnTo>
                  <a:pt x="258" y="1170"/>
                </a:lnTo>
                <a:lnTo>
                  <a:pt x="258" y="1167"/>
                </a:lnTo>
                <a:lnTo>
                  <a:pt x="258" y="1165"/>
                </a:lnTo>
                <a:lnTo>
                  <a:pt x="258" y="1163"/>
                </a:lnTo>
                <a:lnTo>
                  <a:pt x="256" y="1160"/>
                </a:lnTo>
                <a:lnTo>
                  <a:pt x="256" y="1158"/>
                </a:lnTo>
                <a:lnTo>
                  <a:pt x="256" y="1156"/>
                </a:lnTo>
                <a:lnTo>
                  <a:pt x="254" y="1153"/>
                </a:lnTo>
                <a:lnTo>
                  <a:pt x="254" y="1151"/>
                </a:lnTo>
                <a:lnTo>
                  <a:pt x="251" y="1151"/>
                </a:lnTo>
                <a:lnTo>
                  <a:pt x="251" y="1150"/>
                </a:lnTo>
                <a:lnTo>
                  <a:pt x="249" y="1150"/>
                </a:lnTo>
                <a:lnTo>
                  <a:pt x="249" y="1146"/>
                </a:lnTo>
                <a:lnTo>
                  <a:pt x="251" y="1144"/>
                </a:lnTo>
                <a:lnTo>
                  <a:pt x="251" y="1143"/>
                </a:lnTo>
                <a:lnTo>
                  <a:pt x="249" y="1144"/>
                </a:lnTo>
                <a:lnTo>
                  <a:pt x="249" y="1146"/>
                </a:lnTo>
                <a:lnTo>
                  <a:pt x="247" y="1146"/>
                </a:lnTo>
                <a:lnTo>
                  <a:pt x="247" y="1144"/>
                </a:lnTo>
                <a:lnTo>
                  <a:pt x="244" y="1144"/>
                </a:lnTo>
                <a:lnTo>
                  <a:pt x="242" y="1144"/>
                </a:lnTo>
                <a:lnTo>
                  <a:pt x="242" y="1143"/>
                </a:lnTo>
                <a:lnTo>
                  <a:pt x="240" y="1143"/>
                </a:lnTo>
                <a:lnTo>
                  <a:pt x="237" y="1143"/>
                </a:lnTo>
                <a:lnTo>
                  <a:pt x="235" y="1143"/>
                </a:lnTo>
                <a:lnTo>
                  <a:pt x="233" y="1143"/>
                </a:lnTo>
                <a:lnTo>
                  <a:pt x="230" y="1143"/>
                </a:lnTo>
                <a:lnTo>
                  <a:pt x="228" y="1143"/>
                </a:lnTo>
                <a:lnTo>
                  <a:pt x="226" y="1143"/>
                </a:lnTo>
                <a:lnTo>
                  <a:pt x="223" y="1143"/>
                </a:lnTo>
                <a:lnTo>
                  <a:pt x="221" y="1143"/>
                </a:lnTo>
                <a:lnTo>
                  <a:pt x="220" y="1143"/>
                </a:lnTo>
                <a:lnTo>
                  <a:pt x="221" y="1143"/>
                </a:lnTo>
                <a:lnTo>
                  <a:pt x="221" y="1144"/>
                </a:lnTo>
                <a:lnTo>
                  <a:pt x="223" y="1144"/>
                </a:lnTo>
                <a:lnTo>
                  <a:pt x="223" y="1146"/>
                </a:lnTo>
                <a:lnTo>
                  <a:pt x="226" y="1146"/>
                </a:lnTo>
                <a:lnTo>
                  <a:pt x="228" y="1146"/>
                </a:lnTo>
                <a:lnTo>
                  <a:pt x="230" y="1150"/>
                </a:lnTo>
                <a:lnTo>
                  <a:pt x="230" y="1146"/>
                </a:lnTo>
                <a:lnTo>
                  <a:pt x="233" y="1146"/>
                </a:lnTo>
                <a:lnTo>
                  <a:pt x="233" y="1150"/>
                </a:lnTo>
                <a:lnTo>
                  <a:pt x="233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3" y="1150"/>
                </a:lnTo>
                <a:lnTo>
                  <a:pt x="235" y="1150"/>
                </a:lnTo>
                <a:lnTo>
                  <a:pt x="235" y="1146"/>
                </a:lnTo>
                <a:lnTo>
                  <a:pt x="237" y="1146"/>
                </a:lnTo>
                <a:lnTo>
                  <a:pt x="235" y="1146"/>
                </a:lnTo>
                <a:lnTo>
                  <a:pt x="235" y="1150"/>
                </a:lnTo>
                <a:lnTo>
                  <a:pt x="237" y="1150"/>
                </a:lnTo>
                <a:lnTo>
                  <a:pt x="235" y="1150"/>
                </a:lnTo>
                <a:lnTo>
                  <a:pt x="233" y="1150"/>
                </a:lnTo>
                <a:lnTo>
                  <a:pt x="230" y="1150"/>
                </a:lnTo>
                <a:lnTo>
                  <a:pt x="228" y="1146"/>
                </a:lnTo>
                <a:lnTo>
                  <a:pt x="226" y="1146"/>
                </a:lnTo>
                <a:lnTo>
                  <a:pt x="223" y="1146"/>
                </a:lnTo>
                <a:lnTo>
                  <a:pt x="221" y="1146"/>
                </a:lnTo>
                <a:lnTo>
                  <a:pt x="221" y="1144"/>
                </a:lnTo>
                <a:lnTo>
                  <a:pt x="220" y="1144"/>
                </a:lnTo>
                <a:lnTo>
                  <a:pt x="216" y="1144"/>
                </a:lnTo>
                <a:lnTo>
                  <a:pt x="214" y="1144"/>
                </a:lnTo>
                <a:lnTo>
                  <a:pt x="213" y="1144"/>
                </a:lnTo>
                <a:lnTo>
                  <a:pt x="213" y="1143"/>
                </a:lnTo>
                <a:lnTo>
                  <a:pt x="209" y="1143"/>
                </a:lnTo>
                <a:lnTo>
                  <a:pt x="213" y="1143"/>
                </a:lnTo>
                <a:lnTo>
                  <a:pt x="214" y="1139"/>
                </a:lnTo>
                <a:lnTo>
                  <a:pt x="213" y="1139"/>
                </a:lnTo>
                <a:lnTo>
                  <a:pt x="209" y="1137"/>
                </a:lnTo>
                <a:lnTo>
                  <a:pt x="207" y="1139"/>
                </a:lnTo>
                <a:lnTo>
                  <a:pt x="207" y="1137"/>
                </a:lnTo>
                <a:lnTo>
                  <a:pt x="209" y="1137"/>
                </a:lnTo>
                <a:lnTo>
                  <a:pt x="209" y="1136"/>
                </a:lnTo>
                <a:lnTo>
                  <a:pt x="209" y="1132"/>
                </a:lnTo>
                <a:lnTo>
                  <a:pt x="209" y="1130"/>
                </a:lnTo>
                <a:lnTo>
                  <a:pt x="209" y="1129"/>
                </a:lnTo>
                <a:lnTo>
                  <a:pt x="209" y="1125"/>
                </a:lnTo>
                <a:lnTo>
                  <a:pt x="209" y="1124"/>
                </a:lnTo>
                <a:lnTo>
                  <a:pt x="209" y="1122"/>
                </a:lnTo>
                <a:lnTo>
                  <a:pt x="209" y="1118"/>
                </a:lnTo>
                <a:lnTo>
                  <a:pt x="209" y="1117"/>
                </a:lnTo>
                <a:lnTo>
                  <a:pt x="209" y="1115"/>
                </a:lnTo>
                <a:lnTo>
                  <a:pt x="213" y="1115"/>
                </a:lnTo>
                <a:lnTo>
                  <a:pt x="213" y="1111"/>
                </a:lnTo>
                <a:lnTo>
                  <a:pt x="213" y="1110"/>
                </a:lnTo>
                <a:lnTo>
                  <a:pt x="214" y="1110"/>
                </a:lnTo>
                <a:lnTo>
                  <a:pt x="214" y="1108"/>
                </a:lnTo>
                <a:lnTo>
                  <a:pt x="214" y="1105"/>
                </a:lnTo>
                <a:lnTo>
                  <a:pt x="214" y="1103"/>
                </a:lnTo>
                <a:lnTo>
                  <a:pt x="216" y="1103"/>
                </a:lnTo>
                <a:lnTo>
                  <a:pt x="216" y="1101"/>
                </a:lnTo>
                <a:lnTo>
                  <a:pt x="216" y="1098"/>
                </a:lnTo>
                <a:lnTo>
                  <a:pt x="220" y="1098"/>
                </a:lnTo>
                <a:lnTo>
                  <a:pt x="220" y="1096"/>
                </a:lnTo>
                <a:lnTo>
                  <a:pt x="220" y="1094"/>
                </a:lnTo>
                <a:lnTo>
                  <a:pt x="221" y="1094"/>
                </a:lnTo>
                <a:lnTo>
                  <a:pt x="221" y="1091"/>
                </a:lnTo>
                <a:lnTo>
                  <a:pt x="221" y="1089"/>
                </a:lnTo>
                <a:lnTo>
                  <a:pt x="223" y="1089"/>
                </a:lnTo>
                <a:lnTo>
                  <a:pt x="223" y="1087"/>
                </a:lnTo>
                <a:lnTo>
                  <a:pt x="223" y="1084"/>
                </a:lnTo>
                <a:lnTo>
                  <a:pt x="226" y="1082"/>
                </a:lnTo>
                <a:lnTo>
                  <a:pt x="226" y="1080"/>
                </a:lnTo>
                <a:lnTo>
                  <a:pt x="226" y="1077"/>
                </a:lnTo>
                <a:lnTo>
                  <a:pt x="228" y="1075"/>
                </a:lnTo>
                <a:lnTo>
                  <a:pt x="228" y="1070"/>
                </a:lnTo>
                <a:lnTo>
                  <a:pt x="228" y="1068"/>
                </a:lnTo>
                <a:lnTo>
                  <a:pt x="230" y="1066"/>
                </a:lnTo>
                <a:lnTo>
                  <a:pt x="230" y="1063"/>
                </a:lnTo>
                <a:lnTo>
                  <a:pt x="230" y="1061"/>
                </a:lnTo>
                <a:lnTo>
                  <a:pt x="230" y="1059"/>
                </a:lnTo>
                <a:lnTo>
                  <a:pt x="233" y="1056"/>
                </a:lnTo>
                <a:lnTo>
                  <a:pt x="233" y="1054"/>
                </a:lnTo>
                <a:lnTo>
                  <a:pt x="233" y="1053"/>
                </a:lnTo>
                <a:lnTo>
                  <a:pt x="233" y="1049"/>
                </a:lnTo>
                <a:lnTo>
                  <a:pt x="233" y="1047"/>
                </a:lnTo>
                <a:lnTo>
                  <a:pt x="233" y="1042"/>
                </a:lnTo>
                <a:lnTo>
                  <a:pt x="233" y="1040"/>
                </a:lnTo>
                <a:lnTo>
                  <a:pt x="235" y="1039"/>
                </a:lnTo>
                <a:lnTo>
                  <a:pt x="235" y="1035"/>
                </a:lnTo>
                <a:lnTo>
                  <a:pt x="235" y="1034"/>
                </a:lnTo>
                <a:lnTo>
                  <a:pt x="233" y="1032"/>
                </a:lnTo>
                <a:lnTo>
                  <a:pt x="235" y="1032"/>
                </a:lnTo>
                <a:lnTo>
                  <a:pt x="235" y="1028"/>
                </a:lnTo>
                <a:lnTo>
                  <a:pt x="233" y="1028"/>
                </a:lnTo>
                <a:lnTo>
                  <a:pt x="235" y="1028"/>
                </a:lnTo>
                <a:lnTo>
                  <a:pt x="233" y="1027"/>
                </a:lnTo>
                <a:lnTo>
                  <a:pt x="233" y="1025"/>
                </a:lnTo>
                <a:lnTo>
                  <a:pt x="233" y="1021"/>
                </a:lnTo>
                <a:lnTo>
                  <a:pt x="233" y="1020"/>
                </a:lnTo>
                <a:lnTo>
                  <a:pt x="233" y="1018"/>
                </a:lnTo>
                <a:lnTo>
                  <a:pt x="233" y="1014"/>
                </a:lnTo>
                <a:lnTo>
                  <a:pt x="233" y="1013"/>
                </a:lnTo>
                <a:lnTo>
                  <a:pt x="233" y="1011"/>
                </a:lnTo>
                <a:lnTo>
                  <a:pt x="233" y="1008"/>
                </a:lnTo>
                <a:lnTo>
                  <a:pt x="230" y="1006"/>
                </a:lnTo>
                <a:lnTo>
                  <a:pt x="230" y="1004"/>
                </a:lnTo>
                <a:lnTo>
                  <a:pt x="230" y="1001"/>
                </a:lnTo>
                <a:lnTo>
                  <a:pt x="230" y="999"/>
                </a:lnTo>
                <a:lnTo>
                  <a:pt x="228" y="999"/>
                </a:lnTo>
                <a:lnTo>
                  <a:pt x="228" y="997"/>
                </a:lnTo>
                <a:lnTo>
                  <a:pt x="228" y="994"/>
                </a:lnTo>
                <a:lnTo>
                  <a:pt x="226" y="994"/>
                </a:lnTo>
                <a:lnTo>
                  <a:pt x="226" y="992"/>
                </a:lnTo>
                <a:lnTo>
                  <a:pt x="223" y="992"/>
                </a:lnTo>
                <a:lnTo>
                  <a:pt x="221" y="992"/>
                </a:lnTo>
                <a:lnTo>
                  <a:pt x="221" y="990"/>
                </a:lnTo>
                <a:lnTo>
                  <a:pt x="221" y="987"/>
                </a:lnTo>
                <a:lnTo>
                  <a:pt x="223" y="987"/>
                </a:lnTo>
                <a:lnTo>
                  <a:pt x="223" y="985"/>
                </a:lnTo>
                <a:lnTo>
                  <a:pt x="221" y="985"/>
                </a:lnTo>
                <a:lnTo>
                  <a:pt x="221" y="983"/>
                </a:lnTo>
                <a:lnTo>
                  <a:pt x="221" y="980"/>
                </a:lnTo>
                <a:lnTo>
                  <a:pt x="220" y="980"/>
                </a:lnTo>
                <a:lnTo>
                  <a:pt x="216" y="978"/>
                </a:lnTo>
                <a:lnTo>
                  <a:pt x="216" y="976"/>
                </a:lnTo>
                <a:lnTo>
                  <a:pt x="214" y="976"/>
                </a:lnTo>
                <a:lnTo>
                  <a:pt x="214" y="973"/>
                </a:lnTo>
                <a:lnTo>
                  <a:pt x="214" y="971"/>
                </a:lnTo>
                <a:lnTo>
                  <a:pt x="213" y="971"/>
                </a:lnTo>
                <a:lnTo>
                  <a:pt x="213" y="969"/>
                </a:lnTo>
                <a:lnTo>
                  <a:pt x="213" y="966"/>
                </a:lnTo>
                <a:lnTo>
                  <a:pt x="209" y="966"/>
                </a:lnTo>
                <a:lnTo>
                  <a:pt x="209" y="964"/>
                </a:lnTo>
                <a:lnTo>
                  <a:pt x="207" y="964"/>
                </a:lnTo>
                <a:lnTo>
                  <a:pt x="209" y="964"/>
                </a:lnTo>
                <a:lnTo>
                  <a:pt x="209" y="963"/>
                </a:lnTo>
                <a:lnTo>
                  <a:pt x="213" y="963"/>
                </a:lnTo>
                <a:lnTo>
                  <a:pt x="214" y="963"/>
                </a:lnTo>
                <a:lnTo>
                  <a:pt x="216" y="963"/>
                </a:lnTo>
                <a:lnTo>
                  <a:pt x="220" y="963"/>
                </a:lnTo>
                <a:lnTo>
                  <a:pt x="221" y="963"/>
                </a:lnTo>
                <a:lnTo>
                  <a:pt x="223" y="959"/>
                </a:lnTo>
                <a:lnTo>
                  <a:pt x="226" y="959"/>
                </a:lnTo>
                <a:lnTo>
                  <a:pt x="228" y="959"/>
                </a:lnTo>
                <a:lnTo>
                  <a:pt x="228" y="963"/>
                </a:lnTo>
                <a:lnTo>
                  <a:pt x="230" y="963"/>
                </a:lnTo>
                <a:lnTo>
                  <a:pt x="233" y="963"/>
                </a:lnTo>
                <a:lnTo>
                  <a:pt x="235" y="959"/>
                </a:lnTo>
                <a:lnTo>
                  <a:pt x="237" y="959"/>
                </a:lnTo>
                <a:lnTo>
                  <a:pt x="240" y="959"/>
                </a:lnTo>
                <a:lnTo>
                  <a:pt x="240" y="957"/>
                </a:lnTo>
                <a:lnTo>
                  <a:pt x="242" y="957"/>
                </a:lnTo>
                <a:lnTo>
                  <a:pt x="242" y="956"/>
                </a:lnTo>
                <a:lnTo>
                  <a:pt x="244" y="956"/>
                </a:lnTo>
                <a:lnTo>
                  <a:pt x="244" y="952"/>
                </a:lnTo>
                <a:lnTo>
                  <a:pt x="247" y="952"/>
                </a:lnTo>
                <a:lnTo>
                  <a:pt x="247" y="950"/>
                </a:lnTo>
                <a:lnTo>
                  <a:pt x="249" y="950"/>
                </a:lnTo>
                <a:lnTo>
                  <a:pt x="249" y="949"/>
                </a:lnTo>
                <a:lnTo>
                  <a:pt x="251" y="949"/>
                </a:lnTo>
                <a:lnTo>
                  <a:pt x="251" y="945"/>
                </a:lnTo>
                <a:lnTo>
                  <a:pt x="251" y="944"/>
                </a:lnTo>
                <a:lnTo>
                  <a:pt x="254" y="944"/>
                </a:lnTo>
                <a:lnTo>
                  <a:pt x="254" y="942"/>
                </a:lnTo>
                <a:lnTo>
                  <a:pt x="254" y="938"/>
                </a:lnTo>
                <a:lnTo>
                  <a:pt x="254" y="937"/>
                </a:lnTo>
                <a:lnTo>
                  <a:pt x="254" y="935"/>
                </a:lnTo>
                <a:lnTo>
                  <a:pt x="254" y="931"/>
                </a:lnTo>
                <a:lnTo>
                  <a:pt x="254" y="930"/>
                </a:lnTo>
                <a:lnTo>
                  <a:pt x="254" y="928"/>
                </a:lnTo>
                <a:lnTo>
                  <a:pt x="254" y="924"/>
                </a:lnTo>
                <a:lnTo>
                  <a:pt x="256" y="924"/>
                </a:lnTo>
                <a:lnTo>
                  <a:pt x="256" y="923"/>
                </a:lnTo>
                <a:lnTo>
                  <a:pt x="256" y="921"/>
                </a:lnTo>
                <a:lnTo>
                  <a:pt x="258" y="921"/>
                </a:lnTo>
                <a:lnTo>
                  <a:pt x="258" y="918"/>
                </a:lnTo>
                <a:lnTo>
                  <a:pt x="261" y="918"/>
                </a:lnTo>
                <a:lnTo>
                  <a:pt x="261" y="916"/>
                </a:lnTo>
                <a:lnTo>
                  <a:pt x="261" y="914"/>
                </a:lnTo>
                <a:lnTo>
                  <a:pt x="261" y="911"/>
                </a:lnTo>
                <a:lnTo>
                  <a:pt x="263" y="911"/>
                </a:lnTo>
                <a:lnTo>
                  <a:pt x="265" y="911"/>
                </a:lnTo>
                <a:lnTo>
                  <a:pt x="263" y="911"/>
                </a:lnTo>
                <a:lnTo>
                  <a:pt x="263" y="909"/>
                </a:lnTo>
                <a:lnTo>
                  <a:pt x="263" y="907"/>
                </a:lnTo>
                <a:lnTo>
                  <a:pt x="263" y="904"/>
                </a:lnTo>
                <a:lnTo>
                  <a:pt x="263" y="902"/>
                </a:lnTo>
                <a:lnTo>
                  <a:pt x="263" y="900"/>
                </a:lnTo>
                <a:lnTo>
                  <a:pt x="265" y="900"/>
                </a:lnTo>
                <a:lnTo>
                  <a:pt x="265" y="897"/>
                </a:lnTo>
                <a:lnTo>
                  <a:pt x="268" y="897"/>
                </a:lnTo>
                <a:lnTo>
                  <a:pt x="268" y="895"/>
                </a:lnTo>
                <a:lnTo>
                  <a:pt x="270" y="895"/>
                </a:lnTo>
                <a:lnTo>
                  <a:pt x="271" y="893"/>
                </a:lnTo>
                <a:lnTo>
                  <a:pt x="271" y="890"/>
                </a:lnTo>
                <a:lnTo>
                  <a:pt x="275" y="890"/>
                </a:lnTo>
                <a:lnTo>
                  <a:pt x="275" y="888"/>
                </a:lnTo>
                <a:lnTo>
                  <a:pt x="277" y="888"/>
                </a:lnTo>
                <a:lnTo>
                  <a:pt x="278" y="886"/>
                </a:lnTo>
                <a:lnTo>
                  <a:pt x="282" y="883"/>
                </a:lnTo>
                <a:lnTo>
                  <a:pt x="284" y="883"/>
                </a:lnTo>
                <a:lnTo>
                  <a:pt x="284" y="881"/>
                </a:lnTo>
                <a:lnTo>
                  <a:pt x="285" y="879"/>
                </a:lnTo>
                <a:lnTo>
                  <a:pt x="285" y="881"/>
                </a:lnTo>
                <a:lnTo>
                  <a:pt x="285" y="879"/>
                </a:lnTo>
                <a:lnTo>
                  <a:pt x="289" y="876"/>
                </a:lnTo>
                <a:lnTo>
                  <a:pt x="290" y="876"/>
                </a:lnTo>
                <a:lnTo>
                  <a:pt x="290" y="874"/>
                </a:lnTo>
                <a:lnTo>
                  <a:pt x="292" y="873"/>
                </a:lnTo>
                <a:lnTo>
                  <a:pt x="296" y="869"/>
                </a:lnTo>
                <a:lnTo>
                  <a:pt x="296" y="867"/>
                </a:lnTo>
                <a:lnTo>
                  <a:pt x="297" y="867"/>
                </a:lnTo>
                <a:lnTo>
                  <a:pt x="297" y="866"/>
                </a:lnTo>
                <a:lnTo>
                  <a:pt x="297" y="862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299" y="860"/>
                </a:lnTo>
                <a:lnTo>
                  <a:pt x="299" y="862"/>
                </a:lnTo>
                <a:lnTo>
                  <a:pt x="299" y="860"/>
                </a:lnTo>
                <a:lnTo>
                  <a:pt x="303" y="860"/>
                </a:lnTo>
                <a:lnTo>
                  <a:pt x="303" y="859"/>
                </a:lnTo>
                <a:lnTo>
                  <a:pt x="303" y="855"/>
                </a:lnTo>
                <a:lnTo>
                  <a:pt x="304" y="854"/>
                </a:lnTo>
                <a:lnTo>
                  <a:pt x="304" y="852"/>
                </a:lnTo>
                <a:lnTo>
                  <a:pt x="306" y="848"/>
                </a:lnTo>
                <a:lnTo>
                  <a:pt x="306" y="845"/>
                </a:lnTo>
                <a:lnTo>
                  <a:pt x="306" y="841"/>
                </a:lnTo>
                <a:lnTo>
                  <a:pt x="310" y="840"/>
                </a:lnTo>
                <a:lnTo>
                  <a:pt x="310" y="838"/>
                </a:lnTo>
                <a:lnTo>
                  <a:pt x="310" y="834"/>
                </a:lnTo>
                <a:lnTo>
                  <a:pt x="310" y="833"/>
                </a:lnTo>
                <a:lnTo>
                  <a:pt x="310" y="831"/>
                </a:lnTo>
                <a:lnTo>
                  <a:pt x="310" y="828"/>
                </a:lnTo>
                <a:lnTo>
                  <a:pt x="310" y="826"/>
                </a:lnTo>
                <a:lnTo>
                  <a:pt x="310" y="824"/>
                </a:lnTo>
                <a:lnTo>
                  <a:pt x="306" y="821"/>
                </a:lnTo>
                <a:lnTo>
                  <a:pt x="306" y="819"/>
                </a:lnTo>
                <a:lnTo>
                  <a:pt x="306" y="817"/>
                </a:lnTo>
                <a:lnTo>
                  <a:pt x="306" y="814"/>
                </a:lnTo>
                <a:lnTo>
                  <a:pt x="304" y="812"/>
                </a:lnTo>
                <a:lnTo>
                  <a:pt x="304" y="810"/>
                </a:lnTo>
                <a:lnTo>
                  <a:pt x="303" y="807"/>
                </a:lnTo>
                <a:lnTo>
                  <a:pt x="303" y="805"/>
                </a:lnTo>
                <a:lnTo>
                  <a:pt x="299" y="803"/>
                </a:lnTo>
                <a:lnTo>
                  <a:pt x="299" y="800"/>
                </a:lnTo>
                <a:lnTo>
                  <a:pt x="297" y="800"/>
                </a:lnTo>
                <a:lnTo>
                  <a:pt x="297" y="798"/>
                </a:lnTo>
                <a:lnTo>
                  <a:pt x="296" y="796"/>
                </a:lnTo>
                <a:lnTo>
                  <a:pt x="292" y="793"/>
                </a:lnTo>
                <a:lnTo>
                  <a:pt x="292" y="791"/>
                </a:lnTo>
                <a:lnTo>
                  <a:pt x="290" y="791"/>
                </a:lnTo>
                <a:lnTo>
                  <a:pt x="290" y="789"/>
                </a:lnTo>
                <a:lnTo>
                  <a:pt x="289" y="786"/>
                </a:lnTo>
                <a:lnTo>
                  <a:pt x="285" y="784"/>
                </a:lnTo>
                <a:lnTo>
                  <a:pt x="284" y="783"/>
                </a:lnTo>
                <a:lnTo>
                  <a:pt x="282" y="783"/>
                </a:lnTo>
                <a:lnTo>
                  <a:pt x="282" y="779"/>
                </a:lnTo>
                <a:lnTo>
                  <a:pt x="278" y="779"/>
                </a:lnTo>
                <a:lnTo>
                  <a:pt x="282" y="779"/>
                </a:lnTo>
                <a:lnTo>
                  <a:pt x="277" y="777"/>
                </a:lnTo>
                <a:lnTo>
                  <a:pt x="275" y="779"/>
                </a:lnTo>
                <a:lnTo>
                  <a:pt x="277" y="777"/>
                </a:lnTo>
                <a:lnTo>
                  <a:pt x="277" y="776"/>
                </a:lnTo>
                <a:lnTo>
                  <a:pt x="275" y="776"/>
                </a:lnTo>
                <a:lnTo>
                  <a:pt x="271" y="772"/>
                </a:lnTo>
                <a:lnTo>
                  <a:pt x="270" y="772"/>
                </a:lnTo>
                <a:lnTo>
                  <a:pt x="270" y="770"/>
                </a:lnTo>
                <a:lnTo>
                  <a:pt x="268" y="769"/>
                </a:lnTo>
                <a:lnTo>
                  <a:pt x="265" y="769"/>
                </a:lnTo>
                <a:lnTo>
                  <a:pt x="263" y="765"/>
                </a:lnTo>
                <a:lnTo>
                  <a:pt x="261" y="765"/>
                </a:lnTo>
                <a:lnTo>
                  <a:pt x="258" y="765"/>
                </a:lnTo>
                <a:lnTo>
                  <a:pt x="258" y="763"/>
                </a:lnTo>
                <a:lnTo>
                  <a:pt x="256" y="763"/>
                </a:lnTo>
                <a:lnTo>
                  <a:pt x="254" y="763"/>
                </a:lnTo>
                <a:lnTo>
                  <a:pt x="251" y="763"/>
                </a:lnTo>
                <a:lnTo>
                  <a:pt x="251" y="762"/>
                </a:lnTo>
                <a:lnTo>
                  <a:pt x="249" y="762"/>
                </a:lnTo>
                <a:lnTo>
                  <a:pt x="247" y="762"/>
                </a:lnTo>
                <a:lnTo>
                  <a:pt x="244" y="762"/>
                </a:lnTo>
                <a:lnTo>
                  <a:pt x="242" y="763"/>
                </a:lnTo>
                <a:lnTo>
                  <a:pt x="240" y="763"/>
                </a:lnTo>
                <a:lnTo>
                  <a:pt x="237" y="763"/>
                </a:lnTo>
                <a:lnTo>
                  <a:pt x="235" y="770"/>
                </a:lnTo>
                <a:lnTo>
                  <a:pt x="233" y="772"/>
                </a:lnTo>
                <a:lnTo>
                  <a:pt x="233" y="770"/>
                </a:lnTo>
                <a:lnTo>
                  <a:pt x="235" y="769"/>
                </a:lnTo>
                <a:lnTo>
                  <a:pt x="235" y="765"/>
                </a:lnTo>
                <a:lnTo>
                  <a:pt x="235" y="763"/>
                </a:lnTo>
                <a:lnTo>
                  <a:pt x="233" y="762"/>
                </a:lnTo>
                <a:lnTo>
                  <a:pt x="233" y="763"/>
                </a:lnTo>
                <a:lnTo>
                  <a:pt x="233" y="762"/>
                </a:lnTo>
                <a:lnTo>
                  <a:pt x="230" y="762"/>
                </a:lnTo>
                <a:lnTo>
                  <a:pt x="228" y="762"/>
                </a:lnTo>
                <a:lnTo>
                  <a:pt x="226" y="765"/>
                </a:lnTo>
                <a:lnTo>
                  <a:pt x="226" y="769"/>
                </a:lnTo>
                <a:lnTo>
                  <a:pt x="223" y="770"/>
                </a:lnTo>
                <a:lnTo>
                  <a:pt x="226" y="770"/>
                </a:lnTo>
                <a:lnTo>
                  <a:pt x="226" y="772"/>
                </a:lnTo>
                <a:lnTo>
                  <a:pt x="228" y="776"/>
                </a:lnTo>
                <a:lnTo>
                  <a:pt x="230" y="776"/>
                </a:lnTo>
                <a:lnTo>
                  <a:pt x="228" y="776"/>
                </a:lnTo>
                <a:lnTo>
                  <a:pt x="226" y="776"/>
                </a:lnTo>
                <a:lnTo>
                  <a:pt x="223" y="772"/>
                </a:lnTo>
                <a:lnTo>
                  <a:pt x="221" y="770"/>
                </a:lnTo>
                <a:lnTo>
                  <a:pt x="221" y="769"/>
                </a:lnTo>
                <a:lnTo>
                  <a:pt x="220" y="769"/>
                </a:lnTo>
                <a:lnTo>
                  <a:pt x="216" y="769"/>
                </a:lnTo>
                <a:lnTo>
                  <a:pt x="213" y="765"/>
                </a:lnTo>
                <a:lnTo>
                  <a:pt x="209" y="765"/>
                </a:lnTo>
                <a:lnTo>
                  <a:pt x="207" y="765"/>
                </a:lnTo>
                <a:lnTo>
                  <a:pt x="206" y="765"/>
                </a:lnTo>
                <a:lnTo>
                  <a:pt x="206" y="763"/>
                </a:lnTo>
                <a:lnTo>
                  <a:pt x="206" y="762"/>
                </a:lnTo>
                <a:lnTo>
                  <a:pt x="202" y="762"/>
                </a:lnTo>
                <a:lnTo>
                  <a:pt x="202" y="758"/>
                </a:lnTo>
                <a:lnTo>
                  <a:pt x="202" y="757"/>
                </a:lnTo>
                <a:lnTo>
                  <a:pt x="202" y="755"/>
                </a:lnTo>
                <a:lnTo>
                  <a:pt x="200" y="755"/>
                </a:lnTo>
                <a:lnTo>
                  <a:pt x="199" y="751"/>
                </a:lnTo>
                <a:lnTo>
                  <a:pt x="195" y="751"/>
                </a:lnTo>
                <a:lnTo>
                  <a:pt x="194" y="751"/>
                </a:lnTo>
                <a:lnTo>
                  <a:pt x="194" y="750"/>
                </a:lnTo>
                <a:lnTo>
                  <a:pt x="192" y="750"/>
                </a:lnTo>
                <a:lnTo>
                  <a:pt x="188" y="750"/>
                </a:lnTo>
                <a:lnTo>
                  <a:pt x="188" y="748"/>
                </a:lnTo>
                <a:lnTo>
                  <a:pt x="188" y="744"/>
                </a:lnTo>
                <a:lnTo>
                  <a:pt x="188" y="743"/>
                </a:lnTo>
                <a:lnTo>
                  <a:pt x="188" y="741"/>
                </a:lnTo>
                <a:lnTo>
                  <a:pt x="187" y="741"/>
                </a:lnTo>
                <a:lnTo>
                  <a:pt x="188" y="741"/>
                </a:lnTo>
                <a:lnTo>
                  <a:pt x="188" y="738"/>
                </a:lnTo>
                <a:lnTo>
                  <a:pt x="187" y="738"/>
                </a:lnTo>
                <a:lnTo>
                  <a:pt x="187" y="736"/>
                </a:lnTo>
                <a:lnTo>
                  <a:pt x="187" y="734"/>
                </a:lnTo>
                <a:lnTo>
                  <a:pt x="188" y="734"/>
                </a:lnTo>
                <a:lnTo>
                  <a:pt x="187" y="734"/>
                </a:lnTo>
                <a:lnTo>
                  <a:pt x="187" y="731"/>
                </a:lnTo>
                <a:lnTo>
                  <a:pt x="188" y="731"/>
                </a:lnTo>
                <a:lnTo>
                  <a:pt x="188" y="729"/>
                </a:lnTo>
                <a:lnTo>
                  <a:pt x="187" y="729"/>
                </a:lnTo>
                <a:lnTo>
                  <a:pt x="188" y="729"/>
                </a:lnTo>
                <a:lnTo>
                  <a:pt x="187" y="727"/>
                </a:lnTo>
                <a:lnTo>
                  <a:pt x="187" y="724"/>
                </a:lnTo>
                <a:lnTo>
                  <a:pt x="187" y="722"/>
                </a:lnTo>
                <a:lnTo>
                  <a:pt x="187" y="720"/>
                </a:lnTo>
                <a:lnTo>
                  <a:pt x="187" y="717"/>
                </a:lnTo>
                <a:lnTo>
                  <a:pt x="188" y="717"/>
                </a:lnTo>
                <a:lnTo>
                  <a:pt x="187" y="717"/>
                </a:lnTo>
                <a:lnTo>
                  <a:pt x="187" y="715"/>
                </a:lnTo>
                <a:lnTo>
                  <a:pt x="188" y="715"/>
                </a:lnTo>
                <a:lnTo>
                  <a:pt x="187" y="715"/>
                </a:lnTo>
                <a:lnTo>
                  <a:pt x="188" y="715"/>
                </a:lnTo>
                <a:lnTo>
                  <a:pt x="188" y="713"/>
                </a:lnTo>
                <a:lnTo>
                  <a:pt x="188" y="710"/>
                </a:lnTo>
                <a:lnTo>
                  <a:pt x="188" y="708"/>
                </a:lnTo>
                <a:lnTo>
                  <a:pt x="188" y="706"/>
                </a:lnTo>
                <a:lnTo>
                  <a:pt x="188" y="703"/>
                </a:lnTo>
                <a:lnTo>
                  <a:pt x="188" y="701"/>
                </a:lnTo>
                <a:lnTo>
                  <a:pt x="188" y="699"/>
                </a:lnTo>
                <a:lnTo>
                  <a:pt x="187" y="696"/>
                </a:lnTo>
                <a:lnTo>
                  <a:pt x="187" y="694"/>
                </a:lnTo>
                <a:lnTo>
                  <a:pt x="187" y="693"/>
                </a:lnTo>
                <a:lnTo>
                  <a:pt x="188" y="693"/>
                </a:lnTo>
                <a:lnTo>
                  <a:pt x="188" y="689"/>
                </a:lnTo>
                <a:lnTo>
                  <a:pt x="192" y="689"/>
                </a:lnTo>
                <a:lnTo>
                  <a:pt x="192" y="687"/>
                </a:lnTo>
                <a:lnTo>
                  <a:pt x="192" y="686"/>
                </a:lnTo>
                <a:lnTo>
                  <a:pt x="192" y="682"/>
                </a:lnTo>
                <a:lnTo>
                  <a:pt x="192" y="680"/>
                </a:lnTo>
                <a:lnTo>
                  <a:pt x="192" y="679"/>
                </a:lnTo>
                <a:lnTo>
                  <a:pt x="188" y="675"/>
                </a:lnTo>
                <a:lnTo>
                  <a:pt x="188" y="673"/>
                </a:lnTo>
                <a:lnTo>
                  <a:pt x="187" y="673"/>
                </a:lnTo>
                <a:lnTo>
                  <a:pt x="187" y="672"/>
                </a:lnTo>
                <a:lnTo>
                  <a:pt x="185" y="672"/>
                </a:lnTo>
                <a:lnTo>
                  <a:pt x="181" y="672"/>
                </a:lnTo>
                <a:lnTo>
                  <a:pt x="181" y="668"/>
                </a:lnTo>
                <a:lnTo>
                  <a:pt x="181" y="672"/>
                </a:lnTo>
                <a:lnTo>
                  <a:pt x="180" y="672"/>
                </a:lnTo>
                <a:lnTo>
                  <a:pt x="180" y="668"/>
                </a:lnTo>
                <a:lnTo>
                  <a:pt x="178" y="668"/>
                </a:lnTo>
                <a:lnTo>
                  <a:pt x="178" y="667"/>
                </a:lnTo>
                <a:lnTo>
                  <a:pt x="175" y="667"/>
                </a:lnTo>
                <a:lnTo>
                  <a:pt x="173" y="667"/>
                </a:lnTo>
                <a:lnTo>
                  <a:pt x="171" y="667"/>
                </a:lnTo>
                <a:lnTo>
                  <a:pt x="171" y="665"/>
                </a:lnTo>
                <a:lnTo>
                  <a:pt x="171" y="661"/>
                </a:lnTo>
                <a:lnTo>
                  <a:pt x="171" y="660"/>
                </a:lnTo>
                <a:lnTo>
                  <a:pt x="171" y="658"/>
                </a:lnTo>
                <a:lnTo>
                  <a:pt x="168" y="658"/>
                </a:lnTo>
                <a:lnTo>
                  <a:pt x="166" y="658"/>
                </a:lnTo>
                <a:lnTo>
                  <a:pt x="166" y="654"/>
                </a:lnTo>
                <a:lnTo>
                  <a:pt x="164" y="654"/>
                </a:lnTo>
                <a:lnTo>
                  <a:pt x="161" y="654"/>
                </a:lnTo>
                <a:lnTo>
                  <a:pt x="161" y="653"/>
                </a:lnTo>
                <a:lnTo>
                  <a:pt x="161" y="651"/>
                </a:lnTo>
                <a:lnTo>
                  <a:pt x="159" y="651"/>
                </a:lnTo>
                <a:lnTo>
                  <a:pt x="159" y="648"/>
                </a:lnTo>
                <a:lnTo>
                  <a:pt x="157" y="648"/>
                </a:lnTo>
                <a:lnTo>
                  <a:pt x="157" y="646"/>
                </a:lnTo>
                <a:lnTo>
                  <a:pt x="154" y="646"/>
                </a:lnTo>
                <a:lnTo>
                  <a:pt x="154" y="644"/>
                </a:lnTo>
                <a:lnTo>
                  <a:pt x="154" y="641"/>
                </a:lnTo>
                <a:lnTo>
                  <a:pt x="157" y="644"/>
                </a:lnTo>
                <a:lnTo>
                  <a:pt x="159" y="644"/>
                </a:lnTo>
                <a:lnTo>
                  <a:pt x="161" y="644"/>
                </a:lnTo>
                <a:lnTo>
                  <a:pt x="159" y="644"/>
                </a:lnTo>
                <a:lnTo>
                  <a:pt x="159" y="646"/>
                </a:lnTo>
                <a:lnTo>
                  <a:pt x="159" y="644"/>
                </a:lnTo>
                <a:lnTo>
                  <a:pt x="159" y="646"/>
                </a:lnTo>
                <a:lnTo>
                  <a:pt x="161" y="646"/>
                </a:lnTo>
                <a:lnTo>
                  <a:pt x="161" y="644"/>
                </a:lnTo>
                <a:lnTo>
                  <a:pt x="164" y="646"/>
                </a:lnTo>
                <a:lnTo>
                  <a:pt x="164" y="648"/>
                </a:lnTo>
                <a:lnTo>
                  <a:pt x="166" y="648"/>
                </a:lnTo>
                <a:lnTo>
                  <a:pt x="168" y="648"/>
                </a:lnTo>
                <a:lnTo>
                  <a:pt x="171" y="651"/>
                </a:lnTo>
                <a:lnTo>
                  <a:pt x="173" y="653"/>
                </a:lnTo>
                <a:lnTo>
                  <a:pt x="173" y="654"/>
                </a:lnTo>
                <a:lnTo>
                  <a:pt x="173" y="658"/>
                </a:lnTo>
                <a:lnTo>
                  <a:pt x="175" y="658"/>
                </a:lnTo>
                <a:lnTo>
                  <a:pt x="175" y="660"/>
                </a:lnTo>
                <a:lnTo>
                  <a:pt x="178" y="660"/>
                </a:lnTo>
                <a:lnTo>
                  <a:pt x="180" y="660"/>
                </a:lnTo>
                <a:lnTo>
                  <a:pt x="181" y="661"/>
                </a:lnTo>
                <a:lnTo>
                  <a:pt x="185" y="661"/>
                </a:lnTo>
                <a:lnTo>
                  <a:pt x="187" y="661"/>
                </a:lnTo>
                <a:lnTo>
                  <a:pt x="188" y="661"/>
                </a:lnTo>
                <a:lnTo>
                  <a:pt x="192" y="661"/>
                </a:lnTo>
                <a:lnTo>
                  <a:pt x="194" y="661"/>
                </a:lnTo>
                <a:lnTo>
                  <a:pt x="195" y="661"/>
                </a:lnTo>
                <a:lnTo>
                  <a:pt x="199" y="661"/>
                </a:lnTo>
                <a:lnTo>
                  <a:pt x="200" y="661"/>
                </a:lnTo>
                <a:lnTo>
                  <a:pt x="202" y="661"/>
                </a:lnTo>
                <a:lnTo>
                  <a:pt x="206" y="661"/>
                </a:lnTo>
                <a:lnTo>
                  <a:pt x="207" y="661"/>
                </a:lnTo>
                <a:lnTo>
                  <a:pt x="207" y="660"/>
                </a:lnTo>
                <a:lnTo>
                  <a:pt x="209" y="660"/>
                </a:lnTo>
                <a:lnTo>
                  <a:pt x="213" y="660"/>
                </a:lnTo>
                <a:lnTo>
                  <a:pt x="213" y="658"/>
                </a:lnTo>
                <a:lnTo>
                  <a:pt x="214" y="658"/>
                </a:lnTo>
                <a:lnTo>
                  <a:pt x="216" y="658"/>
                </a:lnTo>
                <a:lnTo>
                  <a:pt x="216" y="654"/>
                </a:lnTo>
                <a:lnTo>
                  <a:pt x="220" y="654"/>
                </a:lnTo>
                <a:lnTo>
                  <a:pt x="220" y="653"/>
                </a:lnTo>
                <a:lnTo>
                  <a:pt x="221" y="653"/>
                </a:lnTo>
                <a:lnTo>
                  <a:pt x="221" y="651"/>
                </a:lnTo>
                <a:lnTo>
                  <a:pt x="223" y="651"/>
                </a:lnTo>
                <a:lnTo>
                  <a:pt x="223" y="648"/>
                </a:lnTo>
                <a:lnTo>
                  <a:pt x="223" y="646"/>
                </a:lnTo>
                <a:lnTo>
                  <a:pt x="226" y="644"/>
                </a:lnTo>
                <a:lnTo>
                  <a:pt x="228" y="641"/>
                </a:lnTo>
                <a:lnTo>
                  <a:pt x="228" y="639"/>
                </a:lnTo>
                <a:lnTo>
                  <a:pt x="228" y="641"/>
                </a:lnTo>
                <a:lnTo>
                  <a:pt x="226" y="641"/>
                </a:lnTo>
                <a:lnTo>
                  <a:pt x="226" y="639"/>
                </a:lnTo>
                <a:lnTo>
                  <a:pt x="228" y="639"/>
                </a:lnTo>
                <a:lnTo>
                  <a:pt x="228" y="637"/>
                </a:lnTo>
                <a:lnTo>
                  <a:pt x="228" y="634"/>
                </a:lnTo>
                <a:lnTo>
                  <a:pt x="228" y="632"/>
                </a:lnTo>
                <a:lnTo>
                  <a:pt x="230" y="632"/>
                </a:lnTo>
                <a:lnTo>
                  <a:pt x="230" y="630"/>
                </a:lnTo>
                <a:lnTo>
                  <a:pt x="228" y="630"/>
                </a:lnTo>
                <a:lnTo>
                  <a:pt x="228" y="627"/>
                </a:lnTo>
                <a:lnTo>
                  <a:pt x="228" y="625"/>
                </a:lnTo>
                <a:lnTo>
                  <a:pt x="226" y="625"/>
                </a:lnTo>
                <a:lnTo>
                  <a:pt x="226" y="623"/>
                </a:lnTo>
                <a:lnTo>
                  <a:pt x="226" y="620"/>
                </a:lnTo>
                <a:lnTo>
                  <a:pt x="223" y="620"/>
                </a:lnTo>
                <a:lnTo>
                  <a:pt x="223" y="618"/>
                </a:lnTo>
                <a:lnTo>
                  <a:pt x="221" y="618"/>
                </a:lnTo>
                <a:lnTo>
                  <a:pt x="220" y="618"/>
                </a:lnTo>
                <a:lnTo>
                  <a:pt x="216" y="618"/>
                </a:lnTo>
                <a:lnTo>
                  <a:pt x="216" y="620"/>
                </a:lnTo>
                <a:lnTo>
                  <a:pt x="220" y="620"/>
                </a:lnTo>
                <a:lnTo>
                  <a:pt x="220" y="623"/>
                </a:lnTo>
                <a:lnTo>
                  <a:pt x="216" y="623"/>
                </a:lnTo>
                <a:lnTo>
                  <a:pt x="216" y="620"/>
                </a:lnTo>
                <a:lnTo>
                  <a:pt x="216" y="623"/>
                </a:lnTo>
                <a:lnTo>
                  <a:pt x="220" y="623"/>
                </a:lnTo>
                <a:lnTo>
                  <a:pt x="220" y="625"/>
                </a:lnTo>
                <a:lnTo>
                  <a:pt x="221" y="627"/>
                </a:lnTo>
                <a:lnTo>
                  <a:pt x="221" y="630"/>
                </a:lnTo>
                <a:lnTo>
                  <a:pt x="221" y="627"/>
                </a:lnTo>
                <a:lnTo>
                  <a:pt x="221" y="625"/>
                </a:lnTo>
                <a:lnTo>
                  <a:pt x="220" y="625"/>
                </a:lnTo>
                <a:lnTo>
                  <a:pt x="220" y="623"/>
                </a:lnTo>
                <a:lnTo>
                  <a:pt x="221" y="623"/>
                </a:lnTo>
                <a:lnTo>
                  <a:pt x="221" y="625"/>
                </a:lnTo>
                <a:lnTo>
                  <a:pt x="223" y="625"/>
                </a:lnTo>
                <a:lnTo>
                  <a:pt x="223" y="627"/>
                </a:lnTo>
                <a:lnTo>
                  <a:pt x="226" y="627"/>
                </a:lnTo>
                <a:lnTo>
                  <a:pt x="226" y="630"/>
                </a:lnTo>
                <a:lnTo>
                  <a:pt x="226" y="632"/>
                </a:lnTo>
                <a:lnTo>
                  <a:pt x="226" y="634"/>
                </a:lnTo>
                <a:lnTo>
                  <a:pt x="226" y="637"/>
                </a:lnTo>
                <a:lnTo>
                  <a:pt x="226" y="639"/>
                </a:lnTo>
                <a:lnTo>
                  <a:pt x="226" y="641"/>
                </a:lnTo>
                <a:lnTo>
                  <a:pt x="223" y="641"/>
                </a:lnTo>
                <a:lnTo>
                  <a:pt x="223" y="644"/>
                </a:lnTo>
                <a:lnTo>
                  <a:pt x="223" y="641"/>
                </a:lnTo>
                <a:lnTo>
                  <a:pt x="223" y="639"/>
                </a:lnTo>
                <a:lnTo>
                  <a:pt x="226" y="639"/>
                </a:lnTo>
                <a:lnTo>
                  <a:pt x="226" y="637"/>
                </a:lnTo>
                <a:lnTo>
                  <a:pt x="226" y="634"/>
                </a:lnTo>
                <a:lnTo>
                  <a:pt x="223" y="634"/>
                </a:lnTo>
                <a:lnTo>
                  <a:pt x="223" y="632"/>
                </a:lnTo>
                <a:lnTo>
                  <a:pt x="223" y="634"/>
                </a:lnTo>
                <a:lnTo>
                  <a:pt x="223" y="637"/>
                </a:lnTo>
                <a:lnTo>
                  <a:pt x="223" y="639"/>
                </a:lnTo>
                <a:lnTo>
                  <a:pt x="223" y="641"/>
                </a:lnTo>
                <a:lnTo>
                  <a:pt x="221" y="641"/>
                </a:lnTo>
                <a:lnTo>
                  <a:pt x="221" y="644"/>
                </a:lnTo>
                <a:lnTo>
                  <a:pt x="221" y="646"/>
                </a:lnTo>
                <a:lnTo>
                  <a:pt x="220" y="646"/>
                </a:lnTo>
                <a:lnTo>
                  <a:pt x="220" y="648"/>
                </a:lnTo>
                <a:lnTo>
                  <a:pt x="216" y="648"/>
                </a:lnTo>
                <a:lnTo>
                  <a:pt x="220" y="648"/>
                </a:lnTo>
                <a:lnTo>
                  <a:pt x="220" y="646"/>
                </a:lnTo>
                <a:lnTo>
                  <a:pt x="220" y="644"/>
                </a:lnTo>
                <a:lnTo>
                  <a:pt x="221" y="641"/>
                </a:lnTo>
                <a:lnTo>
                  <a:pt x="221" y="639"/>
                </a:lnTo>
                <a:lnTo>
                  <a:pt x="221" y="637"/>
                </a:lnTo>
                <a:lnTo>
                  <a:pt x="221" y="634"/>
                </a:lnTo>
                <a:lnTo>
                  <a:pt x="221" y="632"/>
                </a:lnTo>
                <a:lnTo>
                  <a:pt x="221" y="630"/>
                </a:lnTo>
                <a:lnTo>
                  <a:pt x="221" y="627"/>
                </a:lnTo>
                <a:lnTo>
                  <a:pt x="220" y="627"/>
                </a:lnTo>
                <a:lnTo>
                  <a:pt x="220" y="625"/>
                </a:lnTo>
                <a:lnTo>
                  <a:pt x="216" y="625"/>
                </a:lnTo>
                <a:lnTo>
                  <a:pt x="216" y="623"/>
                </a:lnTo>
                <a:lnTo>
                  <a:pt x="216" y="620"/>
                </a:lnTo>
                <a:lnTo>
                  <a:pt x="216" y="618"/>
                </a:lnTo>
                <a:lnTo>
                  <a:pt x="220" y="618"/>
                </a:lnTo>
                <a:lnTo>
                  <a:pt x="221" y="618"/>
                </a:lnTo>
                <a:lnTo>
                  <a:pt x="221" y="616"/>
                </a:lnTo>
                <a:lnTo>
                  <a:pt x="221" y="618"/>
                </a:lnTo>
                <a:lnTo>
                  <a:pt x="223" y="618"/>
                </a:lnTo>
                <a:lnTo>
                  <a:pt x="223" y="616"/>
                </a:lnTo>
                <a:lnTo>
                  <a:pt x="221" y="616"/>
                </a:lnTo>
                <a:lnTo>
                  <a:pt x="223" y="616"/>
                </a:lnTo>
                <a:lnTo>
                  <a:pt x="226" y="616"/>
                </a:lnTo>
                <a:lnTo>
                  <a:pt x="228" y="616"/>
                </a:lnTo>
                <a:lnTo>
                  <a:pt x="228" y="613"/>
                </a:lnTo>
                <a:lnTo>
                  <a:pt x="230" y="613"/>
                </a:lnTo>
                <a:lnTo>
                  <a:pt x="233" y="613"/>
                </a:lnTo>
                <a:lnTo>
                  <a:pt x="235" y="613"/>
                </a:lnTo>
                <a:lnTo>
                  <a:pt x="237" y="611"/>
                </a:lnTo>
                <a:lnTo>
                  <a:pt x="240" y="611"/>
                </a:lnTo>
                <a:lnTo>
                  <a:pt x="242" y="611"/>
                </a:lnTo>
                <a:lnTo>
                  <a:pt x="242" y="609"/>
                </a:lnTo>
                <a:lnTo>
                  <a:pt x="244" y="609"/>
                </a:lnTo>
                <a:lnTo>
                  <a:pt x="247" y="606"/>
                </a:lnTo>
                <a:lnTo>
                  <a:pt x="249" y="606"/>
                </a:lnTo>
                <a:lnTo>
                  <a:pt x="249" y="604"/>
                </a:lnTo>
                <a:lnTo>
                  <a:pt x="251" y="604"/>
                </a:lnTo>
                <a:lnTo>
                  <a:pt x="254" y="604"/>
                </a:lnTo>
                <a:lnTo>
                  <a:pt x="254" y="602"/>
                </a:lnTo>
                <a:lnTo>
                  <a:pt x="256" y="602"/>
                </a:lnTo>
                <a:lnTo>
                  <a:pt x="256" y="599"/>
                </a:lnTo>
                <a:lnTo>
                  <a:pt x="258" y="599"/>
                </a:lnTo>
                <a:lnTo>
                  <a:pt x="261" y="597"/>
                </a:lnTo>
                <a:lnTo>
                  <a:pt x="263" y="596"/>
                </a:lnTo>
                <a:lnTo>
                  <a:pt x="265" y="596"/>
                </a:lnTo>
                <a:lnTo>
                  <a:pt x="265" y="592"/>
                </a:lnTo>
                <a:lnTo>
                  <a:pt x="268" y="592"/>
                </a:lnTo>
                <a:lnTo>
                  <a:pt x="270" y="590"/>
                </a:lnTo>
                <a:lnTo>
                  <a:pt x="271" y="589"/>
                </a:lnTo>
                <a:lnTo>
                  <a:pt x="275" y="585"/>
                </a:lnTo>
                <a:lnTo>
                  <a:pt x="277" y="583"/>
                </a:lnTo>
                <a:lnTo>
                  <a:pt x="277" y="582"/>
                </a:lnTo>
                <a:lnTo>
                  <a:pt x="278" y="582"/>
                </a:lnTo>
                <a:lnTo>
                  <a:pt x="278" y="578"/>
                </a:lnTo>
                <a:lnTo>
                  <a:pt x="282" y="578"/>
                </a:lnTo>
                <a:lnTo>
                  <a:pt x="282" y="577"/>
                </a:lnTo>
                <a:lnTo>
                  <a:pt x="284" y="577"/>
                </a:lnTo>
                <a:lnTo>
                  <a:pt x="284" y="575"/>
                </a:lnTo>
                <a:lnTo>
                  <a:pt x="285" y="571"/>
                </a:lnTo>
                <a:lnTo>
                  <a:pt x="285" y="570"/>
                </a:lnTo>
                <a:lnTo>
                  <a:pt x="289" y="570"/>
                </a:lnTo>
                <a:lnTo>
                  <a:pt x="289" y="568"/>
                </a:lnTo>
                <a:lnTo>
                  <a:pt x="290" y="564"/>
                </a:lnTo>
                <a:lnTo>
                  <a:pt x="290" y="563"/>
                </a:lnTo>
                <a:lnTo>
                  <a:pt x="292" y="561"/>
                </a:lnTo>
                <a:lnTo>
                  <a:pt x="296" y="557"/>
                </a:lnTo>
                <a:lnTo>
                  <a:pt x="296" y="556"/>
                </a:lnTo>
                <a:lnTo>
                  <a:pt x="296" y="554"/>
                </a:lnTo>
                <a:lnTo>
                  <a:pt x="297" y="554"/>
                </a:lnTo>
                <a:lnTo>
                  <a:pt x="297" y="551"/>
                </a:lnTo>
                <a:lnTo>
                  <a:pt x="297" y="549"/>
                </a:lnTo>
                <a:lnTo>
                  <a:pt x="297" y="547"/>
                </a:lnTo>
                <a:lnTo>
                  <a:pt x="299" y="547"/>
                </a:lnTo>
                <a:lnTo>
                  <a:pt x="299" y="544"/>
                </a:lnTo>
                <a:lnTo>
                  <a:pt x="299" y="542"/>
                </a:lnTo>
                <a:lnTo>
                  <a:pt x="299" y="540"/>
                </a:lnTo>
                <a:lnTo>
                  <a:pt x="299" y="537"/>
                </a:lnTo>
                <a:lnTo>
                  <a:pt x="303" y="535"/>
                </a:lnTo>
                <a:lnTo>
                  <a:pt x="303" y="533"/>
                </a:lnTo>
                <a:lnTo>
                  <a:pt x="303" y="530"/>
                </a:lnTo>
                <a:lnTo>
                  <a:pt x="303" y="528"/>
                </a:lnTo>
                <a:lnTo>
                  <a:pt x="303" y="526"/>
                </a:lnTo>
                <a:lnTo>
                  <a:pt x="303" y="523"/>
                </a:lnTo>
                <a:lnTo>
                  <a:pt x="303" y="521"/>
                </a:lnTo>
                <a:lnTo>
                  <a:pt x="303" y="519"/>
                </a:lnTo>
                <a:lnTo>
                  <a:pt x="303" y="516"/>
                </a:lnTo>
                <a:lnTo>
                  <a:pt x="303" y="514"/>
                </a:lnTo>
                <a:lnTo>
                  <a:pt x="303" y="512"/>
                </a:lnTo>
                <a:lnTo>
                  <a:pt x="303" y="509"/>
                </a:lnTo>
                <a:lnTo>
                  <a:pt x="303" y="507"/>
                </a:lnTo>
                <a:lnTo>
                  <a:pt x="303" y="506"/>
                </a:lnTo>
                <a:lnTo>
                  <a:pt x="303" y="502"/>
                </a:lnTo>
                <a:lnTo>
                  <a:pt x="299" y="502"/>
                </a:lnTo>
                <a:lnTo>
                  <a:pt x="299" y="500"/>
                </a:lnTo>
                <a:lnTo>
                  <a:pt x="299" y="499"/>
                </a:lnTo>
                <a:lnTo>
                  <a:pt x="297" y="499"/>
                </a:lnTo>
                <a:lnTo>
                  <a:pt x="297" y="495"/>
                </a:lnTo>
                <a:lnTo>
                  <a:pt x="297" y="493"/>
                </a:lnTo>
                <a:lnTo>
                  <a:pt x="296" y="493"/>
                </a:lnTo>
                <a:lnTo>
                  <a:pt x="296" y="492"/>
                </a:lnTo>
                <a:lnTo>
                  <a:pt x="292" y="492"/>
                </a:lnTo>
                <a:lnTo>
                  <a:pt x="292" y="488"/>
                </a:lnTo>
                <a:lnTo>
                  <a:pt x="290" y="488"/>
                </a:lnTo>
                <a:lnTo>
                  <a:pt x="289" y="488"/>
                </a:lnTo>
                <a:lnTo>
                  <a:pt x="285" y="488"/>
                </a:lnTo>
                <a:lnTo>
                  <a:pt x="284" y="487"/>
                </a:lnTo>
                <a:lnTo>
                  <a:pt x="282" y="487"/>
                </a:lnTo>
                <a:lnTo>
                  <a:pt x="278" y="487"/>
                </a:lnTo>
                <a:lnTo>
                  <a:pt x="277" y="487"/>
                </a:lnTo>
                <a:lnTo>
                  <a:pt x="275" y="487"/>
                </a:lnTo>
                <a:lnTo>
                  <a:pt x="271" y="485"/>
                </a:lnTo>
                <a:lnTo>
                  <a:pt x="270" y="485"/>
                </a:lnTo>
                <a:lnTo>
                  <a:pt x="268" y="485"/>
                </a:lnTo>
                <a:lnTo>
                  <a:pt x="265" y="481"/>
                </a:lnTo>
                <a:lnTo>
                  <a:pt x="263" y="481"/>
                </a:lnTo>
                <a:lnTo>
                  <a:pt x="261" y="481"/>
                </a:lnTo>
                <a:lnTo>
                  <a:pt x="258" y="481"/>
                </a:lnTo>
                <a:lnTo>
                  <a:pt x="258" y="480"/>
                </a:lnTo>
                <a:lnTo>
                  <a:pt x="256" y="480"/>
                </a:lnTo>
                <a:lnTo>
                  <a:pt x="254" y="480"/>
                </a:lnTo>
                <a:lnTo>
                  <a:pt x="251" y="480"/>
                </a:lnTo>
                <a:lnTo>
                  <a:pt x="251" y="478"/>
                </a:lnTo>
                <a:lnTo>
                  <a:pt x="249" y="478"/>
                </a:lnTo>
                <a:lnTo>
                  <a:pt x="247" y="474"/>
                </a:lnTo>
                <a:lnTo>
                  <a:pt x="247" y="473"/>
                </a:lnTo>
                <a:lnTo>
                  <a:pt x="244" y="473"/>
                </a:lnTo>
                <a:lnTo>
                  <a:pt x="242" y="473"/>
                </a:lnTo>
                <a:lnTo>
                  <a:pt x="240" y="473"/>
                </a:lnTo>
                <a:lnTo>
                  <a:pt x="240" y="471"/>
                </a:lnTo>
                <a:lnTo>
                  <a:pt x="237" y="471"/>
                </a:lnTo>
                <a:lnTo>
                  <a:pt x="237" y="467"/>
                </a:lnTo>
                <a:lnTo>
                  <a:pt x="237" y="466"/>
                </a:lnTo>
                <a:lnTo>
                  <a:pt x="237" y="464"/>
                </a:lnTo>
                <a:lnTo>
                  <a:pt x="237" y="461"/>
                </a:lnTo>
                <a:lnTo>
                  <a:pt x="237" y="459"/>
                </a:lnTo>
                <a:lnTo>
                  <a:pt x="237" y="457"/>
                </a:lnTo>
                <a:lnTo>
                  <a:pt x="235" y="457"/>
                </a:lnTo>
                <a:lnTo>
                  <a:pt x="235" y="454"/>
                </a:lnTo>
                <a:lnTo>
                  <a:pt x="233" y="454"/>
                </a:lnTo>
                <a:lnTo>
                  <a:pt x="233" y="452"/>
                </a:lnTo>
                <a:lnTo>
                  <a:pt x="230" y="450"/>
                </a:lnTo>
                <a:lnTo>
                  <a:pt x="228" y="447"/>
                </a:lnTo>
                <a:lnTo>
                  <a:pt x="228" y="445"/>
                </a:lnTo>
                <a:lnTo>
                  <a:pt x="228" y="443"/>
                </a:lnTo>
                <a:lnTo>
                  <a:pt x="226" y="443"/>
                </a:lnTo>
                <a:lnTo>
                  <a:pt x="226" y="440"/>
                </a:lnTo>
                <a:lnTo>
                  <a:pt x="226" y="438"/>
                </a:lnTo>
                <a:lnTo>
                  <a:pt x="223" y="438"/>
                </a:lnTo>
                <a:lnTo>
                  <a:pt x="223" y="436"/>
                </a:lnTo>
                <a:lnTo>
                  <a:pt x="221" y="436"/>
                </a:lnTo>
                <a:lnTo>
                  <a:pt x="220" y="433"/>
                </a:lnTo>
                <a:lnTo>
                  <a:pt x="216" y="433"/>
                </a:lnTo>
                <a:lnTo>
                  <a:pt x="216" y="431"/>
                </a:lnTo>
                <a:lnTo>
                  <a:pt x="220" y="431"/>
                </a:lnTo>
                <a:lnTo>
                  <a:pt x="220" y="433"/>
                </a:lnTo>
                <a:lnTo>
                  <a:pt x="221" y="433"/>
                </a:lnTo>
                <a:lnTo>
                  <a:pt x="223" y="436"/>
                </a:lnTo>
                <a:lnTo>
                  <a:pt x="226" y="436"/>
                </a:lnTo>
                <a:lnTo>
                  <a:pt x="228" y="436"/>
                </a:lnTo>
                <a:lnTo>
                  <a:pt x="230" y="436"/>
                </a:lnTo>
                <a:lnTo>
                  <a:pt x="233" y="436"/>
                </a:lnTo>
                <a:lnTo>
                  <a:pt x="235" y="436"/>
                </a:lnTo>
                <a:lnTo>
                  <a:pt x="235" y="438"/>
                </a:lnTo>
                <a:lnTo>
                  <a:pt x="237" y="438"/>
                </a:lnTo>
                <a:lnTo>
                  <a:pt x="240" y="438"/>
                </a:lnTo>
                <a:lnTo>
                  <a:pt x="240" y="440"/>
                </a:lnTo>
                <a:lnTo>
                  <a:pt x="242" y="440"/>
                </a:lnTo>
                <a:lnTo>
                  <a:pt x="242" y="443"/>
                </a:lnTo>
                <a:lnTo>
                  <a:pt x="244" y="443"/>
                </a:lnTo>
                <a:lnTo>
                  <a:pt x="247" y="443"/>
                </a:lnTo>
                <a:lnTo>
                  <a:pt x="249" y="443"/>
                </a:lnTo>
                <a:lnTo>
                  <a:pt x="251" y="443"/>
                </a:lnTo>
                <a:lnTo>
                  <a:pt x="251" y="445"/>
                </a:lnTo>
                <a:lnTo>
                  <a:pt x="254" y="445"/>
                </a:lnTo>
                <a:lnTo>
                  <a:pt x="254" y="447"/>
                </a:lnTo>
                <a:lnTo>
                  <a:pt x="256" y="447"/>
                </a:lnTo>
                <a:lnTo>
                  <a:pt x="258" y="447"/>
                </a:lnTo>
                <a:lnTo>
                  <a:pt x="261" y="447"/>
                </a:lnTo>
                <a:lnTo>
                  <a:pt x="261" y="450"/>
                </a:lnTo>
                <a:lnTo>
                  <a:pt x="263" y="450"/>
                </a:lnTo>
                <a:lnTo>
                  <a:pt x="265" y="450"/>
                </a:lnTo>
                <a:lnTo>
                  <a:pt x="268" y="450"/>
                </a:lnTo>
                <a:lnTo>
                  <a:pt x="270" y="450"/>
                </a:lnTo>
                <a:lnTo>
                  <a:pt x="271" y="450"/>
                </a:lnTo>
                <a:lnTo>
                  <a:pt x="275" y="450"/>
                </a:lnTo>
                <a:lnTo>
                  <a:pt x="277" y="450"/>
                </a:lnTo>
                <a:lnTo>
                  <a:pt x="278" y="450"/>
                </a:lnTo>
                <a:lnTo>
                  <a:pt x="278" y="452"/>
                </a:lnTo>
                <a:lnTo>
                  <a:pt x="282" y="452"/>
                </a:lnTo>
                <a:lnTo>
                  <a:pt x="284" y="454"/>
                </a:lnTo>
                <a:lnTo>
                  <a:pt x="285" y="454"/>
                </a:lnTo>
                <a:lnTo>
                  <a:pt x="290" y="454"/>
                </a:lnTo>
                <a:lnTo>
                  <a:pt x="292" y="454"/>
                </a:lnTo>
                <a:lnTo>
                  <a:pt x="296" y="454"/>
                </a:lnTo>
                <a:lnTo>
                  <a:pt x="297" y="457"/>
                </a:lnTo>
                <a:lnTo>
                  <a:pt x="299" y="454"/>
                </a:lnTo>
                <a:lnTo>
                  <a:pt x="303" y="454"/>
                </a:lnTo>
                <a:lnTo>
                  <a:pt x="304" y="454"/>
                </a:lnTo>
                <a:lnTo>
                  <a:pt x="306" y="454"/>
                </a:lnTo>
                <a:lnTo>
                  <a:pt x="310" y="454"/>
                </a:lnTo>
                <a:lnTo>
                  <a:pt x="311" y="454"/>
                </a:lnTo>
                <a:lnTo>
                  <a:pt x="313" y="454"/>
                </a:lnTo>
                <a:lnTo>
                  <a:pt x="316" y="454"/>
                </a:lnTo>
                <a:lnTo>
                  <a:pt x="318" y="454"/>
                </a:lnTo>
                <a:lnTo>
                  <a:pt x="320" y="454"/>
                </a:lnTo>
                <a:lnTo>
                  <a:pt x="323" y="454"/>
                </a:lnTo>
                <a:lnTo>
                  <a:pt x="325" y="454"/>
                </a:lnTo>
                <a:lnTo>
                  <a:pt x="327" y="454"/>
                </a:lnTo>
                <a:lnTo>
                  <a:pt x="330" y="452"/>
                </a:lnTo>
                <a:lnTo>
                  <a:pt x="332" y="452"/>
                </a:lnTo>
                <a:lnTo>
                  <a:pt x="334" y="452"/>
                </a:lnTo>
                <a:lnTo>
                  <a:pt x="334" y="450"/>
                </a:lnTo>
                <a:lnTo>
                  <a:pt x="337" y="450"/>
                </a:lnTo>
                <a:lnTo>
                  <a:pt x="339" y="450"/>
                </a:lnTo>
                <a:lnTo>
                  <a:pt x="341" y="450"/>
                </a:lnTo>
                <a:lnTo>
                  <a:pt x="344" y="450"/>
                </a:lnTo>
                <a:lnTo>
                  <a:pt x="346" y="450"/>
                </a:lnTo>
                <a:lnTo>
                  <a:pt x="346" y="447"/>
                </a:lnTo>
                <a:lnTo>
                  <a:pt x="348" y="447"/>
                </a:lnTo>
                <a:lnTo>
                  <a:pt x="351" y="447"/>
                </a:lnTo>
                <a:lnTo>
                  <a:pt x="353" y="445"/>
                </a:lnTo>
                <a:lnTo>
                  <a:pt x="355" y="445"/>
                </a:lnTo>
                <a:lnTo>
                  <a:pt x="355" y="443"/>
                </a:lnTo>
                <a:lnTo>
                  <a:pt x="358" y="443"/>
                </a:lnTo>
                <a:lnTo>
                  <a:pt x="360" y="443"/>
                </a:lnTo>
                <a:lnTo>
                  <a:pt x="361" y="440"/>
                </a:lnTo>
                <a:lnTo>
                  <a:pt x="365" y="438"/>
                </a:lnTo>
                <a:lnTo>
                  <a:pt x="365" y="436"/>
                </a:lnTo>
                <a:lnTo>
                  <a:pt x="365" y="433"/>
                </a:lnTo>
                <a:lnTo>
                  <a:pt x="367" y="431"/>
                </a:lnTo>
                <a:lnTo>
                  <a:pt x="367" y="429"/>
                </a:lnTo>
                <a:lnTo>
                  <a:pt x="368" y="429"/>
                </a:lnTo>
                <a:lnTo>
                  <a:pt x="368" y="426"/>
                </a:lnTo>
                <a:lnTo>
                  <a:pt x="368" y="424"/>
                </a:lnTo>
                <a:lnTo>
                  <a:pt x="372" y="422"/>
                </a:lnTo>
                <a:lnTo>
                  <a:pt x="372" y="419"/>
                </a:lnTo>
                <a:lnTo>
                  <a:pt x="374" y="419"/>
                </a:lnTo>
                <a:lnTo>
                  <a:pt x="374" y="417"/>
                </a:lnTo>
                <a:lnTo>
                  <a:pt x="375" y="417"/>
                </a:lnTo>
                <a:lnTo>
                  <a:pt x="375" y="416"/>
                </a:lnTo>
                <a:lnTo>
                  <a:pt x="379" y="416"/>
                </a:lnTo>
                <a:lnTo>
                  <a:pt x="379" y="412"/>
                </a:lnTo>
                <a:lnTo>
                  <a:pt x="381" y="412"/>
                </a:lnTo>
                <a:lnTo>
                  <a:pt x="382" y="412"/>
                </a:lnTo>
                <a:lnTo>
                  <a:pt x="386" y="410"/>
                </a:lnTo>
                <a:lnTo>
                  <a:pt x="387" y="410"/>
                </a:lnTo>
                <a:lnTo>
                  <a:pt x="387" y="409"/>
                </a:lnTo>
                <a:lnTo>
                  <a:pt x="389" y="409"/>
                </a:lnTo>
                <a:lnTo>
                  <a:pt x="389" y="410"/>
                </a:lnTo>
                <a:lnTo>
                  <a:pt x="387" y="410"/>
                </a:lnTo>
                <a:lnTo>
                  <a:pt x="386" y="410"/>
                </a:lnTo>
                <a:lnTo>
                  <a:pt x="386" y="412"/>
                </a:lnTo>
                <a:lnTo>
                  <a:pt x="382" y="412"/>
                </a:lnTo>
                <a:lnTo>
                  <a:pt x="381" y="412"/>
                </a:lnTo>
                <a:lnTo>
                  <a:pt x="381" y="416"/>
                </a:lnTo>
                <a:lnTo>
                  <a:pt x="379" y="416"/>
                </a:lnTo>
                <a:lnTo>
                  <a:pt x="375" y="417"/>
                </a:lnTo>
                <a:lnTo>
                  <a:pt x="375" y="419"/>
                </a:lnTo>
                <a:lnTo>
                  <a:pt x="374" y="419"/>
                </a:lnTo>
                <a:lnTo>
                  <a:pt x="375" y="419"/>
                </a:lnTo>
                <a:lnTo>
                  <a:pt x="375" y="422"/>
                </a:lnTo>
                <a:lnTo>
                  <a:pt x="375" y="419"/>
                </a:lnTo>
                <a:lnTo>
                  <a:pt x="375" y="422"/>
                </a:lnTo>
                <a:lnTo>
                  <a:pt x="379" y="422"/>
                </a:lnTo>
                <a:lnTo>
                  <a:pt x="381" y="422"/>
                </a:lnTo>
                <a:lnTo>
                  <a:pt x="382" y="422"/>
                </a:lnTo>
                <a:lnTo>
                  <a:pt x="386" y="419"/>
                </a:lnTo>
                <a:lnTo>
                  <a:pt x="386" y="417"/>
                </a:lnTo>
                <a:lnTo>
                  <a:pt x="387" y="417"/>
                </a:lnTo>
                <a:lnTo>
                  <a:pt x="387" y="416"/>
                </a:lnTo>
                <a:lnTo>
                  <a:pt x="386" y="417"/>
                </a:lnTo>
                <a:lnTo>
                  <a:pt x="386" y="419"/>
                </a:lnTo>
                <a:lnTo>
                  <a:pt x="382" y="419"/>
                </a:lnTo>
                <a:lnTo>
                  <a:pt x="382" y="417"/>
                </a:lnTo>
                <a:lnTo>
                  <a:pt x="386" y="417"/>
                </a:lnTo>
                <a:lnTo>
                  <a:pt x="386" y="416"/>
                </a:lnTo>
                <a:lnTo>
                  <a:pt x="387" y="412"/>
                </a:lnTo>
                <a:lnTo>
                  <a:pt x="387" y="410"/>
                </a:lnTo>
                <a:lnTo>
                  <a:pt x="389" y="410"/>
                </a:lnTo>
                <a:lnTo>
                  <a:pt x="389" y="409"/>
                </a:lnTo>
                <a:lnTo>
                  <a:pt x="393" y="409"/>
                </a:lnTo>
                <a:lnTo>
                  <a:pt x="389" y="409"/>
                </a:lnTo>
                <a:lnTo>
                  <a:pt x="393" y="409"/>
                </a:lnTo>
                <a:lnTo>
                  <a:pt x="393" y="405"/>
                </a:lnTo>
                <a:lnTo>
                  <a:pt x="393" y="403"/>
                </a:lnTo>
                <a:lnTo>
                  <a:pt x="394" y="402"/>
                </a:lnTo>
                <a:lnTo>
                  <a:pt x="396" y="402"/>
                </a:lnTo>
                <a:lnTo>
                  <a:pt x="396" y="398"/>
                </a:lnTo>
                <a:lnTo>
                  <a:pt x="396" y="396"/>
                </a:lnTo>
                <a:lnTo>
                  <a:pt x="396" y="398"/>
                </a:lnTo>
                <a:lnTo>
                  <a:pt x="394" y="398"/>
                </a:lnTo>
                <a:lnTo>
                  <a:pt x="394" y="402"/>
                </a:lnTo>
                <a:lnTo>
                  <a:pt x="394" y="398"/>
                </a:lnTo>
                <a:lnTo>
                  <a:pt x="394" y="396"/>
                </a:lnTo>
                <a:lnTo>
                  <a:pt x="394" y="395"/>
                </a:lnTo>
                <a:lnTo>
                  <a:pt x="396" y="395"/>
                </a:lnTo>
                <a:lnTo>
                  <a:pt x="394" y="391"/>
                </a:lnTo>
                <a:lnTo>
                  <a:pt x="394" y="390"/>
                </a:lnTo>
                <a:lnTo>
                  <a:pt x="396" y="390"/>
                </a:lnTo>
                <a:lnTo>
                  <a:pt x="394" y="388"/>
                </a:lnTo>
                <a:lnTo>
                  <a:pt x="396" y="388"/>
                </a:lnTo>
                <a:lnTo>
                  <a:pt x="394" y="384"/>
                </a:lnTo>
                <a:lnTo>
                  <a:pt x="394" y="383"/>
                </a:lnTo>
                <a:lnTo>
                  <a:pt x="394" y="381"/>
                </a:lnTo>
                <a:lnTo>
                  <a:pt x="394" y="377"/>
                </a:lnTo>
                <a:lnTo>
                  <a:pt x="393" y="376"/>
                </a:lnTo>
                <a:lnTo>
                  <a:pt x="394" y="376"/>
                </a:lnTo>
                <a:lnTo>
                  <a:pt x="393" y="376"/>
                </a:lnTo>
                <a:lnTo>
                  <a:pt x="393" y="374"/>
                </a:lnTo>
                <a:lnTo>
                  <a:pt x="389" y="374"/>
                </a:lnTo>
                <a:lnTo>
                  <a:pt x="393" y="371"/>
                </a:lnTo>
                <a:lnTo>
                  <a:pt x="389" y="371"/>
                </a:lnTo>
                <a:lnTo>
                  <a:pt x="389" y="369"/>
                </a:lnTo>
                <a:lnTo>
                  <a:pt x="387" y="369"/>
                </a:lnTo>
                <a:lnTo>
                  <a:pt x="389" y="369"/>
                </a:lnTo>
                <a:lnTo>
                  <a:pt x="387" y="369"/>
                </a:lnTo>
                <a:lnTo>
                  <a:pt x="387" y="367"/>
                </a:lnTo>
                <a:lnTo>
                  <a:pt x="389" y="367"/>
                </a:lnTo>
                <a:lnTo>
                  <a:pt x="389" y="369"/>
                </a:lnTo>
                <a:lnTo>
                  <a:pt x="393" y="371"/>
                </a:lnTo>
                <a:lnTo>
                  <a:pt x="394" y="371"/>
                </a:lnTo>
                <a:lnTo>
                  <a:pt x="394" y="374"/>
                </a:lnTo>
                <a:lnTo>
                  <a:pt x="393" y="374"/>
                </a:lnTo>
                <a:lnTo>
                  <a:pt x="394" y="374"/>
                </a:lnTo>
                <a:lnTo>
                  <a:pt x="394" y="376"/>
                </a:lnTo>
                <a:lnTo>
                  <a:pt x="394" y="377"/>
                </a:lnTo>
                <a:lnTo>
                  <a:pt x="396" y="377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400" y="381"/>
                </a:lnTo>
                <a:lnTo>
                  <a:pt x="396" y="381"/>
                </a:lnTo>
                <a:lnTo>
                  <a:pt x="394" y="377"/>
                </a:lnTo>
                <a:lnTo>
                  <a:pt x="394" y="381"/>
                </a:lnTo>
                <a:lnTo>
                  <a:pt x="396" y="381"/>
                </a:lnTo>
                <a:lnTo>
                  <a:pt x="396" y="383"/>
                </a:lnTo>
                <a:lnTo>
                  <a:pt x="396" y="384"/>
                </a:lnTo>
                <a:lnTo>
                  <a:pt x="396" y="388"/>
                </a:lnTo>
                <a:lnTo>
                  <a:pt x="396" y="390"/>
                </a:lnTo>
                <a:lnTo>
                  <a:pt x="396" y="391"/>
                </a:lnTo>
                <a:lnTo>
                  <a:pt x="396" y="395"/>
                </a:lnTo>
                <a:lnTo>
                  <a:pt x="396" y="396"/>
                </a:lnTo>
                <a:lnTo>
                  <a:pt x="396" y="395"/>
                </a:lnTo>
                <a:lnTo>
                  <a:pt x="400" y="395"/>
                </a:lnTo>
                <a:lnTo>
                  <a:pt x="400" y="396"/>
                </a:lnTo>
                <a:lnTo>
                  <a:pt x="396" y="396"/>
                </a:lnTo>
                <a:lnTo>
                  <a:pt x="400" y="396"/>
                </a:lnTo>
                <a:lnTo>
                  <a:pt x="396" y="396"/>
                </a:lnTo>
                <a:lnTo>
                  <a:pt x="396" y="398"/>
                </a:lnTo>
                <a:lnTo>
                  <a:pt x="400" y="398"/>
                </a:lnTo>
                <a:lnTo>
                  <a:pt x="400" y="396"/>
                </a:lnTo>
                <a:lnTo>
                  <a:pt x="401" y="396"/>
                </a:lnTo>
                <a:lnTo>
                  <a:pt x="401" y="398"/>
                </a:lnTo>
                <a:lnTo>
                  <a:pt x="400" y="398"/>
                </a:lnTo>
                <a:lnTo>
                  <a:pt x="401" y="398"/>
                </a:lnTo>
                <a:lnTo>
                  <a:pt x="401" y="402"/>
                </a:lnTo>
                <a:lnTo>
                  <a:pt x="400" y="402"/>
                </a:lnTo>
                <a:lnTo>
                  <a:pt x="401" y="402"/>
                </a:lnTo>
                <a:lnTo>
                  <a:pt x="401" y="403"/>
                </a:lnTo>
                <a:lnTo>
                  <a:pt x="403" y="403"/>
                </a:lnTo>
                <a:lnTo>
                  <a:pt x="406" y="405"/>
                </a:lnTo>
                <a:lnTo>
                  <a:pt x="408" y="405"/>
                </a:lnTo>
                <a:lnTo>
                  <a:pt x="410" y="405"/>
                </a:lnTo>
                <a:lnTo>
                  <a:pt x="410" y="403"/>
                </a:lnTo>
                <a:lnTo>
                  <a:pt x="413" y="402"/>
                </a:lnTo>
                <a:lnTo>
                  <a:pt x="413" y="398"/>
                </a:lnTo>
                <a:lnTo>
                  <a:pt x="415" y="398"/>
                </a:lnTo>
                <a:lnTo>
                  <a:pt x="415" y="396"/>
                </a:lnTo>
                <a:lnTo>
                  <a:pt x="417" y="396"/>
                </a:lnTo>
                <a:lnTo>
                  <a:pt x="415" y="396"/>
                </a:lnTo>
                <a:lnTo>
                  <a:pt x="415" y="398"/>
                </a:lnTo>
                <a:lnTo>
                  <a:pt x="413" y="398"/>
                </a:lnTo>
                <a:lnTo>
                  <a:pt x="413" y="402"/>
                </a:lnTo>
                <a:lnTo>
                  <a:pt x="410" y="402"/>
                </a:lnTo>
                <a:lnTo>
                  <a:pt x="410" y="403"/>
                </a:lnTo>
                <a:lnTo>
                  <a:pt x="410" y="405"/>
                </a:lnTo>
                <a:lnTo>
                  <a:pt x="408" y="405"/>
                </a:lnTo>
                <a:lnTo>
                  <a:pt x="408" y="403"/>
                </a:lnTo>
                <a:lnTo>
                  <a:pt x="408" y="402"/>
                </a:lnTo>
                <a:lnTo>
                  <a:pt x="410" y="402"/>
                </a:lnTo>
                <a:lnTo>
                  <a:pt x="410" y="398"/>
                </a:lnTo>
                <a:lnTo>
                  <a:pt x="410" y="396"/>
                </a:lnTo>
                <a:lnTo>
                  <a:pt x="410" y="395"/>
                </a:lnTo>
                <a:lnTo>
                  <a:pt x="413" y="395"/>
                </a:lnTo>
                <a:lnTo>
                  <a:pt x="413" y="391"/>
                </a:lnTo>
                <a:lnTo>
                  <a:pt x="415" y="390"/>
                </a:lnTo>
                <a:lnTo>
                  <a:pt x="415" y="388"/>
                </a:lnTo>
                <a:lnTo>
                  <a:pt x="415" y="384"/>
                </a:lnTo>
                <a:lnTo>
                  <a:pt x="415" y="383"/>
                </a:lnTo>
                <a:lnTo>
                  <a:pt x="413" y="381"/>
                </a:lnTo>
                <a:lnTo>
                  <a:pt x="413" y="377"/>
                </a:lnTo>
                <a:lnTo>
                  <a:pt x="410" y="376"/>
                </a:lnTo>
                <a:lnTo>
                  <a:pt x="410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69"/>
                </a:lnTo>
                <a:lnTo>
                  <a:pt x="406" y="371"/>
                </a:lnTo>
                <a:lnTo>
                  <a:pt x="408" y="371"/>
                </a:lnTo>
                <a:lnTo>
                  <a:pt x="408" y="374"/>
                </a:lnTo>
                <a:lnTo>
                  <a:pt x="410" y="374"/>
                </a:lnTo>
                <a:lnTo>
                  <a:pt x="408" y="374"/>
                </a:lnTo>
                <a:lnTo>
                  <a:pt x="408" y="371"/>
                </a:lnTo>
                <a:lnTo>
                  <a:pt x="406" y="371"/>
                </a:lnTo>
                <a:lnTo>
                  <a:pt x="406" y="374"/>
                </a:lnTo>
                <a:lnTo>
                  <a:pt x="406" y="371"/>
                </a:lnTo>
                <a:lnTo>
                  <a:pt x="406" y="374"/>
                </a:lnTo>
                <a:lnTo>
                  <a:pt x="403" y="374"/>
                </a:lnTo>
                <a:lnTo>
                  <a:pt x="403" y="371"/>
                </a:lnTo>
                <a:lnTo>
                  <a:pt x="403" y="369"/>
                </a:lnTo>
                <a:lnTo>
                  <a:pt x="406" y="369"/>
                </a:lnTo>
                <a:lnTo>
                  <a:pt x="408" y="369"/>
                </a:lnTo>
                <a:lnTo>
                  <a:pt x="408" y="367"/>
                </a:lnTo>
                <a:lnTo>
                  <a:pt x="410" y="367"/>
                </a:lnTo>
                <a:lnTo>
                  <a:pt x="410" y="364"/>
                </a:lnTo>
                <a:lnTo>
                  <a:pt x="410" y="362"/>
                </a:lnTo>
                <a:lnTo>
                  <a:pt x="410" y="360"/>
                </a:lnTo>
                <a:lnTo>
                  <a:pt x="410" y="362"/>
                </a:lnTo>
                <a:lnTo>
                  <a:pt x="408" y="362"/>
                </a:lnTo>
                <a:lnTo>
                  <a:pt x="406" y="360"/>
                </a:lnTo>
                <a:lnTo>
                  <a:pt x="408" y="360"/>
                </a:lnTo>
                <a:lnTo>
                  <a:pt x="408" y="357"/>
                </a:lnTo>
                <a:lnTo>
                  <a:pt x="406" y="357"/>
                </a:lnTo>
                <a:lnTo>
                  <a:pt x="406" y="360"/>
                </a:lnTo>
                <a:lnTo>
                  <a:pt x="406" y="362"/>
                </a:lnTo>
                <a:lnTo>
                  <a:pt x="408" y="362"/>
                </a:lnTo>
                <a:lnTo>
                  <a:pt x="410" y="362"/>
                </a:lnTo>
                <a:lnTo>
                  <a:pt x="410" y="364"/>
                </a:lnTo>
                <a:lnTo>
                  <a:pt x="410" y="367"/>
                </a:lnTo>
                <a:lnTo>
                  <a:pt x="408" y="367"/>
                </a:lnTo>
                <a:lnTo>
                  <a:pt x="406" y="367"/>
                </a:lnTo>
                <a:lnTo>
                  <a:pt x="406" y="369"/>
                </a:lnTo>
                <a:lnTo>
                  <a:pt x="403" y="369"/>
                </a:lnTo>
                <a:lnTo>
                  <a:pt x="401" y="371"/>
                </a:lnTo>
                <a:lnTo>
                  <a:pt x="400" y="371"/>
                </a:lnTo>
                <a:lnTo>
                  <a:pt x="400" y="369"/>
                </a:lnTo>
                <a:lnTo>
                  <a:pt x="401" y="369"/>
                </a:lnTo>
                <a:lnTo>
                  <a:pt x="401" y="367"/>
                </a:lnTo>
                <a:lnTo>
                  <a:pt x="403" y="367"/>
                </a:lnTo>
                <a:lnTo>
                  <a:pt x="403" y="364"/>
                </a:lnTo>
                <a:lnTo>
                  <a:pt x="406" y="367"/>
                </a:lnTo>
                <a:lnTo>
                  <a:pt x="406" y="364"/>
                </a:lnTo>
                <a:lnTo>
                  <a:pt x="403" y="364"/>
                </a:lnTo>
                <a:lnTo>
                  <a:pt x="401" y="364"/>
                </a:lnTo>
                <a:lnTo>
                  <a:pt x="401" y="362"/>
                </a:lnTo>
                <a:lnTo>
                  <a:pt x="401" y="364"/>
                </a:lnTo>
                <a:lnTo>
                  <a:pt x="401" y="362"/>
                </a:lnTo>
                <a:lnTo>
                  <a:pt x="400" y="362"/>
                </a:lnTo>
                <a:lnTo>
                  <a:pt x="401" y="364"/>
                </a:lnTo>
                <a:lnTo>
                  <a:pt x="403" y="364"/>
                </a:lnTo>
                <a:lnTo>
                  <a:pt x="403" y="367"/>
                </a:lnTo>
                <a:lnTo>
                  <a:pt x="401" y="367"/>
                </a:lnTo>
                <a:lnTo>
                  <a:pt x="401" y="364"/>
                </a:lnTo>
                <a:lnTo>
                  <a:pt x="401" y="367"/>
                </a:lnTo>
                <a:lnTo>
                  <a:pt x="400" y="367"/>
                </a:lnTo>
                <a:lnTo>
                  <a:pt x="400" y="364"/>
                </a:lnTo>
                <a:lnTo>
                  <a:pt x="396" y="364"/>
                </a:lnTo>
                <a:lnTo>
                  <a:pt x="394" y="364"/>
                </a:lnTo>
                <a:lnTo>
                  <a:pt x="393" y="364"/>
                </a:lnTo>
                <a:lnTo>
                  <a:pt x="394" y="364"/>
                </a:lnTo>
                <a:lnTo>
                  <a:pt x="394" y="362"/>
                </a:lnTo>
                <a:lnTo>
                  <a:pt x="393" y="362"/>
                </a:lnTo>
                <a:lnTo>
                  <a:pt x="393" y="360"/>
                </a:lnTo>
                <a:lnTo>
                  <a:pt x="389" y="360"/>
                </a:lnTo>
                <a:lnTo>
                  <a:pt x="393" y="360"/>
                </a:lnTo>
                <a:lnTo>
                  <a:pt x="394" y="360"/>
                </a:lnTo>
                <a:lnTo>
                  <a:pt x="394" y="357"/>
                </a:lnTo>
                <a:lnTo>
                  <a:pt x="393" y="357"/>
                </a:lnTo>
                <a:lnTo>
                  <a:pt x="393" y="360"/>
                </a:lnTo>
                <a:lnTo>
                  <a:pt x="393" y="357"/>
                </a:lnTo>
                <a:lnTo>
                  <a:pt x="393" y="360"/>
                </a:lnTo>
                <a:lnTo>
                  <a:pt x="389" y="360"/>
                </a:lnTo>
                <a:lnTo>
                  <a:pt x="389" y="357"/>
                </a:lnTo>
                <a:lnTo>
                  <a:pt x="389" y="355"/>
                </a:lnTo>
                <a:lnTo>
                  <a:pt x="389" y="357"/>
                </a:lnTo>
                <a:lnTo>
                  <a:pt x="389" y="360"/>
                </a:lnTo>
                <a:lnTo>
                  <a:pt x="387" y="360"/>
                </a:lnTo>
                <a:lnTo>
                  <a:pt x="387" y="362"/>
                </a:lnTo>
                <a:lnTo>
                  <a:pt x="387" y="364"/>
                </a:lnTo>
                <a:lnTo>
                  <a:pt x="387" y="362"/>
                </a:lnTo>
                <a:lnTo>
                  <a:pt x="386" y="362"/>
                </a:lnTo>
                <a:lnTo>
                  <a:pt x="386" y="364"/>
                </a:lnTo>
                <a:lnTo>
                  <a:pt x="382" y="364"/>
                </a:lnTo>
                <a:lnTo>
                  <a:pt x="382" y="367"/>
                </a:lnTo>
                <a:lnTo>
                  <a:pt x="386" y="367"/>
                </a:lnTo>
                <a:lnTo>
                  <a:pt x="382" y="367"/>
                </a:lnTo>
                <a:lnTo>
                  <a:pt x="382" y="364"/>
                </a:lnTo>
                <a:lnTo>
                  <a:pt x="382" y="367"/>
                </a:lnTo>
                <a:lnTo>
                  <a:pt x="381" y="367"/>
                </a:lnTo>
                <a:lnTo>
                  <a:pt x="379" y="367"/>
                </a:lnTo>
                <a:lnTo>
                  <a:pt x="381" y="367"/>
                </a:lnTo>
                <a:lnTo>
                  <a:pt x="382" y="367"/>
                </a:lnTo>
                <a:lnTo>
                  <a:pt x="382" y="369"/>
                </a:lnTo>
                <a:lnTo>
                  <a:pt x="381" y="369"/>
                </a:lnTo>
                <a:lnTo>
                  <a:pt x="379" y="369"/>
                </a:lnTo>
                <a:lnTo>
                  <a:pt x="379" y="367"/>
                </a:lnTo>
                <a:lnTo>
                  <a:pt x="375" y="367"/>
                </a:lnTo>
                <a:lnTo>
                  <a:pt x="374" y="369"/>
                </a:lnTo>
                <a:lnTo>
                  <a:pt x="374" y="367"/>
                </a:lnTo>
                <a:lnTo>
                  <a:pt x="374" y="364"/>
                </a:lnTo>
                <a:lnTo>
                  <a:pt x="374" y="362"/>
                </a:lnTo>
                <a:lnTo>
                  <a:pt x="374" y="360"/>
                </a:lnTo>
                <a:lnTo>
                  <a:pt x="375" y="360"/>
                </a:lnTo>
                <a:lnTo>
                  <a:pt x="374" y="360"/>
                </a:lnTo>
                <a:lnTo>
                  <a:pt x="374" y="357"/>
                </a:lnTo>
                <a:lnTo>
                  <a:pt x="375" y="357"/>
                </a:lnTo>
                <a:lnTo>
                  <a:pt x="374" y="357"/>
                </a:lnTo>
                <a:lnTo>
                  <a:pt x="374" y="355"/>
                </a:lnTo>
                <a:lnTo>
                  <a:pt x="375" y="355"/>
                </a:lnTo>
                <a:lnTo>
                  <a:pt x="374" y="355"/>
                </a:lnTo>
                <a:lnTo>
                  <a:pt x="374" y="357"/>
                </a:lnTo>
                <a:lnTo>
                  <a:pt x="374" y="360"/>
                </a:lnTo>
                <a:lnTo>
                  <a:pt x="372" y="360"/>
                </a:lnTo>
                <a:lnTo>
                  <a:pt x="372" y="362"/>
                </a:lnTo>
                <a:lnTo>
                  <a:pt x="374" y="360"/>
                </a:lnTo>
                <a:lnTo>
                  <a:pt x="374" y="362"/>
                </a:lnTo>
                <a:lnTo>
                  <a:pt x="372" y="364"/>
                </a:lnTo>
                <a:lnTo>
                  <a:pt x="372" y="362"/>
                </a:lnTo>
                <a:lnTo>
                  <a:pt x="372" y="360"/>
                </a:lnTo>
                <a:lnTo>
                  <a:pt x="372" y="357"/>
                </a:lnTo>
                <a:lnTo>
                  <a:pt x="374" y="357"/>
                </a:lnTo>
                <a:lnTo>
                  <a:pt x="372" y="357"/>
                </a:lnTo>
                <a:lnTo>
                  <a:pt x="372" y="355"/>
                </a:lnTo>
                <a:lnTo>
                  <a:pt x="374" y="355"/>
                </a:lnTo>
                <a:lnTo>
                  <a:pt x="372" y="355"/>
                </a:lnTo>
                <a:lnTo>
                  <a:pt x="372" y="357"/>
                </a:lnTo>
                <a:lnTo>
                  <a:pt x="368" y="357"/>
                </a:lnTo>
                <a:lnTo>
                  <a:pt x="368" y="355"/>
                </a:lnTo>
                <a:lnTo>
                  <a:pt x="372" y="355"/>
                </a:lnTo>
                <a:lnTo>
                  <a:pt x="374" y="355"/>
                </a:lnTo>
                <a:lnTo>
                  <a:pt x="374" y="353"/>
                </a:lnTo>
                <a:lnTo>
                  <a:pt x="372" y="353"/>
                </a:lnTo>
                <a:lnTo>
                  <a:pt x="368" y="353"/>
                </a:lnTo>
                <a:lnTo>
                  <a:pt x="372" y="353"/>
                </a:lnTo>
                <a:lnTo>
                  <a:pt x="372" y="355"/>
                </a:lnTo>
                <a:lnTo>
                  <a:pt x="368" y="355"/>
                </a:lnTo>
                <a:lnTo>
                  <a:pt x="368" y="357"/>
                </a:lnTo>
                <a:lnTo>
                  <a:pt x="367" y="357"/>
                </a:lnTo>
                <a:lnTo>
                  <a:pt x="368" y="357"/>
                </a:lnTo>
                <a:lnTo>
                  <a:pt x="367" y="357"/>
                </a:lnTo>
                <a:lnTo>
                  <a:pt x="367" y="360"/>
                </a:lnTo>
                <a:lnTo>
                  <a:pt x="367" y="362"/>
                </a:lnTo>
                <a:lnTo>
                  <a:pt x="368" y="362"/>
                </a:lnTo>
                <a:lnTo>
                  <a:pt x="367" y="362"/>
                </a:lnTo>
                <a:lnTo>
                  <a:pt x="368" y="362"/>
                </a:lnTo>
                <a:lnTo>
                  <a:pt x="368" y="364"/>
                </a:lnTo>
                <a:lnTo>
                  <a:pt x="368" y="367"/>
                </a:lnTo>
                <a:lnTo>
                  <a:pt x="372" y="369"/>
                </a:lnTo>
                <a:lnTo>
                  <a:pt x="372" y="371"/>
                </a:lnTo>
                <a:lnTo>
                  <a:pt x="372" y="374"/>
                </a:lnTo>
                <a:lnTo>
                  <a:pt x="372" y="371"/>
                </a:lnTo>
                <a:lnTo>
                  <a:pt x="368" y="371"/>
                </a:lnTo>
                <a:lnTo>
                  <a:pt x="368" y="369"/>
                </a:lnTo>
                <a:lnTo>
                  <a:pt x="368" y="367"/>
                </a:lnTo>
                <a:lnTo>
                  <a:pt x="367" y="364"/>
                </a:lnTo>
                <a:lnTo>
                  <a:pt x="367" y="362"/>
                </a:lnTo>
                <a:lnTo>
                  <a:pt x="367" y="360"/>
                </a:lnTo>
                <a:lnTo>
                  <a:pt x="365" y="357"/>
                </a:lnTo>
                <a:lnTo>
                  <a:pt x="365" y="355"/>
                </a:lnTo>
                <a:lnTo>
                  <a:pt x="365" y="353"/>
                </a:lnTo>
                <a:lnTo>
                  <a:pt x="365" y="350"/>
                </a:lnTo>
                <a:lnTo>
                  <a:pt x="365" y="348"/>
                </a:lnTo>
                <a:lnTo>
                  <a:pt x="367" y="348"/>
                </a:lnTo>
                <a:lnTo>
                  <a:pt x="367" y="346"/>
                </a:lnTo>
                <a:lnTo>
                  <a:pt x="367" y="343"/>
                </a:lnTo>
                <a:lnTo>
                  <a:pt x="367" y="341"/>
                </a:lnTo>
                <a:lnTo>
                  <a:pt x="367" y="339"/>
                </a:lnTo>
                <a:lnTo>
                  <a:pt x="368" y="339"/>
                </a:lnTo>
                <a:lnTo>
                  <a:pt x="368" y="336"/>
                </a:lnTo>
                <a:lnTo>
                  <a:pt x="368" y="334"/>
                </a:lnTo>
                <a:lnTo>
                  <a:pt x="372" y="334"/>
                </a:lnTo>
                <a:lnTo>
                  <a:pt x="372" y="332"/>
                </a:lnTo>
                <a:lnTo>
                  <a:pt x="372" y="329"/>
                </a:lnTo>
                <a:lnTo>
                  <a:pt x="374" y="329"/>
                </a:lnTo>
                <a:lnTo>
                  <a:pt x="374" y="327"/>
                </a:lnTo>
                <a:lnTo>
                  <a:pt x="374" y="326"/>
                </a:lnTo>
                <a:lnTo>
                  <a:pt x="375" y="322"/>
                </a:lnTo>
                <a:lnTo>
                  <a:pt x="375" y="320"/>
                </a:lnTo>
                <a:lnTo>
                  <a:pt x="379" y="319"/>
                </a:lnTo>
                <a:lnTo>
                  <a:pt x="379" y="315"/>
                </a:lnTo>
                <a:lnTo>
                  <a:pt x="379" y="313"/>
                </a:lnTo>
                <a:lnTo>
                  <a:pt x="381" y="313"/>
                </a:lnTo>
                <a:lnTo>
                  <a:pt x="381" y="312"/>
                </a:lnTo>
                <a:lnTo>
                  <a:pt x="381" y="308"/>
                </a:lnTo>
                <a:lnTo>
                  <a:pt x="381" y="306"/>
                </a:lnTo>
                <a:lnTo>
                  <a:pt x="382" y="306"/>
                </a:lnTo>
                <a:lnTo>
                  <a:pt x="382" y="305"/>
                </a:lnTo>
                <a:lnTo>
                  <a:pt x="382" y="301"/>
                </a:lnTo>
                <a:lnTo>
                  <a:pt x="382" y="300"/>
                </a:lnTo>
                <a:lnTo>
                  <a:pt x="382" y="298"/>
                </a:lnTo>
                <a:lnTo>
                  <a:pt x="382" y="294"/>
                </a:lnTo>
                <a:lnTo>
                  <a:pt x="382" y="293"/>
                </a:lnTo>
                <a:lnTo>
                  <a:pt x="386" y="291"/>
                </a:lnTo>
                <a:lnTo>
                  <a:pt x="386" y="287"/>
                </a:lnTo>
                <a:lnTo>
                  <a:pt x="386" y="286"/>
                </a:lnTo>
                <a:lnTo>
                  <a:pt x="386" y="284"/>
                </a:lnTo>
                <a:lnTo>
                  <a:pt x="386" y="281"/>
                </a:lnTo>
                <a:lnTo>
                  <a:pt x="382" y="279"/>
                </a:lnTo>
                <a:lnTo>
                  <a:pt x="382" y="277"/>
                </a:lnTo>
                <a:lnTo>
                  <a:pt x="382" y="274"/>
                </a:lnTo>
                <a:lnTo>
                  <a:pt x="382" y="272"/>
                </a:lnTo>
                <a:lnTo>
                  <a:pt x="382" y="270"/>
                </a:lnTo>
                <a:lnTo>
                  <a:pt x="381" y="270"/>
                </a:lnTo>
                <a:lnTo>
                  <a:pt x="381" y="267"/>
                </a:lnTo>
                <a:lnTo>
                  <a:pt x="381" y="265"/>
                </a:lnTo>
                <a:lnTo>
                  <a:pt x="381" y="263"/>
                </a:lnTo>
                <a:lnTo>
                  <a:pt x="379" y="263"/>
                </a:lnTo>
                <a:lnTo>
                  <a:pt x="379" y="260"/>
                </a:lnTo>
                <a:lnTo>
                  <a:pt x="379" y="258"/>
                </a:lnTo>
                <a:lnTo>
                  <a:pt x="379" y="256"/>
                </a:lnTo>
                <a:lnTo>
                  <a:pt x="375" y="256"/>
                </a:lnTo>
                <a:lnTo>
                  <a:pt x="375" y="253"/>
                </a:lnTo>
                <a:lnTo>
                  <a:pt x="375" y="251"/>
                </a:lnTo>
                <a:lnTo>
                  <a:pt x="374" y="251"/>
                </a:lnTo>
                <a:lnTo>
                  <a:pt x="374" y="249"/>
                </a:lnTo>
                <a:lnTo>
                  <a:pt x="374" y="246"/>
                </a:lnTo>
                <a:lnTo>
                  <a:pt x="372" y="244"/>
                </a:lnTo>
                <a:lnTo>
                  <a:pt x="372" y="242"/>
                </a:lnTo>
                <a:lnTo>
                  <a:pt x="372" y="239"/>
                </a:lnTo>
                <a:lnTo>
                  <a:pt x="368" y="239"/>
                </a:lnTo>
                <a:lnTo>
                  <a:pt x="368" y="237"/>
                </a:lnTo>
                <a:lnTo>
                  <a:pt x="372" y="237"/>
                </a:lnTo>
                <a:lnTo>
                  <a:pt x="368" y="237"/>
                </a:lnTo>
                <a:lnTo>
                  <a:pt x="368" y="236"/>
                </a:lnTo>
                <a:lnTo>
                  <a:pt x="368" y="232"/>
                </a:lnTo>
                <a:lnTo>
                  <a:pt x="368" y="230"/>
                </a:lnTo>
                <a:lnTo>
                  <a:pt x="372" y="230"/>
                </a:lnTo>
                <a:lnTo>
                  <a:pt x="372" y="229"/>
                </a:lnTo>
                <a:lnTo>
                  <a:pt x="372" y="225"/>
                </a:lnTo>
                <a:lnTo>
                  <a:pt x="372" y="223"/>
                </a:lnTo>
                <a:lnTo>
                  <a:pt x="372" y="222"/>
                </a:lnTo>
                <a:lnTo>
                  <a:pt x="372" y="218"/>
                </a:lnTo>
                <a:lnTo>
                  <a:pt x="374" y="218"/>
                </a:lnTo>
                <a:lnTo>
                  <a:pt x="374" y="216"/>
                </a:lnTo>
                <a:lnTo>
                  <a:pt x="375" y="216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6" y="216"/>
                </a:lnTo>
                <a:lnTo>
                  <a:pt x="387" y="216"/>
                </a:lnTo>
                <a:lnTo>
                  <a:pt x="389" y="216"/>
                </a:lnTo>
                <a:lnTo>
                  <a:pt x="393" y="216"/>
                </a:lnTo>
                <a:lnTo>
                  <a:pt x="393" y="218"/>
                </a:lnTo>
                <a:lnTo>
                  <a:pt x="393" y="222"/>
                </a:lnTo>
                <a:lnTo>
                  <a:pt x="393" y="218"/>
                </a:lnTo>
                <a:lnTo>
                  <a:pt x="394" y="218"/>
                </a:lnTo>
                <a:lnTo>
                  <a:pt x="394" y="222"/>
                </a:lnTo>
                <a:lnTo>
                  <a:pt x="396" y="218"/>
                </a:lnTo>
                <a:lnTo>
                  <a:pt x="400" y="218"/>
                </a:lnTo>
                <a:lnTo>
                  <a:pt x="401" y="218"/>
                </a:lnTo>
                <a:lnTo>
                  <a:pt x="401" y="216"/>
                </a:lnTo>
                <a:lnTo>
                  <a:pt x="403" y="216"/>
                </a:lnTo>
                <a:lnTo>
                  <a:pt x="403" y="215"/>
                </a:lnTo>
                <a:lnTo>
                  <a:pt x="406" y="211"/>
                </a:lnTo>
                <a:lnTo>
                  <a:pt x="406" y="210"/>
                </a:lnTo>
                <a:lnTo>
                  <a:pt x="406" y="208"/>
                </a:lnTo>
                <a:lnTo>
                  <a:pt x="406" y="204"/>
                </a:lnTo>
                <a:lnTo>
                  <a:pt x="408" y="204"/>
                </a:lnTo>
                <a:lnTo>
                  <a:pt x="408" y="203"/>
                </a:lnTo>
                <a:lnTo>
                  <a:pt x="408" y="201"/>
                </a:lnTo>
                <a:lnTo>
                  <a:pt x="408" y="197"/>
                </a:lnTo>
                <a:lnTo>
                  <a:pt x="408" y="196"/>
                </a:lnTo>
                <a:lnTo>
                  <a:pt x="408" y="194"/>
                </a:lnTo>
                <a:lnTo>
                  <a:pt x="408" y="190"/>
                </a:lnTo>
                <a:lnTo>
                  <a:pt x="408" y="189"/>
                </a:lnTo>
                <a:lnTo>
                  <a:pt x="406" y="189"/>
                </a:lnTo>
                <a:lnTo>
                  <a:pt x="406" y="187"/>
                </a:lnTo>
                <a:lnTo>
                  <a:pt x="406" y="184"/>
                </a:lnTo>
                <a:lnTo>
                  <a:pt x="406" y="182"/>
                </a:lnTo>
                <a:lnTo>
                  <a:pt x="406" y="180"/>
                </a:lnTo>
                <a:lnTo>
                  <a:pt x="406" y="177"/>
                </a:lnTo>
                <a:lnTo>
                  <a:pt x="403" y="175"/>
                </a:lnTo>
                <a:lnTo>
                  <a:pt x="403" y="173"/>
                </a:lnTo>
                <a:lnTo>
                  <a:pt x="403" y="170"/>
                </a:lnTo>
                <a:lnTo>
                  <a:pt x="401" y="168"/>
                </a:lnTo>
                <a:lnTo>
                  <a:pt x="401" y="166"/>
                </a:lnTo>
                <a:lnTo>
                  <a:pt x="400" y="166"/>
                </a:lnTo>
                <a:lnTo>
                  <a:pt x="396" y="163"/>
                </a:lnTo>
                <a:lnTo>
                  <a:pt x="394" y="161"/>
                </a:lnTo>
                <a:lnTo>
                  <a:pt x="393" y="161"/>
                </a:lnTo>
                <a:lnTo>
                  <a:pt x="389" y="161"/>
                </a:lnTo>
                <a:lnTo>
                  <a:pt x="387" y="161"/>
                </a:lnTo>
                <a:lnTo>
                  <a:pt x="389" y="161"/>
                </a:lnTo>
                <a:lnTo>
                  <a:pt x="387" y="163"/>
                </a:lnTo>
                <a:lnTo>
                  <a:pt x="387" y="166"/>
                </a:lnTo>
                <a:lnTo>
                  <a:pt x="386" y="166"/>
                </a:lnTo>
                <a:lnTo>
                  <a:pt x="387" y="166"/>
                </a:lnTo>
                <a:lnTo>
                  <a:pt x="387" y="168"/>
                </a:lnTo>
                <a:lnTo>
                  <a:pt x="386" y="168"/>
                </a:lnTo>
                <a:lnTo>
                  <a:pt x="386" y="166"/>
                </a:lnTo>
                <a:lnTo>
                  <a:pt x="382" y="166"/>
                </a:lnTo>
                <a:lnTo>
                  <a:pt x="381" y="166"/>
                </a:lnTo>
                <a:lnTo>
                  <a:pt x="381" y="163"/>
                </a:lnTo>
                <a:lnTo>
                  <a:pt x="379" y="163"/>
                </a:lnTo>
                <a:lnTo>
                  <a:pt x="375" y="163"/>
                </a:lnTo>
                <a:lnTo>
                  <a:pt x="374" y="163"/>
                </a:lnTo>
                <a:lnTo>
                  <a:pt x="374" y="161"/>
                </a:lnTo>
                <a:lnTo>
                  <a:pt x="372" y="161"/>
                </a:lnTo>
                <a:lnTo>
                  <a:pt x="368" y="161"/>
                </a:lnTo>
                <a:lnTo>
                  <a:pt x="367" y="159"/>
                </a:lnTo>
                <a:lnTo>
                  <a:pt x="365" y="156"/>
                </a:lnTo>
                <a:lnTo>
                  <a:pt x="361" y="156"/>
                </a:lnTo>
                <a:lnTo>
                  <a:pt x="361" y="154"/>
                </a:lnTo>
                <a:lnTo>
                  <a:pt x="360" y="154"/>
                </a:lnTo>
                <a:lnTo>
                  <a:pt x="358" y="152"/>
                </a:lnTo>
                <a:lnTo>
                  <a:pt x="355" y="152"/>
                </a:lnTo>
                <a:lnTo>
                  <a:pt x="355" y="149"/>
                </a:lnTo>
                <a:lnTo>
                  <a:pt x="353" y="149"/>
                </a:lnTo>
                <a:lnTo>
                  <a:pt x="351" y="149"/>
                </a:lnTo>
                <a:lnTo>
                  <a:pt x="351" y="147"/>
                </a:lnTo>
                <a:lnTo>
                  <a:pt x="348" y="147"/>
                </a:lnTo>
                <a:lnTo>
                  <a:pt x="346" y="147"/>
                </a:lnTo>
                <a:lnTo>
                  <a:pt x="346" y="145"/>
                </a:lnTo>
                <a:lnTo>
                  <a:pt x="344" y="145"/>
                </a:lnTo>
                <a:lnTo>
                  <a:pt x="341" y="145"/>
                </a:lnTo>
                <a:lnTo>
                  <a:pt x="341" y="142"/>
                </a:lnTo>
                <a:lnTo>
                  <a:pt x="339" y="142"/>
                </a:lnTo>
                <a:lnTo>
                  <a:pt x="337" y="140"/>
                </a:lnTo>
                <a:lnTo>
                  <a:pt x="334" y="140"/>
                </a:lnTo>
                <a:lnTo>
                  <a:pt x="332" y="139"/>
                </a:lnTo>
                <a:lnTo>
                  <a:pt x="330" y="139"/>
                </a:lnTo>
                <a:lnTo>
                  <a:pt x="327" y="135"/>
                </a:lnTo>
                <a:lnTo>
                  <a:pt x="325" y="135"/>
                </a:lnTo>
                <a:lnTo>
                  <a:pt x="323" y="133"/>
                </a:lnTo>
                <a:lnTo>
                  <a:pt x="320" y="133"/>
                </a:lnTo>
                <a:lnTo>
                  <a:pt x="318" y="133"/>
                </a:lnTo>
                <a:lnTo>
                  <a:pt x="318" y="132"/>
                </a:lnTo>
                <a:lnTo>
                  <a:pt x="316" y="132"/>
                </a:lnTo>
                <a:lnTo>
                  <a:pt x="313" y="132"/>
                </a:lnTo>
                <a:lnTo>
                  <a:pt x="311" y="132"/>
                </a:lnTo>
                <a:lnTo>
                  <a:pt x="311" y="128"/>
                </a:lnTo>
                <a:lnTo>
                  <a:pt x="310" y="128"/>
                </a:lnTo>
                <a:lnTo>
                  <a:pt x="306" y="128"/>
                </a:lnTo>
                <a:lnTo>
                  <a:pt x="304" y="126"/>
                </a:lnTo>
                <a:lnTo>
                  <a:pt x="303" y="126"/>
                </a:lnTo>
                <a:lnTo>
                  <a:pt x="299" y="126"/>
                </a:lnTo>
                <a:lnTo>
                  <a:pt x="297" y="126"/>
                </a:lnTo>
                <a:lnTo>
                  <a:pt x="297" y="125"/>
                </a:lnTo>
                <a:lnTo>
                  <a:pt x="296" y="125"/>
                </a:lnTo>
                <a:lnTo>
                  <a:pt x="292" y="125"/>
                </a:lnTo>
                <a:lnTo>
                  <a:pt x="290" y="125"/>
                </a:lnTo>
                <a:lnTo>
                  <a:pt x="289" y="121"/>
                </a:lnTo>
                <a:lnTo>
                  <a:pt x="289" y="118"/>
                </a:lnTo>
                <a:lnTo>
                  <a:pt x="289" y="111"/>
                </a:lnTo>
                <a:lnTo>
                  <a:pt x="285" y="106"/>
                </a:lnTo>
                <a:lnTo>
                  <a:pt x="289" y="97"/>
                </a:lnTo>
                <a:lnTo>
                  <a:pt x="285" y="92"/>
                </a:lnTo>
                <a:lnTo>
                  <a:pt x="285" y="87"/>
                </a:lnTo>
                <a:lnTo>
                  <a:pt x="284" y="80"/>
                </a:lnTo>
                <a:lnTo>
                  <a:pt x="282" y="78"/>
                </a:lnTo>
                <a:lnTo>
                  <a:pt x="278" y="78"/>
                </a:lnTo>
                <a:lnTo>
                  <a:pt x="277" y="78"/>
                </a:lnTo>
                <a:lnTo>
                  <a:pt x="275" y="76"/>
                </a:lnTo>
                <a:lnTo>
                  <a:pt x="270" y="73"/>
                </a:lnTo>
                <a:lnTo>
                  <a:pt x="268" y="73"/>
                </a:lnTo>
                <a:lnTo>
                  <a:pt x="265" y="71"/>
                </a:lnTo>
                <a:lnTo>
                  <a:pt x="263" y="71"/>
                </a:lnTo>
                <a:lnTo>
                  <a:pt x="261" y="69"/>
                </a:lnTo>
                <a:lnTo>
                  <a:pt x="258" y="69"/>
                </a:lnTo>
                <a:lnTo>
                  <a:pt x="256" y="69"/>
                </a:lnTo>
                <a:lnTo>
                  <a:pt x="254" y="66"/>
                </a:lnTo>
                <a:lnTo>
                  <a:pt x="251" y="66"/>
                </a:lnTo>
                <a:lnTo>
                  <a:pt x="249" y="64"/>
                </a:lnTo>
                <a:lnTo>
                  <a:pt x="247" y="62"/>
                </a:lnTo>
                <a:lnTo>
                  <a:pt x="244" y="59"/>
                </a:lnTo>
                <a:lnTo>
                  <a:pt x="244" y="57"/>
                </a:lnTo>
                <a:lnTo>
                  <a:pt x="242" y="55"/>
                </a:lnTo>
                <a:lnTo>
                  <a:pt x="240" y="55"/>
                </a:lnTo>
                <a:lnTo>
                  <a:pt x="237" y="55"/>
                </a:lnTo>
                <a:lnTo>
                  <a:pt x="235" y="55"/>
                </a:lnTo>
                <a:lnTo>
                  <a:pt x="233" y="52"/>
                </a:lnTo>
                <a:lnTo>
                  <a:pt x="230" y="52"/>
                </a:lnTo>
                <a:lnTo>
                  <a:pt x="228" y="50"/>
                </a:lnTo>
                <a:lnTo>
                  <a:pt x="226" y="49"/>
                </a:lnTo>
                <a:lnTo>
                  <a:pt x="223" y="49"/>
                </a:lnTo>
                <a:lnTo>
                  <a:pt x="223" y="45"/>
                </a:lnTo>
                <a:lnTo>
                  <a:pt x="223" y="43"/>
                </a:lnTo>
                <a:lnTo>
                  <a:pt x="223" y="42"/>
                </a:lnTo>
                <a:lnTo>
                  <a:pt x="223" y="38"/>
                </a:lnTo>
                <a:lnTo>
                  <a:pt x="223" y="36"/>
                </a:lnTo>
                <a:lnTo>
                  <a:pt x="226" y="36"/>
                </a:lnTo>
                <a:lnTo>
                  <a:pt x="226" y="35"/>
                </a:lnTo>
                <a:lnTo>
                  <a:pt x="228" y="31"/>
                </a:lnTo>
                <a:lnTo>
                  <a:pt x="230" y="31"/>
                </a:lnTo>
                <a:lnTo>
                  <a:pt x="230" y="30"/>
                </a:lnTo>
                <a:lnTo>
                  <a:pt x="233" y="30"/>
                </a:lnTo>
                <a:lnTo>
                  <a:pt x="235" y="30"/>
                </a:lnTo>
                <a:lnTo>
                  <a:pt x="237" y="30"/>
                </a:lnTo>
                <a:lnTo>
                  <a:pt x="237" y="28"/>
                </a:lnTo>
                <a:lnTo>
                  <a:pt x="240" y="28"/>
                </a:lnTo>
                <a:lnTo>
                  <a:pt x="242" y="28"/>
                </a:lnTo>
                <a:lnTo>
                  <a:pt x="242" y="24"/>
                </a:lnTo>
                <a:lnTo>
                  <a:pt x="244" y="24"/>
                </a:lnTo>
                <a:lnTo>
                  <a:pt x="247" y="24"/>
                </a:lnTo>
                <a:lnTo>
                  <a:pt x="249" y="24"/>
                </a:lnTo>
                <a:lnTo>
                  <a:pt x="251" y="23"/>
                </a:lnTo>
                <a:lnTo>
                  <a:pt x="254" y="23"/>
                </a:lnTo>
                <a:lnTo>
                  <a:pt x="256" y="21"/>
                </a:lnTo>
                <a:lnTo>
                  <a:pt x="258" y="21"/>
                </a:lnTo>
                <a:lnTo>
                  <a:pt x="261" y="21"/>
                </a:lnTo>
                <a:lnTo>
                  <a:pt x="263" y="21"/>
                </a:lnTo>
                <a:lnTo>
                  <a:pt x="263" y="23"/>
                </a:lnTo>
                <a:lnTo>
                  <a:pt x="265" y="23"/>
                </a:lnTo>
                <a:lnTo>
                  <a:pt x="268" y="24"/>
                </a:lnTo>
                <a:lnTo>
                  <a:pt x="270" y="24"/>
                </a:lnTo>
                <a:lnTo>
                  <a:pt x="271" y="28"/>
                </a:lnTo>
                <a:lnTo>
                  <a:pt x="275" y="28"/>
                </a:lnTo>
                <a:lnTo>
                  <a:pt x="277" y="30"/>
                </a:lnTo>
                <a:lnTo>
                  <a:pt x="278" y="30"/>
                </a:lnTo>
                <a:lnTo>
                  <a:pt x="278" y="31"/>
                </a:lnTo>
                <a:lnTo>
                  <a:pt x="284" y="35"/>
                </a:lnTo>
                <a:lnTo>
                  <a:pt x="290" y="36"/>
                </a:lnTo>
                <a:lnTo>
                  <a:pt x="299" y="43"/>
                </a:lnTo>
                <a:lnTo>
                  <a:pt x="311" y="49"/>
                </a:lnTo>
                <a:lnTo>
                  <a:pt x="320" y="55"/>
                </a:lnTo>
                <a:lnTo>
                  <a:pt x="334" y="62"/>
                </a:lnTo>
                <a:lnTo>
                  <a:pt x="344" y="66"/>
                </a:lnTo>
                <a:lnTo>
                  <a:pt x="351" y="69"/>
                </a:lnTo>
                <a:lnTo>
                  <a:pt x="353" y="71"/>
                </a:lnTo>
                <a:lnTo>
                  <a:pt x="355" y="69"/>
                </a:lnTo>
                <a:lnTo>
                  <a:pt x="360" y="71"/>
                </a:lnTo>
                <a:lnTo>
                  <a:pt x="361" y="66"/>
                </a:lnTo>
                <a:lnTo>
                  <a:pt x="365" y="66"/>
                </a:lnTo>
                <a:lnTo>
                  <a:pt x="367" y="64"/>
                </a:lnTo>
                <a:lnTo>
                  <a:pt x="367" y="59"/>
                </a:lnTo>
                <a:lnTo>
                  <a:pt x="367" y="57"/>
                </a:lnTo>
                <a:lnTo>
                  <a:pt x="365" y="55"/>
                </a:lnTo>
                <a:lnTo>
                  <a:pt x="367" y="50"/>
                </a:lnTo>
                <a:lnTo>
                  <a:pt x="367" y="43"/>
                </a:lnTo>
                <a:lnTo>
                  <a:pt x="365" y="38"/>
                </a:lnTo>
                <a:lnTo>
                  <a:pt x="367" y="36"/>
                </a:lnTo>
                <a:lnTo>
                  <a:pt x="368" y="36"/>
                </a:lnTo>
                <a:lnTo>
                  <a:pt x="372" y="35"/>
                </a:lnTo>
                <a:lnTo>
                  <a:pt x="372" y="31"/>
                </a:lnTo>
                <a:lnTo>
                  <a:pt x="368" y="30"/>
                </a:lnTo>
                <a:lnTo>
                  <a:pt x="365" y="28"/>
                </a:lnTo>
                <a:lnTo>
                  <a:pt x="365" y="21"/>
                </a:lnTo>
                <a:lnTo>
                  <a:pt x="361" y="10"/>
                </a:lnTo>
                <a:lnTo>
                  <a:pt x="360" y="7"/>
                </a:lnTo>
                <a:lnTo>
                  <a:pt x="360" y="4"/>
                </a:lnTo>
                <a:lnTo>
                  <a:pt x="361" y="2"/>
                </a:lnTo>
                <a:lnTo>
                  <a:pt x="365" y="2"/>
                </a:lnTo>
                <a:lnTo>
                  <a:pt x="368" y="2"/>
                </a:lnTo>
                <a:lnTo>
                  <a:pt x="374" y="2"/>
                </a:lnTo>
                <a:lnTo>
                  <a:pt x="386" y="2"/>
                </a:lnTo>
                <a:lnTo>
                  <a:pt x="394" y="2"/>
                </a:lnTo>
                <a:lnTo>
                  <a:pt x="403" y="0"/>
                </a:lnTo>
                <a:lnTo>
                  <a:pt x="410" y="0"/>
                </a:lnTo>
                <a:lnTo>
                  <a:pt x="415" y="0"/>
                </a:lnTo>
                <a:lnTo>
                  <a:pt x="420" y="2"/>
                </a:lnTo>
                <a:lnTo>
                  <a:pt x="424" y="2"/>
                </a:lnTo>
                <a:lnTo>
                  <a:pt x="424" y="2"/>
                </a:lnTo>
                <a:close/>
                <a:moveTo>
                  <a:pt x="417" y="190"/>
                </a:moveTo>
                <a:lnTo>
                  <a:pt x="415" y="190"/>
                </a:lnTo>
                <a:lnTo>
                  <a:pt x="415" y="194"/>
                </a:lnTo>
                <a:lnTo>
                  <a:pt x="413" y="194"/>
                </a:lnTo>
                <a:lnTo>
                  <a:pt x="410" y="194"/>
                </a:lnTo>
                <a:lnTo>
                  <a:pt x="408" y="190"/>
                </a:lnTo>
                <a:lnTo>
                  <a:pt x="408" y="194"/>
                </a:lnTo>
                <a:lnTo>
                  <a:pt x="410" y="194"/>
                </a:lnTo>
                <a:lnTo>
                  <a:pt x="413" y="194"/>
                </a:lnTo>
                <a:lnTo>
                  <a:pt x="413" y="196"/>
                </a:lnTo>
                <a:lnTo>
                  <a:pt x="413" y="194"/>
                </a:lnTo>
                <a:lnTo>
                  <a:pt x="410" y="194"/>
                </a:lnTo>
                <a:lnTo>
                  <a:pt x="410" y="196"/>
                </a:lnTo>
                <a:lnTo>
                  <a:pt x="408" y="196"/>
                </a:lnTo>
                <a:lnTo>
                  <a:pt x="410" y="196"/>
                </a:lnTo>
                <a:lnTo>
                  <a:pt x="410" y="197"/>
                </a:lnTo>
                <a:lnTo>
                  <a:pt x="413" y="197"/>
                </a:lnTo>
                <a:lnTo>
                  <a:pt x="410" y="197"/>
                </a:lnTo>
                <a:lnTo>
                  <a:pt x="413" y="197"/>
                </a:lnTo>
                <a:lnTo>
                  <a:pt x="415" y="197"/>
                </a:lnTo>
                <a:lnTo>
                  <a:pt x="413" y="197"/>
                </a:lnTo>
                <a:lnTo>
                  <a:pt x="413" y="196"/>
                </a:lnTo>
                <a:lnTo>
                  <a:pt x="415" y="196"/>
                </a:lnTo>
                <a:lnTo>
                  <a:pt x="417" y="196"/>
                </a:lnTo>
                <a:lnTo>
                  <a:pt x="420" y="196"/>
                </a:lnTo>
                <a:lnTo>
                  <a:pt x="422" y="196"/>
                </a:lnTo>
                <a:lnTo>
                  <a:pt x="420" y="197"/>
                </a:lnTo>
                <a:lnTo>
                  <a:pt x="417" y="197"/>
                </a:lnTo>
                <a:lnTo>
                  <a:pt x="415" y="197"/>
                </a:lnTo>
                <a:lnTo>
                  <a:pt x="415" y="201"/>
                </a:lnTo>
                <a:lnTo>
                  <a:pt x="413" y="201"/>
                </a:lnTo>
                <a:lnTo>
                  <a:pt x="413" y="203"/>
                </a:lnTo>
                <a:lnTo>
                  <a:pt x="413" y="204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0" y="208"/>
                </a:lnTo>
                <a:lnTo>
                  <a:pt x="413" y="208"/>
                </a:lnTo>
                <a:lnTo>
                  <a:pt x="413" y="210"/>
                </a:lnTo>
                <a:lnTo>
                  <a:pt x="413" y="211"/>
                </a:lnTo>
                <a:lnTo>
                  <a:pt x="410" y="211"/>
                </a:lnTo>
                <a:lnTo>
                  <a:pt x="410" y="215"/>
                </a:lnTo>
                <a:lnTo>
                  <a:pt x="413" y="215"/>
                </a:lnTo>
                <a:lnTo>
                  <a:pt x="410" y="215"/>
                </a:lnTo>
                <a:lnTo>
                  <a:pt x="410" y="216"/>
                </a:lnTo>
                <a:lnTo>
                  <a:pt x="410" y="218"/>
                </a:lnTo>
                <a:lnTo>
                  <a:pt x="410" y="216"/>
                </a:lnTo>
                <a:lnTo>
                  <a:pt x="410" y="215"/>
                </a:lnTo>
                <a:lnTo>
                  <a:pt x="410" y="211"/>
                </a:lnTo>
                <a:lnTo>
                  <a:pt x="410" y="215"/>
                </a:lnTo>
                <a:lnTo>
                  <a:pt x="410" y="211"/>
                </a:lnTo>
                <a:lnTo>
                  <a:pt x="410" y="210"/>
                </a:lnTo>
                <a:lnTo>
                  <a:pt x="410" y="211"/>
                </a:lnTo>
                <a:lnTo>
                  <a:pt x="408" y="211"/>
                </a:lnTo>
                <a:lnTo>
                  <a:pt x="408" y="215"/>
                </a:lnTo>
                <a:lnTo>
                  <a:pt x="406" y="215"/>
                </a:lnTo>
                <a:lnTo>
                  <a:pt x="406" y="211"/>
                </a:lnTo>
                <a:lnTo>
                  <a:pt x="406" y="215"/>
                </a:lnTo>
                <a:lnTo>
                  <a:pt x="406" y="216"/>
                </a:lnTo>
                <a:lnTo>
                  <a:pt x="403" y="216"/>
                </a:lnTo>
                <a:lnTo>
                  <a:pt x="403" y="218"/>
                </a:lnTo>
                <a:lnTo>
                  <a:pt x="401" y="218"/>
                </a:lnTo>
                <a:lnTo>
                  <a:pt x="401" y="222"/>
                </a:lnTo>
                <a:lnTo>
                  <a:pt x="400" y="222"/>
                </a:lnTo>
                <a:lnTo>
                  <a:pt x="400" y="218"/>
                </a:lnTo>
                <a:lnTo>
                  <a:pt x="401" y="218"/>
                </a:lnTo>
                <a:lnTo>
                  <a:pt x="400" y="218"/>
                </a:lnTo>
                <a:lnTo>
                  <a:pt x="400" y="222"/>
                </a:lnTo>
                <a:lnTo>
                  <a:pt x="396" y="222"/>
                </a:lnTo>
                <a:lnTo>
                  <a:pt x="396" y="218"/>
                </a:lnTo>
                <a:lnTo>
                  <a:pt x="396" y="222"/>
                </a:lnTo>
                <a:lnTo>
                  <a:pt x="396" y="223"/>
                </a:lnTo>
                <a:lnTo>
                  <a:pt x="394" y="223"/>
                </a:lnTo>
                <a:lnTo>
                  <a:pt x="394" y="225"/>
                </a:lnTo>
                <a:lnTo>
                  <a:pt x="394" y="223"/>
                </a:lnTo>
                <a:lnTo>
                  <a:pt x="393" y="223"/>
                </a:lnTo>
                <a:lnTo>
                  <a:pt x="393" y="225"/>
                </a:lnTo>
                <a:lnTo>
                  <a:pt x="389" y="225"/>
                </a:lnTo>
                <a:lnTo>
                  <a:pt x="387" y="225"/>
                </a:lnTo>
                <a:lnTo>
                  <a:pt x="386" y="225"/>
                </a:lnTo>
                <a:lnTo>
                  <a:pt x="382" y="225"/>
                </a:lnTo>
                <a:lnTo>
                  <a:pt x="381" y="225"/>
                </a:lnTo>
                <a:lnTo>
                  <a:pt x="379" y="225"/>
                </a:lnTo>
                <a:lnTo>
                  <a:pt x="379" y="229"/>
                </a:lnTo>
                <a:lnTo>
                  <a:pt x="379" y="225"/>
                </a:lnTo>
                <a:lnTo>
                  <a:pt x="375" y="225"/>
                </a:lnTo>
                <a:lnTo>
                  <a:pt x="374" y="225"/>
                </a:lnTo>
                <a:lnTo>
                  <a:pt x="372" y="225"/>
                </a:lnTo>
                <a:lnTo>
                  <a:pt x="372" y="229"/>
                </a:lnTo>
                <a:lnTo>
                  <a:pt x="372" y="230"/>
                </a:lnTo>
                <a:lnTo>
                  <a:pt x="372" y="232"/>
                </a:lnTo>
                <a:lnTo>
                  <a:pt x="368" y="232"/>
                </a:lnTo>
                <a:lnTo>
                  <a:pt x="368" y="236"/>
                </a:lnTo>
                <a:lnTo>
                  <a:pt x="372" y="236"/>
                </a:lnTo>
                <a:lnTo>
                  <a:pt x="368" y="236"/>
                </a:lnTo>
                <a:lnTo>
                  <a:pt x="372" y="236"/>
                </a:lnTo>
                <a:lnTo>
                  <a:pt x="374" y="236"/>
                </a:lnTo>
                <a:lnTo>
                  <a:pt x="375" y="236"/>
                </a:lnTo>
                <a:lnTo>
                  <a:pt x="379" y="236"/>
                </a:lnTo>
                <a:lnTo>
                  <a:pt x="379" y="232"/>
                </a:lnTo>
                <a:lnTo>
                  <a:pt x="381" y="232"/>
                </a:lnTo>
                <a:lnTo>
                  <a:pt x="382" y="232"/>
                </a:lnTo>
                <a:lnTo>
                  <a:pt x="382" y="230"/>
                </a:lnTo>
                <a:lnTo>
                  <a:pt x="386" y="230"/>
                </a:lnTo>
                <a:lnTo>
                  <a:pt x="387" y="230"/>
                </a:lnTo>
                <a:lnTo>
                  <a:pt x="389" y="230"/>
                </a:lnTo>
                <a:lnTo>
                  <a:pt x="393" y="230"/>
                </a:lnTo>
                <a:lnTo>
                  <a:pt x="394" y="230"/>
                </a:lnTo>
                <a:lnTo>
                  <a:pt x="396" y="230"/>
                </a:lnTo>
                <a:lnTo>
                  <a:pt x="400" y="230"/>
                </a:lnTo>
                <a:lnTo>
                  <a:pt x="401" y="230"/>
                </a:lnTo>
                <a:lnTo>
                  <a:pt x="403" y="230"/>
                </a:lnTo>
                <a:lnTo>
                  <a:pt x="403" y="229"/>
                </a:lnTo>
                <a:lnTo>
                  <a:pt x="406" y="229"/>
                </a:lnTo>
                <a:lnTo>
                  <a:pt x="406" y="225"/>
                </a:lnTo>
                <a:lnTo>
                  <a:pt x="408" y="225"/>
                </a:lnTo>
                <a:lnTo>
                  <a:pt x="410" y="225"/>
                </a:lnTo>
                <a:lnTo>
                  <a:pt x="408" y="229"/>
                </a:lnTo>
                <a:lnTo>
                  <a:pt x="410" y="229"/>
                </a:lnTo>
                <a:lnTo>
                  <a:pt x="410" y="225"/>
                </a:lnTo>
                <a:lnTo>
                  <a:pt x="413" y="225"/>
                </a:lnTo>
                <a:lnTo>
                  <a:pt x="410" y="225"/>
                </a:lnTo>
                <a:lnTo>
                  <a:pt x="413" y="223"/>
                </a:lnTo>
                <a:lnTo>
                  <a:pt x="415" y="223"/>
                </a:lnTo>
                <a:lnTo>
                  <a:pt x="415" y="222"/>
                </a:lnTo>
                <a:lnTo>
                  <a:pt x="415" y="218"/>
                </a:lnTo>
                <a:lnTo>
                  <a:pt x="417" y="218"/>
                </a:lnTo>
                <a:lnTo>
                  <a:pt x="415" y="218"/>
                </a:lnTo>
                <a:lnTo>
                  <a:pt x="417" y="216"/>
                </a:lnTo>
                <a:lnTo>
                  <a:pt x="415" y="216"/>
                </a:lnTo>
                <a:lnTo>
                  <a:pt x="415" y="215"/>
                </a:lnTo>
                <a:lnTo>
                  <a:pt x="415" y="211"/>
                </a:lnTo>
                <a:lnTo>
                  <a:pt x="417" y="211"/>
                </a:lnTo>
                <a:lnTo>
                  <a:pt x="417" y="210"/>
                </a:lnTo>
                <a:lnTo>
                  <a:pt x="420" y="210"/>
                </a:lnTo>
                <a:lnTo>
                  <a:pt x="420" y="208"/>
                </a:lnTo>
                <a:lnTo>
                  <a:pt x="422" y="208"/>
                </a:lnTo>
                <a:lnTo>
                  <a:pt x="422" y="204"/>
                </a:lnTo>
                <a:lnTo>
                  <a:pt x="424" y="204"/>
                </a:lnTo>
                <a:lnTo>
                  <a:pt x="424" y="203"/>
                </a:lnTo>
                <a:lnTo>
                  <a:pt x="424" y="201"/>
                </a:lnTo>
                <a:lnTo>
                  <a:pt x="427" y="201"/>
                </a:lnTo>
                <a:lnTo>
                  <a:pt x="427" y="197"/>
                </a:lnTo>
                <a:lnTo>
                  <a:pt x="424" y="197"/>
                </a:lnTo>
                <a:lnTo>
                  <a:pt x="427" y="197"/>
                </a:lnTo>
                <a:lnTo>
                  <a:pt x="424" y="197"/>
                </a:lnTo>
                <a:lnTo>
                  <a:pt x="422" y="197"/>
                </a:lnTo>
                <a:lnTo>
                  <a:pt x="422" y="196"/>
                </a:lnTo>
                <a:lnTo>
                  <a:pt x="422" y="194"/>
                </a:lnTo>
                <a:lnTo>
                  <a:pt x="420" y="194"/>
                </a:lnTo>
                <a:lnTo>
                  <a:pt x="417" y="194"/>
                </a:lnTo>
                <a:lnTo>
                  <a:pt x="415" y="194"/>
                </a:lnTo>
                <a:lnTo>
                  <a:pt x="417" y="194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20" y="190"/>
                </a:lnTo>
                <a:lnTo>
                  <a:pt x="417" y="190"/>
                </a:lnTo>
                <a:lnTo>
                  <a:pt x="417" y="190"/>
                </a:lnTo>
                <a:close/>
                <a:moveTo>
                  <a:pt x="400" y="236"/>
                </a:moveTo>
                <a:lnTo>
                  <a:pt x="396" y="236"/>
                </a:lnTo>
                <a:lnTo>
                  <a:pt x="394" y="236"/>
                </a:lnTo>
                <a:lnTo>
                  <a:pt x="393" y="236"/>
                </a:lnTo>
                <a:lnTo>
                  <a:pt x="389" y="236"/>
                </a:lnTo>
                <a:lnTo>
                  <a:pt x="387" y="236"/>
                </a:lnTo>
                <a:lnTo>
                  <a:pt x="386" y="236"/>
                </a:lnTo>
                <a:lnTo>
                  <a:pt x="382" y="236"/>
                </a:lnTo>
                <a:lnTo>
                  <a:pt x="381" y="236"/>
                </a:lnTo>
                <a:lnTo>
                  <a:pt x="381" y="237"/>
                </a:lnTo>
                <a:lnTo>
                  <a:pt x="379" y="237"/>
                </a:lnTo>
                <a:lnTo>
                  <a:pt x="375" y="237"/>
                </a:lnTo>
                <a:lnTo>
                  <a:pt x="374" y="237"/>
                </a:lnTo>
                <a:lnTo>
                  <a:pt x="374" y="239"/>
                </a:lnTo>
                <a:lnTo>
                  <a:pt x="374" y="237"/>
                </a:lnTo>
                <a:lnTo>
                  <a:pt x="374" y="239"/>
                </a:lnTo>
                <a:lnTo>
                  <a:pt x="372" y="239"/>
                </a:lnTo>
                <a:lnTo>
                  <a:pt x="372" y="237"/>
                </a:lnTo>
                <a:lnTo>
                  <a:pt x="372" y="239"/>
                </a:lnTo>
                <a:lnTo>
                  <a:pt x="372" y="242"/>
                </a:lnTo>
                <a:lnTo>
                  <a:pt x="374" y="242"/>
                </a:lnTo>
                <a:lnTo>
                  <a:pt x="374" y="244"/>
                </a:lnTo>
                <a:lnTo>
                  <a:pt x="374" y="246"/>
                </a:lnTo>
                <a:lnTo>
                  <a:pt x="374" y="249"/>
                </a:lnTo>
                <a:lnTo>
                  <a:pt x="375" y="249"/>
                </a:lnTo>
                <a:lnTo>
                  <a:pt x="374" y="249"/>
                </a:lnTo>
                <a:lnTo>
                  <a:pt x="375" y="249"/>
                </a:lnTo>
                <a:lnTo>
                  <a:pt x="379" y="249"/>
                </a:lnTo>
                <a:lnTo>
                  <a:pt x="375" y="249"/>
                </a:lnTo>
                <a:lnTo>
                  <a:pt x="375" y="246"/>
                </a:lnTo>
                <a:lnTo>
                  <a:pt x="374" y="244"/>
                </a:lnTo>
                <a:lnTo>
                  <a:pt x="375" y="244"/>
                </a:lnTo>
                <a:lnTo>
                  <a:pt x="375" y="246"/>
                </a:lnTo>
                <a:lnTo>
                  <a:pt x="379" y="246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9"/>
                </a:lnTo>
                <a:lnTo>
                  <a:pt x="381" y="246"/>
                </a:lnTo>
                <a:lnTo>
                  <a:pt x="381" y="244"/>
                </a:lnTo>
                <a:lnTo>
                  <a:pt x="381" y="242"/>
                </a:lnTo>
                <a:lnTo>
                  <a:pt x="379" y="242"/>
                </a:lnTo>
                <a:lnTo>
                  <a:pt x="381" y="242"/>
                </a:lnTo>
                <a:lnTo>
                  <a:pt x="381" y="244"/>
                </a:lnTo>
                <a:lnTo>
                  <a:pt x="382" y="244"/>
                </a:lnTo>
                <a:lnTo>
                  <a:pt x="381" y="244"/>
                </a:lnTo>
                <a:lnTo>
                  <a:pt x="381" y="242"/>
                </a:lnTo>
                <a:lnTo>
                  <a:pt x="382" y="244"/>
                </a:lnTo>
                <a:lnTo>
                  <a:pt x="382" y="242"/>
                </a:lnTo>
                <a:lnTo>
                  <a:pt x="382" y="244"/>
                </a:lnTo>
                <a:lnTo>
                  <a:pt x="382" y="242"/>
                </a:lnTo>
                <a:lnTo>
                  <a:pt x="386" y="242"/>
                </a:lnTo>
                <a:lnTo>
                  <a:pt x="382" y="242"/>
                </a:lnTo>
                <a:lnTo>
                  <a:pt x="382" y="239"/>
                </a:lnTo>
                <a:lnTo>
                  <a:pt x="386" y="239"/>
                </a:lnTo>
                <a:lnTo>
                  <a:pt x="386" y="242"/>
                </a:lnTo>
                <a:lnTo>
                  <a:pt x="386" y="239"/>
                </a:lnTo>
                <a:lnTo>
                  <a:pt x="386" y="242"/>
                </a:lnTo>
                <a:lnTo>
                  <a:pt x="387" y="242"/>
                </a:lnTo>
                <a:lnTo>
                  <a:pt x="389" y="242"/>
                </a:lnTo>
                <a:lnTo>
                  <a:pt x="393" y="242"/>
                </a:lnTo>
                <a:lnTo>
                  <a:pt x="394" y="242"/>
                </a:lnTo>
                <a:lnTo>
                  <a:pt x="393" y="242"/>
                </a:lnTo>
                <a:lnTo>
                  <a:pt x="389" y="242"/>
                </a:lnTo>
                <a:lnTo>
                  <a:pt x="387" y="242"/>
                </a:lnTo>
                <a:lnTo>
                  <a:pt x="386" y="242"/>
                </a:lnTo>
                <a:lnTo>
                  <a:pt x="386" y="244"/>
                </a:lnTo>
                <a:lnTo>
                  <a:pt x="382" y="246"/>
                </a:lnTo>
                <a:lnTo>
                  <a:pt x="386" y="249"/>
                </a:lnTo>
                <a:lnTo>
                  <a:pt x="382" y="249"/>
                </a:lnTo>
                <a:lnTo>
                  <a:pt x="382" y="251"/>
                </a:lnTo>
                <a:lnTo>
                  <a:pt x="382" y="253"/>
                </a:lnTo>
                <a:lnTo>
                  <a:pt x="382" y="256"/>
                </a:lnTo>
                <a:lnTo>
                  <a:pt x="382" y="258"/>
                </a:lnTo>
                <a:lnTo>
                  <a:pt x="386" y="258"/>
                </a:lnTo>
                <a:lnTo>
                  <a:pt x="382" y="258"/>
                </a:lnTo>
                <a:lnTo>
                  <a:pt x="382" y="260"/>
                </a:lnTo>
                <a:lnTo>
                  <a:pt x="381" y="260"/>
                </a:lnTo>
                <a:lnTo>
                  <a:pt x="382" y="260"/>
                </a:lnTo>
                <a:lnTo>
                  <a:pt x="382" y="263"/>
                </a:lnTo>
                <a:lnTo>
                  <a:pt x="382" y="265"/>
                </a:lnTo>
                <a:lnTo>
                  <a:pt x="386" y="265"/>
                </a:lnTo>
                <a:lnTo>
                  <a:pt x="386" y="267"/>
                </a:lnTo>
                <a:lnTo>
                  <a:pt x="386" y="270"/>
                </a:lnTo>
                <a:lnTo>
                  <a:pt x="387" y="272"/>
                </a:lnTo>
                <a:lnTo>
                  <a:pt x="387" y="274"/>
                </a:lnTo>
                <a:lnTo>
                  <a:pt x="389" y="274"/>
                </a:lnTo>
                <a:lnTo>
                  <a:pt x="389" y="277"/>
                </a:lnTo>
                <a:lnTo>
                  <a:pt x="389" y="279"/>
                </a:lnTo>
                <a:lnTo>
                  <a:pt x="389" y="281"/>
                </a:lnTo>
                <a:lnTo>
                  <a:pt x="387" y="281"/>
                </a:lnTo>
                <a:lnTo>
                  <a:pt x="387" y="279"/>
                </a:lnTo>
                <a:lnTo>
                  <a:pt x="387" y="277"/>
                </a:lnTo>
                <a:lnTo>
                  <a:pt x="387" y="274"/>
                </a:lnTo>
                <a:lnTo>
                  <a:pt x="386" y="274"/>
                </a:lnTo>
                <a:lnTo>
                  <a:pt x="386" y="272"/>
                </a:lnTo>
                <a:lnTo>
                  <a:pt x="382" y="272"/>
                </a:lnTo>
                <a:lnTo>
                  <a:pt x="382" y="270"/>
                </a:lnTo>
                <a:lnTo>
                  <a:pt x="382" y="272"/>
                </a:lnTo>
                <a:lnTo>
                  <a:pt x="382" y="274"/>
                </a:lnTo>
                <a:lnTo>
                  <a:pt x="386" y="274"/>
                </a:lnTo>
                <a:lnTo>
                  <a:pt x="386" y="277"/>
                </a:lnTo>
                <a:lnTo>
                  <a:pt x="386" y="279"/>
                </a:lnTo>
                <a:lnTo>
                  <a:pt x="387" y="279"/>
                </a:lnTo>
                <a:lnTo>
                  <a:pt x="387" y="281"/>
                </a:lnTo>
                <a:lnTo>
                  <a:pt x="389" y="284"/>
                </a:lnTo>
                <a:lnTo>
                  <a:pt x="387" y="284"/>
                </a:lnTo>
                <a:lnTo>
                  <a:pt x="387" y="286"/>
                </a:lnTo>
                <a:lnTo>
                  <a:pt x="389" y="286"/>
                </a:lnTo>
                <a:lnTo>
                  <a:pt x="387" y="284"/>
                </a:lnTo>
                <a:lnTo>
                  <a:pt x="389" y="284"/>
                </a:lnTo>
                <a:lnTo>
                  <a:pt x="389" y="281"/>
                </a:lnTo>
                <a:lnTo>
                  <a:pt x="393" y="279"/>
                </a:lnTo>
                <a:lnTo>
                  <a:pt x="394" y="279"/>
                </a:lnTo>
                <a:lnTo>
                  <a:pt x="394" y="281"/>
                </a:lnTo>
                <a:lnTo>
                  <a:pt x="396" y="281"/>
                </a:lnTo>
                <a:lnTo>
                  <a:pt x="394" y="281"/>
                </a:lnTo>
                <a:lnTo>
                  <a:pt x="396" y="281"/>
                </a:lnTo>
                <a:lnTo>
                  <a:pt x="396" y="284"/>
                </a:lnTo>
                <a:lnTo>
                  <a:pt x="400" y="281"/>
                </a:lnTo>
                <a:lnTo>
                  <a:pt x="401" y="281"/>
                </a:lnTo>
                <a:lnTo>
                  <a:pt x="401" y="279"/>
                </a:lnTo>
                <a:lnTo>
                  <a:pt x="401" y="277"/>
                </a:lnTo>
                <a:lnTo>
                  <a:pt x="400" y="277"/>
                </a:lnTo>
                <a:lnTo>
                  <a:pt x="396" y="274"/>
                </a:lnTo>
                <a:lnTo>
                  <a:pt x="400" y="274"/>
                </a:lnTo>
                <a:lnTo>
                  <a:pt x="400" y="277"/>
                </a:lnTo>
                <a:lnTo>
                  <a:pt x="400" y="274"/>
                </a:lnTo>
                <a:lnTo>
                  <a:pt x="396" y="274"/>
                </a:lnTo>
                <a:lnTo>
                  <a:pt x="394" y="274"/>
                </a:lnTo>
                <a:lnTo>
                  <a:pt x="394" y="272"/>
                </a:lnTo>
                <a:lnTo>
                  <a:pt x="393" y="272"/>
                </a:lnTo>
                <a:lnTo>
                  <a:pt x="393" y="270"/>
                </a:lnTo>
                <a:lnTo>
                  <a:pt x="389" y="270"/>
                </a:lnTo>
                <a:lnTo>
                  <a:pt x="393" y="270"/>
                </a:lnTo>
                <a:lnTo>
                  <a:pt x="393" y="272"/>
                </a:lnTo>
                <a:lnTo>
                  <a:pt x="394" y="274"/>
                </a:lnTo>
                <a:lnTo>
                  <a:pt x="394" y="277"/>
                </a:lnTo>
                <a:lnTo>
                  <a:pt x="396" y="277"/>
                </a:lnTo>
                <a:lnTo>
                  <a:pt x="396" y="279"/>
                </a:lnTo>
                <a:lnTo>
                  <a:pt x="396" y="281"/>
                </a:lnTo>
                <a:lnTo>
                  <a:pt x="400" y="281"/>
                </a:lnTo>
                <a:lnTo>
                  <a:pt x="396" y="281"/>
                </a:lnTo>
                <a:lnTo>
                  <a:pt x="394" y="281"/>
                </a:lnTo>
                <a:lnTo>
                  <a:pt x="394" y="279"/>
                </a:lnTo>
                <a:lnTo>
                  <a:pt x="393" y="279"/>
                </a:lnTo>
                <a:lnTo>
                  <a:pt x="389" y="279"/>
                </a:lnTo>
                <a:lnTo>
                  <a:pt x="389" y="277"/>
                </a:lnTo>
                <a:lnTo>
                  <a:pt x="389" y="274"/>
                </a:lnTo>
                <a:lnTo>
                  <a:pt x="387" y="272"/>
                </a:lnTo>
                <a:lnTo>
                  <a:pt x="387" y="270"/>
                </a:lnTo>
                <a:lnTo>
                  <a:pt x="386" y="267"/>
                </a:lnTo>
                <a:lnTo>
                  <a:pt x="386" y="265"/>
                </a:lnTo>
                <a:lnTo>
                  <a:pt x="386" y="263"/>
                </a:lnTo>
                <a:lnTo>
                  <a:pt x="382" y="263"/>
                </a:lnTo>
                <a:lnTo>
                  <a:pt x="382" y="260"/>
                </a:lnTo>
                <a:lnTo>
                  <a:pt x="386" y="260"/>
                </a:lnTo>
                <a:lnTo>
                  <a:pt x="386" y="263"/>
                </a:lnTo>
                <a:lnTo>
                  <a:pt x="387" y="263"/>
                </a:lnTo>
                <a:lnTo>
                  <a:pt x="386" y="263"/>
                </a:lnTo>
                <a:lnTo>
                  <a:pt x="386" y="265"/>
                </a:lnTo>
                <a:lnTo>
                  <a:pt x="387" y="265"/>
                </a:lnTo>
                <a:lnTo>
                  <a:pt x="387" y="267"/>
                </a:lnTo>
                <a:lnTo>
                  <a:pt x="389" y="267"/>
                </a:lnTo>
                <a:lnTo>
                  <a:pt x="393" y="267"/>
                </a:lnTo>
                <a:lnTo>
                  <a:pt x="393" y="270"/>
                </a:lnTo>
                <a:lnTo>
                  <a:pt x="394" y="270"/>
                </a:lnTo>
                <a:lnTo>
                  <a:pt x="394" y="272"/>
                </a:lnTo>
                <a:lnTo>
                  <a:pt x="396" y="272"/>
                </a:lnTo>
                <a:lnTo>
                  <a:pt x="400" y="272"/>
                </a:lnTo>
                <a:lnTo>
                  <a:pt x="400" y="274"/>
                </a:lnTo>
                <a:lnTo>
                  <a:pt x="401" y="274"/>
                </a:lnTo>
                <a:lnTo>
                  <a:pt x="403" y="277"/>
                </a:lnTo>
                <a:lnTo>
                  <a:pt x="406" y="277"/>
                </a:lnTo>
                <a:lnTo>
                  <a:pt x="406" y="279"/>
                </a:lnTo>
                <a:lnTo>
                  <a:pt x="408" y="279"/>
                </a:lnTo>
                <a:lnTo>
                  <a:pt x="410" y="279"/>
                </a:lnTo>
                <a:lnTo>
                  <a:pt x="413" y="279"/>
                </a:lnTo>
                <a:lnTo>
                  <a:pt x="413" y="277"/>
                </a:lnTo>
                <a:lnTo>
                  <a:pt x="413" y="274"/>
                </a:lnTo>
                <a:lnTo>
                  <a:pt x="410" y="274"/>
                </a:lnTo>
                <a:lnTo>
                  <a:pt x="413" y="274"/>
                </a:lnTo>
                <a:lnTo>
                  <a:pt x="413" y="277"/>
                </a:lnTo>
                <a:lnTo>
                  <a:pt x="415" y="277"/>
                </a:lnTo>
                <a:lnTo>
                  <a:pt x="415" y="274"/>
                </a:lnTo>
                <a:lnTo>
                  <a:pt x="413" y="274"/>
                </a:lnTo>
                <a:lnTo>
                  <a:pt x="413" y="272"/>
                </a:lnTo>
                <a:lnTo>
                  <a:pt x="410" y="272"/>
                </a:lnTo>
                <a:lnTo>
                  <a:pt x="410" y="270"/>
                </a:lnTo>
                <a:lnTo>
                  <a:pt x="408" y="270"/>
                </a:lnTo>
                <a:lnTo>
                  <a:pt x="408" y="267"/>
                </a:lnTo>
                <a:lnTo>
                  <a:pt x="406" y="267"/>
                </a:lnTo>
                <a:lnTo>
                  <a:pt x="408" y="267"/>
                </a:lnTo>
                <a:lnTo>
                  <a:pt x="410" y="270"/>
                </a:lnTo>
                <a:lnTo>
                  <a:pt x="413" y="272"/>
                </a:lnTo>
                <a:lnTo>
                  <a:pt x="413" y="270"/>
                </a:lnTo>
                <a:lnTo>
                  <a:pt x="410" y="270"/>
                </a:lnTo>
                <a:lnTo>
                  <a:pt x="410" y="267"/>
                </a:lnTo>
                <a:lnTo>
                  <a:pt x="408" y="267"/>
                </a:lnTo>
                <a:lnTo>
                  <a:pt x="410" y="267"/>
                </a:lnTo>
                <a:lnTo>
                  <a:pt x="410" y="270"/>
                </a:lnTo>
                <a:lnTo>
                  <a:pt x="413" y="270"/>
                </a:lnTo>
                <a:lnTo>
                  <a:pt x="413" y="272"/>
                </a:lnTo>
                <a:lnTo>
                  <a:pt x="415" y="272"/>
                </a:lnTo>
                <a:lnTo>
                  <a:pt x="415" y="270"/>
                </a:lnTo>
                <a:lnTo>
                  <a:pt x="413" y="270"/>
                </a:lnTo>
                <a:lnTo>
                  <a:pt x="413" y="267"/>
                </a:lnTo>
                <a:lnTo>
                  <a:pt x="410" y="267"/>
                </a:lnTo>
                <a:lnTo>
                  <a:pt x="413" y="267"/>
                </a:lnTo>
                <a:lnTo>
                  <a:pt x="415" y="267"/>
                </a:lnTo>
                <a:lnTo>
                  <a:pt x="415" y="270"/>
                </a:lnTo>
                <a:lnTo>
                  <a:pt x="415" y="267"/>
                </a:lnTo>
                <a:lnTo>
                  <a:pt x="417" y="267"/>
                </a:lnTo>
                <a:lnTo>
                  <a:pt x="417" y="270"/>
                </a:lnTo>
                <a:lnTo>
                  <a:pt x="420" y="270"/>
                </a:lnTo>
                <a:lnTo>
                  <a:pt x="420" y="272"/>
                </a:lnTo>
                <a:lnTo>
                  <a:pt x="420" y="274"/>
                </a:lnTo>
                <a:lnTo>
                  <a:pt x="422" y="277"/>
                </a:lnTo>
                <a:lnTo>
                  <a:pt x="424" y="277"/>
                </a:lnTo>
                <a:lnTo>
                  <a:pt x="424" y="274"/>
                </a:lnTo>
                <a:lnTo>
                  <a:pt x="422" y="274"/>
                </a:lnTo>
                <a:lnTo>
                  <a:pt x="424" y="274"/>
                </a:lnTo>
                <a:lnTo>
                  <a:pt x="424" y="272"/>
                </a:lnTo>
                <a:lnTo>
                  <a:pt x="424" y="270"/>
                </a:lnTo>
                <a:lnTo>
                  <a:pt x="424" y="267"/>
                </a:lnTo>
                <a:lnTo>
                  <a:pt x="424" y="265"/>
                </a:lnTo>
                <a:lnTo>
                  <a:pt x="424" y="267"/>
                </a:lnTo>
                <a:lnTo>
                  <a:pt x="424" y="270"/>
                </a:lnTo>
                <a:lnTo>
                  <a:pt x="424" y="272"/>
                </a:lnTo>
                <a:lnTo>
                  <a:pt x="424" y="274"/>
                </a:lnTo>
                <a:lnTo>
                  <a:pt x="422" y="274"/>
                </a:lnTo>
                <a:lnTo>
                  <a:pt x="422" y="272"/>
                </a:lnTo>
                <a:lnTo>
                  <a:pt x="420" y="272"/>
                </a:lnTo>
                <a:lnTo>
                  <a:pt x="420" y="270"/>
                </a:lnTo>
                <a:lnTo>
                  <a:pt x="420" y="267"/>
                </a:lnTo>
                <a:lnTo>
                  <a:pt x="417" y="267"/>
                </a:lnTo>
                <a:lnTo>
                  <a:pt x="415" y="265"/>
                </a:lnTo>
                <a:lnTo>
                  <a:pt x="413" y="265"/>
                </a:lnTo>
                <a:lnTo>
                  <a:pt x="410" y="263"/>
                </a:lnTo>
                <a:lnTo>
                  <a:pt x="413" y="263"/>
                </a:lnTo>
                <a:lnTo>
                  <a:pt x="413" y="265"/>
                </a:lnTo>
                <a:lnTo>
                  <a:pt x="415" y="265"/>
                </a:lnTo>
                <a:lnTo>
                  <a:pt x="415" y="263"/>
                </a:lnTo>
                <a:lnTo>
                  <a:pt x="413" y="263"/>
                </a:lnTo>
                <a:lnTo>
                  <a:pt x="415" y="263"/>
                </a:lnTo>
                <a:lnTo>
                  <a:pt x="415" y="265"/>
                </a:lnTo>
                <a:lnTo>
                  <a:pt x="417" y="265"/>
                </a:lnTo>
                <a:lnTo>
                  <a:pt x="415" y="265"/>
                </a:lnTo>
                <a:lnTo>
                  <a:pt x="415" y="263"/>
                </a:lnTo>
                <a:lnTo>
                  <a:pt x="417" y="263"/>
                </a:lnTo>
                <a:lnTo>
                  <a:pt x="417" y="265"/>
                </a:lnTo>
                <a:lnTo>
                  <a:pt x="417" y="267"/>
                </a:lnTo>
                <a:lnTo>
                  <a:pt x="420" y="267"/>
                </a:lnTo>
                <a:lnTo>
                  <a:pt x="420" y="265"/>
                </a:lnTo>
                <a:lnTo>
                  <a:pt x="417" y="265"/>
                </a:lnTo>
                <a:lnTo>
                  <a:pt x="417" y="263"/>
                </a:lnTo>
                <a:lnTo>
                  <a:pt x="415" y="260"/>
                </a:lnTo>
                <a:lnTo>
                  <a:pt x="415" y="258"/>
                </a:lnTo>
                <a:lnTo>
                  <a:pt x="413" y="258"/>
                </a:lnTo>
                <a:lnTo>
                  <a:pt x="410" y="258"/>
                </a:lnTo>
                <a:lnTo>
                  <a:pt x="413" y="256"/>
                </a:lnTo>
                <a:lnTo>
                  <a:pt x="413" y="258"/>
                </a:lnTo>
                <a:lnTo>
                  <a:pt x="415" y="258"/>
                </a:lnTo>
                <a:lnTo>
                  <a:pt x="415" y="260"/>
                </a:lnTo>
                <a:lnTo>
                  <a:pt x="417" y="260"/>
                </a:lnTo>
                <a:lnTo>
                  <a:pt x="417" y="263"/>
                </a:lnTo>
                <a:lnTo>
                  <a:pt x="420" y="263"/>
                </a:lnTo>
                <a:lnTo>
                  <a:pt x="420" y="260"/>
                </a:lnTo>
                <a:lnTo>
                  <a:pt x="417" y="260"/>
                </a:lnTo>
                <a:lnTo>
                  <a:pt x="417" y="258"/>
                </a:lnTo>
                <a:lnTo>
                  <a:pt x="417" y="256"/>
                </a:lnTo>
                <a:lnTo>
                  <a:pt x="415" y="256"/>
                </a:lnTo>
                <a:lnTo>
                  <a:pt x="415" y="253"/>
                </a:lnTo>
                <a:lnTo>
                  <a:pt x="413" y="253"/>
                </a:lnTo>
                <a:lnTo>
                  <a:pt x="413" y="251"/>
                </a:lnTo>
                <a:lnTo>
                  <a:pt x="410" y="251"/>
                </a:lnTo>
                <a:lnTo>
                  <a:pt x="408" y="251"/>
                </a:lnTo>
                <a:lnTo>
                  <a:pt x="410" y="251"/>
                </a:lnTo>
                <a:lnTo>
                  <a:pt x="413" y="251"/>
                </a:lnTo>
                <a:lnTo>
                  <a:pt x="413" y="249"/>
                </a:lnTo>
                <a:lnTo>
                  <a:pt x="413" y="251"/>
                </a:lnTo>
                <a:lnTo>
                  <a:pt x="415" y="251"/>
                </a:lnTo>
                <a:lnTo>
                  <a:pt x="415" y="249"/>
                </a:lnTo>
                <a:lnTo>
                  <a:pt x="417" y="249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5" y="249"/>
                </a:lnTo>
                <a:lnTo>
                  <a:pt x="417" y="246"/>
                </a:lnTo>
                <a:lnTo>
                  <a:pt x="415" y="246"/>
                </a:lnTo>
                <a:lnTo>
                  <a:pt x="415" y="249"/>
                </a:lnTo>
                <a:lnTo>
                  <a:pt x="413" y="249"/>
                </a:lnTo>
                <a:lnTo>
                  <a:pt x="410" y="249"/>
                </a:lnTo>
                <a:lnTo>
                  <a:pt x="413" y="249"/>
                </a:lnTo>
                <a:lnTo>
                  <a:pt x="413" y="246"/>
                </a:lnTo>
                <a:lnTo>
                  <a:pt x="415" y="246"/>
                </a:lnTo>
                <a:lnTo>
                  <a:pt x="413" y="246"/>
                </a:lnTo>
                <a:lnTo>
                  <a:pt x="410" y="246"/>
                </a:lnTo>
                <a:lnTo>
                  <a:pt x="410" y="249"/>
                </a:lnTo>
                <a:lnTo>
                  <a:pt x="410" y="246"/>
                </a:lnTo>
                <a:lnTo>
                  <a:pt x="413" y="246"/>
                </a:lnTo>
                <a:lnTo>
                  <a:pt x="413" y="244"/>
                </a:lnTo>
                <a:lnTo>
                  <a:pt x="415" y="244"/>
                </a:lnTo>
                <a:lnTo>
                  <a:pt x="413" y="244"/>
                </a:lnTo>
                <a:lnTo>
                  <a:pt x="410" y="246"/>
                </a:lnTo>
                <a:lnTo>
                  <a:pt x="410" y="249"/>
                </a:lnTo>
                <a:lnTo>
                  <a:pt x="408" y="251"/>
                </a:lnTo>
                <a:lnTo>
                  <a:pt x="406" y="253"/>
                </a:lnTo>
                <a:lnTo>
                  <a:pt x="406" y="251"/>
                </a:lnTo>
                <a:lnTo>
                  <a:pt x="408" y="251"/>
                </a:lnTo>
                <a:lnTo>
                  <a:pt x="406" y="251"/>
                </a:lnTo>
                <a:lnTo>
                  <a:pt x="403" y="251"/>
                </a:lnTo>
                <a:lnTo>
                  <a:pt x="401" y="251"/>
                </a:lnTo>
                <a:lnTo>
                  <a:pt x="401" y="253"/>
                </a:lnTo>
                <a:lnTo>
                  <a:pt x="400" y="253"/>
                </a:lnTo>
                <a:lnTo>
                  <a:pt x="400" y="251"/>
                </a:lnTo>
                <a:lnTo>
                  <a:pt x="401" y="251"/>
                </a:lnTo>
                <a:lnTo>
                  <a:pt x="400" y="251"/>
                </a:lnTo>
                <a:lnTo>
                  <a:pt x="400" y="249"/>
                </a:lnTo>
                <a:lnTo>
                  <a:pt x="400" y="251"/>
                </a:lnTo>
                <a:lnTo>
                  <a:pt x="400" y="249"/>
                </a:lnTo>
                <a:lnTo>
                  <a:pt x="396" y="251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396" y="249"/>
                </a:lnTo>
                <a:lnTo>
                  <a:pt x="400" y="249"/>
                </a:lnTo>
                <a:lnTo>
                  <a:pt x="401" y="246"/>
                </a:lnTo>
                <a:lnTo>
                  <a:pt x="400" y="246"/>
                </a:lnTo>
                <a:lnTo>
                  <a:pt x="396" y="249"/>
                </a:lnTo>
                <a:lnTo>
                  <a:pt x="396" y="246"/>
                </a:lnTo>
                <a:lnTo>
                  <a:pt x="400" y="246"/>
                </a:lnTo>
                <a:lnTo>
                  <a:pt x="396" y="246"/>
                </a:lnTo>
                <a:lnTo>
                  <a:pt x="400" y="246"/>
                </a:lnTo>
                <a:lnTo>
                  <a:pt x="401" y="246"/>
                </a:lnTo>
                <a:lnTo>
                  <a:pt x="403" y="244"/>
                </a:lnTo>
                <a:lnTo>
                  <a:pt x="401" y="244"/>
                </a:lnTo>
                <a:lnTo>
                  <a:pt x="401" y="246"/>
                </a:lnTo>
                <a:lnTo>
                  <a:pt x="400" y="246"/>
                </a:lnTo>
                <a:lnTo>
                  <a:pt x="401" y="244"/>
                </a:lnTo>
                <a:lnTo>
                  <a:pt x="403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6"/>
                </a:lnTo>
                <a:lnTo>
                  <a:pt x="396" y="244"/>
                </a:lnTo>
                <a:lnTo>
                  <a:pt x="396" y="246"/>
                </a:lnTo>
                <a:lnTo>
                  <a:pt x="394" y="246"/>
                </a:lnTo>
                <a:lnTo>
                  <a:pt x="394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396" y="244"/>
                </a:lnTo>
                <a:lnTo>
                  <a:pt x="400" y="244"/>
                </a:lnTo>
                <a:lnTo>
                  <a:pt x="401" y="244"/>
                </a:lnTo>
                <a:lnTo>
                  <a:pt x="403" y="244"/>
                </a:lnTo>
                <a:lnTo>
                  <a:pt x="403" y="242"/>
                </a:lnTo>
                <a:lnTo>
                  <a:pt x="406" y="242"/>
                </a:lnTo>
                <a:lnTo>
                  <a:pt x="403" y="242"/>
                </a:lnTo>
                <a:lnTo>
                  <a:pt x="401" y="242"/>
                </a:lnTo>
                <a:lnTo>
                  <a:pt x="400" y="242"/>
                </a:lnTo>
                <a:lnTo>
                  <a:pt x="396" y="242"/>
                </a:lnTo>
                <a:lnTo>
                  <a:pt x="394" y="242"/>
                </a:lnTo>
                <a:lnTo>
                  <a:pt x="396" y="242"/>
                </a:lnTo>
                <a:lnTo>
                  <a:pt x="400" y="242"/>
                </a:lnTo>
                <a:lnTo>
                  <a:pt x="401" y="242"/>
                </a:lnTo>
                <a:lnTo>
                  <a:pt x="403" y="242"/>
                </a:lnTo>
                <a:lnTo>
                  <a:pt x="401" y="242"/>
                </a:lnTo>
                <a:lnTo>
                  <a:pt x="403" y="242"/>
                </a:lnTo>
                <a:lnTo>
                  <a:pt x="403" y="239"/>
                </a:lnTo>
                <a:lnTo>
                  <a:pt x="403" y="242"/>
                </a:lnTo>
                <a:lnTo>
                  <a:pt x="406" y="239"/>
                </a:lnTo>
                <a:lnTo>
                  <a:pt x="408" y="239"/>
                </a:lnTo>
                <a:lnTo>
                  <a:pt x="406" y="239"/>
                </a:lnTo>
                <a:lnTo>
                  <a:pt x="408" y="237"/>
                </a:lnTo>
                <a:lnTo>
                  <a:pt x="410" y="237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10" y="236"/>
                </a:lnTo>
                <a:lnTo>
                  <a:pt x="413" y="236"/>
                </a:lnTo>
                <a:lnTo>
                  <a:pt x="410" y="236"/>
                </a:lnTo>
                <a:lnTo>
                  <a:pt x="408" y="236"/>
                </a:lnTo>
                <a:lnTo>
                  <a:pt x="408" y="237"/>
                </a:lnTo>
                <a:lnTo>
                  <a:pt x="408" y="236"/>
                </a:lnTo>
                <a:lnTo>
                  <a:pt x="406" y="236"/>
                </a:lnTo>
                <a:lnTo>
                  <a:pt x="406" y="237"/>
                </a:lnTo>
                <a:lnTo>
                  <a:pt x="403" y="237"/>
                </a:lnTo>
                <a:lnTo>
                  <a:pt x="403" y="236"/>
                </a:lnTo>
                <a:lnTo>
                  <a:pt x="401" y="236"/>
                </a:lnTo>
                <a:lnTo>
                  <a:pt x="400" y="236"/>
                </a:lnTo>
                <a:lnTo>
                  <a:pt x="400" y="236"/>
                </a:lnTo>
                <a:close/>
                <a:moveTo>
                  <a:pt x="254" y="1136"/>
                </a:moveTo>
                <a:lnTo>
                  <a:pt x="251" y="1136"/>
                </a:lnTo>
                <a:lnTo>
                  <a:pt x="251" y="1137"/>
                </a:lnTo>
                <a:lnTo>
                  <a:pt x="254" y="1137"/>
                </a:lnTo>
                <a:lnTo>
                  <a:pt x="254" y="1139"/>
                </a:lnTo>
                <a:lnTo>
                  <a:pt x="251" y="1143"/>
                </a:lnTo>
                <a:lnTo>
                  <a:pt x="251" y="1144"/>
                </a:lnTo>
                <a:lnTo>
                  <a:pt x="254" y="1146"/>
                </a:lnTo>
                <a:lnTo>
                  <a:pt x="254" y="1150"/>
                </a:lnTo>
                <a:lnTo>
                  <a:pt x="256" y="1150"/>
                </a:lnTo>
                <a:lnTo>
                  <a:pt x="256" y="1151"/>
                </a:lnTo>
                <a:lnTo>
                  <a:pt x="258" y="1153"/>
                </a:lnTo>
                <a:lnTo>
                  <a:pt x="261" y="1153"/>
                </a:lnTo>
                <a:lnTo>
                  <a:pt x="261" y="1156"/>
                </a:lnTo>
                <a:lnTo>
                  <a:pt x="263" y="1156"/>
                </a:lnTo>
                <a:lnTo>
                  <a:pt x="263" y="1153"/>
                </a:lnTo>
                <a:lnTo>
                  <a:pt x="261" y="1153"/>
                </a:lnTo>
                <a:lnTo>
                  <a:pt x="261" y="1151"/>
                </a:lnTo>
                <a:lnTo>
                  <a:pt x="261" y="1150"/>
                </a:lnTo>
                <a:lnTo>
                  <a:pt x="263" y="1150"/>
                </a:lnTo>
                <a:lnTo>
                  <a:pt x="261" y="1146"/>
                </a:lnTo>
                <a:lnTo>
                  <a:pt x="261" y="1144"/>
                </a:lnTo>
                <a:lnTo>
                  <a:pt x="261" y="1143"/>
                </a:lnTo>
                <a:lnTo>
                  <a:pt x="258" y="1139"/>
                </a:lnTo>
                <a:lnTo>
                  <a:pt x="258" y="1137"/>
                </a:lnTo>
                <a:lnTo>
                  <a:pt x="258" y="1136"/>
                </a:lnTo>
                <a:lnTo>
                  <a:pt x="256" y="1136"/>
                </a:lnTo>
                <a:lnTo>
                  <a:pt x="258" y="1136"/>
                </a:lnTo>
                <a:lnTo>
                  <a:pt x="256" y="1136"/>
                </a:lnTo>
                <a:lnTo>
                  <a:pt x="254" y="1136"/>
                </a:lnTo>
                <a:lnTo>
                  <a:pt x="254" y="1136"/>
                </a:lnTo>
                <a:close/>
                <a:moveTo>
                  <a:pt x="282" y="1165"/>
                </a:moveTo>
                <a:lnTo>
                  <a:pt x="278" y="1165"/>
                </a:lnTo>
                <a:lnTo>
                  <a:pt x="278" y="1167"/>
                </a:lnTo>
                <a:lnTo>
                  <a:pt x="278" y="1170"/>
                </a:lnTo>
                <a:lnTo>
                  <a:pt x="277" y="1172"/>
                </a:lnTo>
                <a:lnTo>
                  <a:pt x="275" y="1174"/>
                </a:lnTo>
                <a:lnTo>
                  <a:pt x="271" y="1177"/>
                </a:lnTo>
                <a:lnTo>
                  <a:pt x="270" y="1184"/>
                </a:lnTo>
                <a:lnTo>
                  <a:pt x="268" y="1191"/>
                </a:lnTo>
                <a:lnTo>
                  <a:pt x="265" y="1195"/>
                </a:lnTo>
                <a:lnTo>
                  <a:pt x="261" y="1201"/>
                </a:lnTo>
                <a:lnTo>
                  <a:pt x="256" y="1207"/>
                </a:lnTo>
                <a:lnTo>
                  <a:pt x="251" y="1212"/>
                </a:lnTo>
                <a:lnTo>
                  <a:pt x="249" y="1217"/>
                </a:lnTo>
                <a:lnTo>
                  <a:pt x="244" y="1226"/>
                </a:lnTo>
                <a:lnTo>
                  <a:pt x="240" y="1231"/>
                </a:lnTo>
                <a:lnTo>
                  <a:pt x="237" y="1234"/>
                </a:lnTo>
                <a:lnTo>
                  <a:pt x="235" y="1238"/>
                </a:lnTo>
                <a:lnTo>
                  <a:pt x="233" y="1241"/>
                </a:lnTo>
                <a:lnTo>
                  <a:pt x="230" y="1241"/>
                </a:lnTo>
                <a:lnTo>
                  <a:pt x="230" y="1245"/>
                </a:lnTo>
                <a:lnTo>
                  <a:pt x="233" y="1245"/>
                </a:lnTo>
                <a:lnTo>
                  <a:pt x="230" y="1245"/>
                </a:lnTo>
                <a:lnTo>
                  <a:pt x="230" y="1246"/>
                </a:lnTo>
                <a:lnTo>
                  <a:pt x="228" y="1246"/>
                </a:lnTo>
                <a:lnTo>
                  <a:pt x="228" y="1248"/>
                </a:lnTo>
                <a:lnTo>
                  <a:pt x="226" y="1248"/>
                </a:lnTo>
                <a:lnTo>
                  <a:pt x="228" y="1248"/>
                </a:lnTo>
                <a:lnTo>
                  <a:pt x="226" y="1248"/>
                </a:lnTo>
                <a:lnTo>
                  <a:pt x="226" y="1252"/>
                </a:lnTo>
                <a:lnTo>
                  <a:pt x="228" y="1252"/>
                </a:lnTo>
                <a:lnTo>
                  <a:pt x="226" y="1253"/>
                </a:lnTo>
                <a:lnTo>
                  <a:pt x="226" y="1255"/>
                </a:lnTo>
                <a:lnTo>
                  <a:pt x="223" y="1255"/>
                </a:lnTo>
                <a:lnTo>
                  <a:pt x="223" y="1259"/>
                </a:lnTo>
                <a:lnTo>
                  <a:pt x="223" y="1260"/>
                </a:lnTo>
                <a:lnTo>
                  <a:pt x="221" y="1260"/>
                </a:lnTo>
                <a:lnTo>
                  <a:pt x="221" y="1262"/>
                </a:lnTo>
                <a:lnTo>
                  <a:pt x="221" y="1265"/>
                </a:lnTo>
                <a:lnTo>
                  <a:pt x="220" y="1265"/>
                </a:lnTo>
                <a:lnTo>
                  <a:pt x="220" y="1267"/>
                </a:lnTo>
                <a:lnTo>
                  <a:pt x="221" y="1267"/>
                </a:lnTo>
                <a:lnTo>
                  <a:pt x="221" y="1269"/>
                </a:lnTo>
                <a:lnTo>
                  <a:pt x="220" y="1269"/>
                </a:lnTo>
                <a:lnTo>
                  <a:pt x="216" y="1269"/>
                </a:lnTo>
                <a:lnTo>
                  <a:pt x="216" y="1272"/>
                </a:lnTo>
                <a:lnTo>
                  <a:pt x="220" y="1272"/>
                </a:lnTo>
                <a:lnTo>
                  <a:pt x="216" y="1272"/>
                </a:lnTo>
                <a:lnTo>
                  <a:pt x="216" y="1274"/>
                </a:lnTo>
                <a:lnTo>
                  <a:pt x="216" y="1276"/>
                </a:lnTo>
                <a:lnTo>
                  <a:pt x="220" y="1276"/>
                </a:lnTo>
                <a:lnTo>
                  <a:pt x="221" y="1276"/>
                </a:lnTo>
                <a:lnTo>
                  <a:pt x="223" y="1276"/>
                </a:lnTo>
                <a:lnTo>
                  <a:pt x="226" y="1276"/>
                </a:lnTo>
                <a:lnTo>
                  <a:pt x="228" y="1279"/>
                </a:lnTo>
                <a:lnTo>
                  <a:pt x="228" y="1276"/>
                </a:lnTo>
                <a:lnTo>
                  <a:pt x="230" y="1279"/>
                </a:lnTo>
                <a:lnTo>
                  <a:pt x="230" y="1276"/>
                </a:lnTo>
                <a:lnTo>
                  <a:pt x="233" y="1276"/>
                </a:lnTo>
                <a:lnTo>
                  <a:pt x="233" y="1279"/>
                </a:lnTo>
                <a:lnTo>
                  <a:pt x="230" y="1279"/>
                </a:lnTo>
                <a:lnTo>
                  <a:pt x="233" y="1279"/>
                </a:lnTo>
                <a:lnTo>
                  <a:pt x="235" y="1279"/>
                </a:lnTo>
                <a:lnTo>
                  <a:pt x="237" y="1279"/>
                </a:lnTo>
                <a:lnTo>
                  <a:pt x="237" y="1276"/>
                </a:lnTo>
                <a:lnTo>
                  <a:pt x="240" y="1276"/>
                </a:lnTo>
                <a:lnTo>
                  <a:pt x="240" y="1274"/>
                </a:lnTo>
                <a:lnTo>
                  <a:pt x="242" y="1274"/>
                </a:lnTo>
                <a:lnTo>
                  <a:pt x="242" y="1272"/>
                </a:lnTo>
                <a:lnTo>
                  <a:pt x="244" y="1272"/>
                </a:lnTo>
                <a:lnTo>
                  <a:pt x="247" y="1274"/>
                </a:lnTo>
                <a:lnTo>
                  <a:pt x="249" y="1274"/>
                </a:lnTo>
                <a:lnTo>
                  <a:pt x="249" y="1276"/>
                </a:lnTo>
                <a:lnTo>
                  <a:pt x="249" y="1279"/>
                </a:lnTo>
                <a:lnTo>
                  <a:pt x="251" y="1279"/>
                </a:lnTo>
                <a:lnTo>
                  <a:pt x="254" y="1281"/>
                </a:lnTo>
                <a:lnTo>
                  <a:pt x="256" y="1279"/>
                </a:lnTo>
                <a:lnTo>
                  <a:pt x="254" y="1279"/>
                </a:lnTo>
                <a:lnTo>
                  <a:pt x="256" y="1279"/>
                </a:lnTo>
                <a:lnTo>
                  <a:pt x="258" y="1279"/>
                </a:lnTo>
                <a:lnTo>
                  <a:pt x="261" y="1279"/>
                </a:lnTo>
                <a:lnTo>
                  <a:pt x="263" y="1281"/>
                </a:lnTo>
                <a:lnTo>
                  <a:pt x="263" y="1279"/>
                </a:lnTo>
                <a:lnTo>
                  <a:pt x="265" y="1279"/>
                </a:lnTo>
                <a:lnTo>
                  <a:pt x="265" y="1276"/>
                </a:lnTo>
                <a:lnTo>
                  <a:pt x="268" y="1276"/>
                </a:lnTo>
                <a:lnTo>
                  <a:pt x="268" y="1274"/>
                </a:lnTo>
                <a:lnTo>
                  <a:pt x="270" y="1274"/>
                </a:lnTo>
                <a:lnTo>
                  <a:pt x="270" y="1272"/>
                </a:lnTo>
                <a:lnTo>
                  <a:pt x="271" y="1272"/>
                </a:lnTo>
                <a:lnTo>
                  <a:pt x="271" y="1269"/>
                </a:lnTo>
                <a:lnTo>
                  <a:pt x="270" y="1269"/>
                </a:lnTo>
                <a:lnTo>
                  <a:pt x="271" y="1269"/>
                </a:lnTo>
                <a:lnTo>
                  <a:pt x="275" y="1267"/>
                </a:lnTo>
                <a:lnTo>
                  <a:pt x="277" y="1267"/>
                </a:lnTo>
                <a:lnTo>
                  <a:pt x="278" y="1267"/>
                </a:lnTo>
                <a:lnTo>
                  <a:pt x="278" y="1265"/>
                </a:lnTo>
                <a:lnTo>
                  <a:pt x="282" y="1265"/>
                </a:lnTo>
                <a:lnTo>
                  <a:pt x="282" y="1267"/>
                </a:lnTo>
                <a:lnTo>
                  <a:pt x="284" y="1267"/>
                </a:lnTo>
                <a:lnTo>
                  <a:pt x="282" y="1265"/>
                </a:lnTo>
                <a:lnTo>
                  <a:pt x="284" y="1265"/>
                </a:lnTo>
                <a:lnTo>
                  <a:pt x="284" y="1262"/>
                </a:lnTo>
                <a:lnTo>
                  <a:pt x="284" y="1265"/>
                </a:lnTo>
                <a:lnTo>
                  <a:pt x="285" y="1265"/>
                </a:lnTo>
                <a:lnTo>
                  <a:pt x="285" y="1262"/>
                </a:lnTo>
                <a:lnTo>
                  <a:pt x="289" y="1262"/>
                </a:lnTo>
                <a:lnTo>
                  <a:pt x="290" y="1262"/>
                </a:lnTo>
                <a:lnTo>
                  <a:pt x="290" y="1260"/>
                </a:lnTo>
                <a:lnTo>
                  <a:pt x="292" y="1260"/>
                </a:lnTo>
                <a:lnTo>
                  <a:pt x="292" y="1259"/>
                </a:lnTo>
                <a:lnTo>
                  <a:pt x="292" y="1255"/>
                </a:lnTo>
                <a:lnTo>
                  <a:pt x="296" y="1255"/>
                </a:lnTo>
                <a:lnTo>
                  <a:pt x="297" y="1255"/>
                </a:lnTo>
                <a:lnTo>
                  <a:pt x="297" y="1253"/>
                </a:lnTo>
                <a:lnTo>
                  <a:pt x="299" y="1253"/>
                </a:lnTo>
                <a:lnTo>
                  <a:pt x="299" y="1255"/>
                </a:lnTo>
                <a:lnTo>
                  <a:pt x="303" y="1253"/>
                </a:lnTo>
                <a:lnTo>
                  <a:pt x="304" y="1253"/>
                </a:lnTo>
                <a:lnTo>
                  <a:pt x="306" y="1253"/>
                </a:lnTo>
                <a:lnTo>
                  <a:pt x="306" y="1252"/>
                </a:lnTo>
                <a:lnTo>
                  <a:pt x="310" y="1252"/>
                </a:lnTo>
                <a:lnTo>
                  <a:pt x="311" y="1252"/>
                </a:lnTo>
                <a:lnTo>
                  <a:pt x="311" y="1248"/>
                </a:lnTo>
                <a:lnTo>
                  <a:pt x="313" y="1248"/>
                </a:lnTo>
                <a:lnTo>
                  <a:pt x="316" y="1248"/>
                </a:lnTo>
                <a:lnTo>
                  <a:pt x="316" y="1246"/>
                </a:lnTo>
                <a:lnTo>
                  <a:pt x="313" y="1246"/>
                </a:lnTo>
                <a:lnTo>
                  <a:pt x="313" y="1245"/>
                </a:lnTo>
                <a:lnTo>
                  <a:pt x="316" y="1241"/>
                </a:lnTo>
                <a:lnTo>
                  <a:pt x="316" y="1240"/>
                </a:lnTo>
                <a:lnTo>
                  <a:pt x="313" y="1240"/>
                </a:lnTo>
                <a:lnTo>
                  <a:pt x="313" y="1238"/>
                </a:lnTo>
                <a:lnTo>
                  <a:pt x="313" y="1234"/>
                </a:lnTo>
                <a:lnTo>
                  <a:pt x="311" y="1234"/>
                </a:lnTo>
                <a:lnTo>
                  <a:pt x="311" y="1233"/>
                </a:lnTo>
                <a:lnTo>
                  <a:pt x="313" y="1233"/>
                </a:lnTo>
                <a:lnTo>
                  <a:pt x="316" y="1231"/>
                </a:lnTo>
                <a:lnTo>
                  <a:pt x="318" y="1231"/>
                </a:lnTo>
                <a:lnTo>
                  <a:pt x="318" y="1227"/>
                </a:lnTo>
                <a:lnTo>
                  <a:pt x="320" y="1227"/>
                </a:lnTo>
                <a:lnTo>
                  <a:pt x="320" y="1226"/>
                </a:lnTo>
                <a:lnTo>
                  <a:pt x="318" y="1226"/>
                </a:lnTo>
                <a:lnTo>
                  <a:pt x="320" y="1226"/>
                </a:lnTo>
                <a:lnTo>
                  <a:pt x="320" y="1224"/>
                </a:lnTo>
                <a:lnTo>
                  <a:pt x="318" y="1224"/>
                </a:lnTo>
                <a:lnTo>
                  <a:pt x="320" y="1224"/>
                </a:lnTo>
                <a:lnTo>
                  <a:pt x="318" y="1224"/>
                </a:lnTo>
                <a:lnTo>
                  <a:pt x="318" y="1220"/>
                </a:lnTo>
                <a:lnTo>
                  <a:pt x="320" y="1220"/>
                </a:lnTo>
                <a:lnTo>
                  <a:pt x="318" y="1220"/>
                </a:lnTo>
                <a:lnTo>
                  <a:pt x="318" y="1224"/>
                </a:lnTo>
                <a:lnTo>
                  <a:pt x="318" y="1220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9"/>
                </a:lnTo>
                <a:lnTo>
                  <a:pt x="318" y="1217"/>
                </a:lnTo>
                <a:lnTo>
                  <a:pt x="318" y="1214"/>
                </a:lnTo>
                <a:lnTo>
                  <a:pt x="316" y="1217"/>
                </a:lnTo>
                <a:lnTo>
                  <a:pt x="316" y="1219"/>
                </a:lnTo>
                <a:lnTo>
                  <a:pt x="316" y="1217"/>
                </a:lnTo>
                <a:lnTo>
                  <a:pt x="316" y="1214"/>
                </a:lnTo>
                <a:lnTo>
                  <a:pt x="316" y="1212"/>
                </a:lnTo>
                <a:lnTo>
                  <a:pt x="318" y="1212"/>
                </a:lnTo>
                <a:lnTo>
                  <a:pt x="316" y="1210"/>
                </a:lnTo>
                <a:lnTo>
                  <a:pt x="318" y="1210"/>
                </a:lnTo>
                <a:lnTo>
                  <a:pt x="318" y="1207"/>
                </a:lnTo>
                <a:lnTo>
                  <a:pt x="316" y="1207"/>
                </a:lnTo>
                <a:lnTo>
                  <a:pt x="316" y="1210"/>
                </a:lnTo>
                <a:lnTo>
                  <a:pt x="316" y="1207"/>
                </a:lnTo>
                <a:lnTo>
                  <a:pt x="313" y="1207"/>
                </a:lnTo>
                <a:lnTo>
                  <a:pt x="311" y="1207"/>
                </a:lnTo>
                <a:lnTo>
                  <a:pt x="311" y="1205"/>
                </a:lnTo>
                <a:lnTo>
                  <a:pt x="311" y="1201"/>
                </a:lnTo>
                <a:lnTo>
                  <a:pt x="310" y="1205"/>
                </a:lnTo>
                <a:lnTo>
                  <a:pt x="310" y="1207"/>
                </a:lnTo>
                <a:lnTo>
                  <a:pt x="310" y="1210"/>
                </a:lnTo>
                <a:lnTo>
                  <a:pt x="310" y="1207"/>
                </a:lnTo>
                <a:lnTo>
                  <a:pt x="310" y="1205"/>
                </a:lnTo>
                <a:lnTo>
                  <a:pt x="310" y="1201"/>
                </a:lnTo>
                <a:lnTo>
                  <a:pt x="310" y="1200"/>
                </a:lnTo>
                <a:lnTo>
                  <a:pt x="311" y="1198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5"/>
                </a:lnTo>
                <a:lnTo>
                  <a:pt x="310" y="1193"/>
                </a:lnTo>
                <a:lnTo>
                  <a:pt x="310" y="1191"/>
                </a:lnTo>
                <a:lnTo>
                  <a:pt x="306" y="1191"/>
                </a:lnTo>
                <a:lnTo>
                  <a:pt x="306" y="1188"/>
                </a:lnTo>
                <a:lnTo>
                  <a:pt x="304" y="1188"/>
                </a:lnTo>
                <a:lnTo>
                  <a:pt x="306" y="1188"/>
                </a:lnTo>
                <a:lnTo>
                  <a:pt x="306" y="1186"/>
                </a:lnTo>
                <a:lnTo>
                  <a:pt x="306" y="1184"/>
                </a:lnTo>
                <a:lnTo>
                  <a:pt x="304" y="1184"/>
                </a:lnTo>
                <a:lnTo>
                  <a:pt x="304" y="1181"/>
                </a:lnTo>
                <a:lnTo>
                  <a:pt x="304" y="1179"/>
                </a:lnTo>
                <a:lnTo>
                  <a:pt x="303" y="1179"/>
                </a:lnTo>
                <a:lnTo>
                  <a:pt x="303" y="1177"/>
                </a:lnTo>
                <a:lnTo>
                  <a:pt x="303" y="1174"/>
                </a:lnTo>
                <a:lnTo>
                  <a:pt x="299" y="1174"/>
                </a:lnTo>
                <a:lnTo>
                  <a:pt x="299" y="1172"/>
                </a:lnTo>
                <a:lnTo>
                  <a:pt x="299" y="1170"/>
                </a:lnTo>
                <a:lnTo>
                  <a:pt x="299" y="1167"/>
                </a:lnTo>
                <a:lnTo>
                  <a:pt x="299" y="1170"/>
                </a:lnTo>
                <a:lnTo>
                  <a:pt x="297" y="1172"/>
                </a:lnTo>
                <a:lnTo>
                  <a:pt x="297" y="1170"/>
                </a:lnTo>
                <a:lnTo>
                  <a:pt x="297" y="1167"/>
                </a:lnTo>
                <a:lnTo>
                  <a:pt x="297" y="1165"/>
                </a:lnTo>
                <a:lnTo>
                  <a:pt x="297" y="1167"/>
                </a:lnTo>
                <a:lnTo>
                  <a:pt x="297" y="1170"/>
                </a:lnTo>
                <a:lnTo>
                  <a:pt x="296" y="1170"/>
                </a:lnTo>
                <a:lnTo>
                  <a:pt x="297" y="1170"/>
                </a:lnTo>
                <a:lnTo>
                  <a:pt x="297" y="1167"/>
                </a:lnTo>
                <a:lnTo>
                  <a:pt x="296" y="1167"/>
                </a:lnTo>
                <a:lnTo>
                  <a:pt x="296" y="1170"/>
                </a:lnTo>
                <a:lnTo>
                  <a:pt x="296" y="1172"/>
                </a:lnTo>
                <a:lnTo>
                  <a:pt x="292" y="1172"/>
                </a:lnTo>
                <a:lnTo>
                  <a:pt x="292" y="1174"/>
                </a:lnTo>
                <a:lnTo>
                  <a:pt x="290" y="1174"/>
                </a:lnTo>
                <a:lnTo>
                  <a:pt x="290" y="1172"/>
                </a:lnTo>
                <a:lnTo>
                  <a:pt x="290" y="1170"/>
                </a:lnTo>
                <a:lnTo>
                  <a:pt x="290" y="1167"/>
                </a:lnTo>
                <a:lnTo>
                  <a:pt x="290" y="1165"/>
                </a:lnTo>
                <a:lnTo>
                  <a:pt x="290" y="1167"/>
                </a:lnTo>
                <a:lnTo>
                  <a:pt x="289" y="1167"/>
                </a:lnTo>
                <a:lnTo>
                  <a:pt x="289" y="1170"/>
                </a:lnTo>
                <a:lnTo>
                  <a:pt x="289" y="1172"/>
                </a:lnTo>
                <a:lnTo>
                  <a:pt x="285" y="1172"/>
                </a:lnTo>
                <a:lnTo>
                  <a:pt x="285" y="1174"/>
                </a:lnTo>
                <a:lnTo>
                  <a:pt x="289" y="1174"/>
                </a:lnTo>
                <a:lnTo>
                  <a:pt x="285" y="1174"/>
                </a:lnTo>
                <a:lnTo>
                  <a:pt x="284" y="1174"/>
                </a:lnTo>
                <a:lnTo>
                  <a:pt x="285" y="1174"/>
                </a:lnTo>
                <a:lnTo>
                  <a:pt x="285" y="1172"/>
                </a:lnTo>
                <a:lnTo>
                  <a:pt x="285" y="1170"/>
                </a:lnTo>
                <a:lnTo>
                  <a:pt x="285" y="1167"/>
                </a:lnTo>
                <a:lnTo>
                  <a:pt x="285" y="1165"/>
                </a:lnTo>
                <a:lnTo>
                  <a:pt x="285" y="1163"/>
                </a:lnTo>
                <a:lnTo>
                  <a:pt x="285" y="1160"/>
                </a:lnTo>
                <a:lnTo>
                  <a:pt x="284" y="1160"/>
                </a:lnTo>
                <a:lnTo>
                  <a:pt x="284" y="1163"/>
                </a:lnTo>
                <a:lnTo>
                  <a:pt x="282" y="1163"/>
                </a:lnTo>
                <a:lnTo>
                  <a:pt x="282" y="1165"/>
                </a:lnTo>
                <a:lnTo>
                  <a:pt x="282" y="1165"/>
                </a:lnTo>
                <a:close/>
                <a:moveTo>
                  <a:pt x="187" y="1255"/>
                </a:moveTo>
                <a:lnTo>
                  <a:pt x="188" y="1255"/>
                </a:lnTo>
                <a:lnTo>
                  <a:pt x="188" y="1253"/>
                </a:lnTo>
                <a:lnTo>
                  <a:pt x="188" y="1252"/>
                </a:lnTo>
                <a:lnTo>
                  <a:pt x="187" y="1252"/>
                </a:lnTo>
                <a:lnTo>
                  <a:pt x="187" y="1248"/>
                </a:lnTo>
                <a:lnTo>
                  <a:pt x="187" y="1246"/>
                </a:lnTo>
                <a:lnTo>
                  <a:pt x="187" y="1245"/>
                </a:lnTo>
                <a:lnTo>
                  <a:pt x="185" y="1241"/>
                </a:lnTo>
                <a:lnTo>
                  <a:pt x="181" y="1240"/>
                </a:lnTo>
                <a:lnTo>
                  <a:pt x="180" y="1238"/>
                </a:lnTo>
                <a:lnTo>
                  <a:pt x="180" y="1240"/>
                </a:lnTo>
                <a:lnTo>
                  <a:pt x="181" y="1241"/>
                </a:lnTo>
                <a:lnTo>
                  <a:pt x="181" y="1245"/>
                </a:lnTo>
                <a:lnTo>
                  <a:pt x="181" y="1246"/>
                </a:lnTo>
                <a:lnTo>
                  <a:pt x="185" y="1248"/>
                </a:lnTo>
                <a:lnTo>
                  <a:pt x="185" y="1252"/>
                </a:lnTo>
                <a:lnTo>
                  <a:pt x="187" y="1252"/>
                </a:lnTo>
                <a:lnTo>
                  <a:pt x="187" y="1253"/>
                </a:lnTo>
                <a:lnTo>
                  <a:pt x="187" y="1255"/>
                </a:lnTo>
                <a:lnTo>
                  <a:pt x="187" y="1255"/>
                </a:lnTo>
                <a:close/>
                <a:moveTo>
                  <a:pt x="152" y="1356"/>
                </a:moveTo>
                <a:lnTo>
                  <a:pt x="152" y="1357"/>
                </a:lnTo>
                <a:lnTo>
                  <a:pt x="154" y="1357"/>
                </a:lnTo>
                <a:lnTo>
                  <a:pt x="154" y="1359"/>
                </a:lnTo>
                <a:lnTo>
                  <a:pt x="157" y="1359"/>
                </a:lnTo>
                <a:lnTo>
                  <a:pt x="154" y="1357"/>
                </a:lnTo>
                <a:lnTo>
                  <a:pt x="154" y="1356"/>
                </a:lnTo>
                <a:lnTo>
                  <a:pt x="152" y="1356"/>
                </a:lnTo>
                <a:lnTo>
                  <a:pt x="152" y="1356"/>
                </a:lnTo>
                <a:close/>
                <a:moveTo>
                  <a:pt x="915" y="2567"/>
                </a:moveTo>
                <a:lnTo>
                  <a:pt x="915" y="2569"/>
                </a:lnTo>
                <a:lnTo>
                  <a:pt x="914" y="2569"/>
                </a:lnTo>
                <a:lnTo>
                  <a:pt x="912" y="2569"/>
                </a:lnTo>
                <a:lnTo>
                  <a:pt x="909" y="2567"/>
                </a:lnTo>
                <a:lnTo>
                  <a:pt x="909" y="2569"/>
                </a:lnTo>
                <a:lnTo>
                  <a:pt x="907" y="2569"/>
                </a:lnTo>
                <a:lnTo>
                  <a:pt x="905" y="2569"/>
                </a:lnTo>
                <a:lnTo>
                  <a:pt x="902" y="2571"/>
                </a:lnTo>
                <a:lnTo>
                  <a:pt x="900" y="2574"/>
                </a:lnTo>
                <a:lnTo>
                  <a:pt x="900" y="2576"/>
                </a:lnTo>
                <a:lnTo>
                  <a:pt x="900" y="2578"/>
                </a:lnTo>
                <a:lnTo>
                  <a:pt x="902" y="2578"/>
                </a:lnTo>
                <a:lnTo>
                  <a:pt x="902" y="2581"/>
                </a:lnTo>
                <a:lnTo>
                  <a:pt x="902" y="2583"/>
                </a:lnTo>
                <a:lnTo>
                  <a:pt x="902" y="2585"/>
                </a:lnTo>
                <a:lnTo>
                  <a:pt x="902" y="2588"/>
                </a:lnTo>
                <a:lnTo>
                  <a:pt x="902" y="2590"/>
                </a:lnTo>
                <a:lnTo>
                  <a:pt x="900" y="2590"/>
                </a:lnTo>
                <a:lnTo>
                  <a:pt x="900" y="2592"/>
                </a:lnTo>
                <a:lnTo>
                  <a:pt x="900" y="2595"/>
                </a:lnTo>
                <a:lnTo>
                  <a:pt x="900" y="2597"/>
                </a:lnTo>
                <a:lnTo>
                  <a:pt x="902" y="2597"/>
                </a:lnTo>
                <a:lnTo>
                  <a:pt x="900" y="2597"/>
                </a:lnTo>
                <a:lnTo>
                  <a:pt x="900" y="2598"/>
                </a:lnTo>
                <a:lnTo>
                  <a:pt x="902" y="2598"/>
                </a:lnTo>
                <a:lnTo>
                  <a:pt x="902" y="2602"/>
                </a:lnTo>
                <a:lnTo>
                  <a:pt x="902" y="2604"/>
                </a:lnTo>
                <a:lnTo>
                  <a:pt x="905" y="2604"/>
                </a:lnTo>
                <a:lnTo>
                  <a:pt x="905" y="2605"/>
                </a:lnTo>
                <a:lnTo>
                  <a:pt x="905" y="2609"/>
                </a:lnTo>
                <a:lnTo>
                  <a:pt x="907" y="2609"/>
                </a:lnTo>
                <a:lnTo>
                  <a:pt x="907" y="2611"/>
                </a:lnTo>
                <a:lnTo>
                  <a:pt x="909" y="2611"/>
                </a:lnTo>
                <a:lnTo>
                  <a:pt x="909" y="2612"/>
                </a:lnTo>
                <a:lnTo>
                  <a:pt x="909" y="2616"/>
                </a:lnTo>
                <a:lnTo>
                  <a:pt x="907" y="2616"/>
                </a:lnTo>
                <a:lnTo>
                  <a:pt x="907" y="2617"/>
                </a:lnTo>
                <a:lnTo>
                  <a:pt x="909" y="2617"/>
                </a:lnTo>
                <a:lnTo>
                  <a:pt x="912" y="2617"/>
                </a:lnTo>
                <a:lnTo>
                  <a:pt x="912" y="2619"/>
                </a:lnTo>
                <a:lnTo>
                  <a:pt x="912" y="2623"/>
                </a:lnTo>
                <a:lnTo>
                  <a:pt x="909" y="2623"/>
                </a:lnTo>
                <a:lnTo>
                  <a:pt x="907" y="2623"/>
                </a:lnTo>
                <a:lnTo>
                  <a:pt x="905" y="2619"/>
                </a:lnTo>
                <a:lnTo>
                  <a:pt x="902" y="2619"/>
                </a:lnTo>
                <a:lnTo>
                  <a:pt x="902" y="2623"/>
                </a:lnTo>
                <a:lnTo>
                  <a:pt x="900" y="2623"/>
                </a:lnTo>
                <a:lnTo>
                  <a:pt x="898" y="2623"/>
                </a:lnTo>
                <a:lnTo>
                  <a:pt x="900" y="2623"/>
                </a:lnTo>
                <a:lnTo>
                  <a:pt x="902" y="2623"/>
                </a:lnTo>
                <a:lnTo>
                  <a:pt x="905" y="2623"/>
                </a:lnTo>
                <a:lnTo>
                  <a:pt x="907" y="2623"/>
                </a:lnTo>
                <a:lnTo>
                  <a:pt x="907" y="2624"/>
                </a:lnTo>
                <a:lnTo>
                  <a:pt x="909" y="2624"/>
                </a:lnTo>
                <a:lnTo>
                  <a:pt x="912" y="2624"/>
                </a:lnTo>
                <a:lnTo>
                  <a:pt x="914" y="2624"/>
                </a:lnTo>
                <a:lnTo>
                  <a:pt x="914" y="2626"/>
                </a:lnTo>
                <a:lnTo>
                  <a:pt x="915" y="2626"/>
                </a:lnTo>
                <a:lnTo>
                  <a:pt x="915" y="2630"/>
                </a:lnTo>
                <a:lnTo>
                  <a:pt x="919" y="2630"/>
                </a:lnTo>
                <a:lnTo>
                  <a:pt x="919" y="2631"/>
                </a:lnTo>
                <a:lnTo>
                  <a:pt x="919" y="2633"/>
                </a:lnTo>
                <a:lnTo>
                  <a:pt x="921" y="2633"/>
                </a:lnTo>
                <a:lnTo>
                  <a:pt x="921" y="2637"/>
                </a:lnTo>
                <a:lnTo>
                  <a:pt x="921" y="2638"/>
                </a:lnTo>
                <a:lnTo>
                  <a:pt x="921" y="2640"/>
                </a:lnTo>
                <a:lnTo>
                  <a:pt x="919" y="2640"/>
                </a:lnTo>
                <a:lnTo>
                  <a:pt x="915" y="2640"/>
                </a:lnTo>
                <a:lnTo>
                  <a:pt x="914" y="2640"/>
                </a:lnTo>
                <a:lnTo>
                  <a:pt x="912" y="2640"/>
                </a:lnTo>
                <a:lnTo>
                  <a:pt x="909" y="2643"/>
                </a:lnTo>
                <a:lnTo>
                  <a:pt x="909" y="2645"/>
                </a:lnTo>
                <a:lnTo>
                  <a:pt x="907" y="2645"/>
                </a:lnTo>
                <a:lnTo>
                  <a:pt x="907" y="2647"/>
                </a:lnTo>
                <a:lnTo>
                  <a:pt x="909" y="2647"/>
                </a:lnTo>
                <a:lnTo>
                  <a:pt x="912" y="2647"/>
                </a:lnTo>
                <a:lnTo>
                  <a:pt x="912" y="2645"/>
                </a:lnTo>
                <a:lnTo>
                  <a:pt x="914" y="2645"/>
                </a:lnTo>
                <a:lnTo>
                  <a:pt x="914" y="2647"/>
                </a:lnTo>
                <a:lnTo>
                  <a:pt x="915" y="2647"/>
                </a:lnTo>
                <a:lnTo>
                  <a:pt x="915" y="2645"/>
                </a:lnTo>
                <a:lnTo>
                  <a:pt x="919" y="2645"/>
                </a:lnTo>
                <a:lnTo>
                  <a:pt x="919" y="2643"/>
                </a:lnTo>
                <a:lnTo>
                  <a:pt x="921" y="2643"/>
                </a:lnTo>
                <a:lnTo>
                  <a:pt x="922" y="2643"/>
                </a:lnTo>
                <a:lnTo>
                  <a:pt x="926" y="2643"/>
                </a:lnTo>
                <a:lnTo>
                  <a:pt x="928" y="2643"/>
                </a:lnTo>
                <a:lnTo>
                  <a:pt x="929" y="2643"/>
                </a:lnTo>
                <a:lnTo>
                  <a:pt x="933" y="2643"/>
                </a:lnTo>
                <a:lnTo>
                  <a:pt x="933" y="2640"/>
                </a:lnTo>
                <a:lnTo>
                  <a:pt x="935" y="2640"/>
                </a:lnTo>
                <a:lnTo>
                  <a:pt x="936" y="2638"/>
                </a:lnTo>
                <a:lnTo>
                  <a:pt x="940" y="2638"/>
                </a:lnTo>
                <a:lnTo>
                  <a:pt x="940" y="2637"/>
                </a:lnTo>
                <a:lnTo>
                  <a:pt x="940" y="2638"/>
                </a:lnTo>
                <a:lnTo>
                  <a:pt x="941" y="2638"/>
                </a:lnTo>
                <a:lnTo>
                  <a:pt x="943" y="2638"/>
                </a:lnTo>
                <a:lnTo>
                  <a:pt x="947" y="2637"/>
                </a:lnTo>
                <a:lnTo>
                  <a:pt x="948" y="2637"/>
                </a:lnTo>
                <a:lnTo>
                  <a:pt x="948" y="2633"/>
                </a:lnTo>
                <a:lnTo>
                  <a:pt x="948" y="2631"/>
                </a:lnTo>
                <a:lnTo>
                  <a:pt x="948" y="2630"/>
                </a:lnTo>
                <a:lnTo>
                  <a:pt x="948" y="2626"/>
                </a:lnTo>
                <a:lnTo>
                  <a:pt x="947" y="2626"/>
                </a:lnTo>
                <a:lnTo>
                  <a:pt x="947" y="2624"/>
                </a:lnTo>
                <a:lnTo>
                  <a:pt x="947" y="2623"/>
                </a:lnTo>
                <a:lnTo>
                  <a:pt x="943" y="2623"/>
                </a:lnTo>
                <a:lnTo>
                  <a:pt x="943" y="2619"/>
                </a:lnTo>
                <a:lnTo>
                  <a:pt x="941" y="2619"/>
                </a:lnTo>
                <a:lnTo>
                  <a:pt x="941" y="2617"/>
                </a:lnTo>
                <a:lnTo>
                  <a:pt x="941" y="2616"/>
                </a:lnTo>
                <a:lnTo>
                  <a:pt x="941" y="2612"/>
                </a:lnTo>
                <a:lnTo>
                  <a:pt x="941" y="2611"/>
                </a:lnTo>
                <a:lnTo>
                  <a:pt x="941" y="2609"/>
                </a:lnTo>
                <a:lnTo>
                  <a:pt x="943" y="2609"/>
                </a:lnTo>
                <a:lnTo>
                  <a:pt x="943" y="2605"/>
                </a:lnTo>
                <a:lnTo>
                  <a:pt x="943" y="2604"/>
                </a:lnTo>
                <a:lnTo>
                  <a:pt x="943" y="2602"/>
                </a:lnTo>
                <a:lnTo>
                  <a:pt x="943" y="2598"/>
                </a:lnTo>
                <a:lnTo>
                  <a:pt x="947" y="2598"/>
                </a:lnTo>
                <a:lnTo>
                  <a:pt x="947" y="2597"/>
                </a:lnTo>
                <a:lnTo>
                  <a:pt x="947" y="2595"/>
                </a:lnTo>
                <a:lnTo>
                  <a:pt x="948" y="2592"/>
                </a:lnTo>
                <a:lnTo>
                  <a:pt x="947" y="2592"/>
                </a:lnTo>
                <a:lnTo>
                  <a:pt x="947" y="2590"/>
                </a:lnTo>
                <a:lnTo>
                  <a:pt x="947" y="2588"/>
                </a:lnTo>
                <a:lnTo>
                  <a:pt x="948" y="2585"/>
                </a:lnTo>
                <a:lnTo>
                  <a:pt x="948" y="2583"/>
                </a:lnTo>
                <a:lnTo>
                  <a:pt x="947" y="2583"/>
                </a:lnTo>
                <a:lnTo>
                  <a:pt x="947" y="2581"/>
                </a:lnTo>
                <a:lnTo>
                  <a:pt x="943" y="2581"/>
                </a:lnTo>
                <a:lnTo>
                  <a:pt x="941" y="2578"/>
                </a:lnTo>
                <a:lnTo>
                  <a:pt x="941" y="2581"/>
                </a:lnTo>
                <a:lnTo>
                  <a:pt x="940" y="2581"/>
                </a:lnTo>
                <a:lnTo>
                  <a:pt x="940" y="2578"/>
                </a:lnTo>
                <a:lnTo>
                  <a:pt x="936" y="2576"/>
                </a:lnTo>
                <a:lnTo>
                  <a:pt x="935" y="2576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33" y="2578"/>
                </a:lnTo>
                <a:lnTo>
                  <a:pt x="933" y="2576"/>
                </a:lnTo>
                <a:lnTo>
                  <a:pt x="929" y="2576"/>
                </a:lnTo>
                <a:lnTo>
                  <a:pt x="929" y="2574"/>
                </a:lnTo>
                <a:lnTo>
                  <a:pt x="928" y="2574"/>
                </a:lnTo>
                <a:lnTo>
                  <a:pt x="926" y="2574"/>
                </a:lnTo>
                <a:lnTo>
                  <a:pt x="922" y="2574"/>
                </a:lnTo>
                <a:lnTo>
                  <a:pt x="922" y="2571"/>
                </a:lnTo>
                <a:lnTo>
                  <a:pt x="921" y="2571"/>
                </a:lnTo>
                <a:lnTo>
                  <a:pt x="921" y="2569"/>
                </a:lnTo>
                <a:lnTo>
                  <a:pt x="919" y="2569"/>
                </a:lnTo>
                <a:lnTo>
                  <a:pt x="915" y="2567"/>
                </a:lnTo>
                <a:lnTo>
                  <a:pt x="915" y="256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7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6800" y="44196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Coastal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66%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28800" y="35052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Tirana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88%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667000" y="4876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63%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90800" y="2286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Mountain</a:t>
            </a:r>
          </a:p>
          <a:p>
            <a:pPr algn="ctr"/>
            <a:r>
              <a:rPr lang="en-US" dirty="0" smtClean="0">
                <a:solidFill>
                  <a:schemeClr val="bg2"/>
                </a:solidFill>
              </a:rPr>
              <a:t>56%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who know that: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2008-09 ADHS: INSTAT, IPH, and ICF Macro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1295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15-49 who say that: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lbania">
      <a:dk1>
        <a:srgbClr val="000000"/>
      </a:dk1>
      <a:lt1>
        <a:srgbClr val="7070FF"/>
      </a:lt1>
      <a:dk2>
        <a:srgbClr val="FFFFFF"/>
      </a:dk2>
      <a:lt2>
        <a:srgbClr val="0000FF"/>
      </a:lt2>
      <a:accent1>
        <a:srgbClr val="C20005"/>
      </a:accent1>
      <a:accent2>
        <a:srgbClr val="9999FF"/>
      </a:accent2>
      <a:accent3>
        <a:srgbClr val="BFED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1233</Words>
  <Application>Microsoft Office PowerPoint</Application>
  <PresentationFormat>On-screen Show (4:3)</PresentationFormat>
  <Paragraphs>148</Paragraphs>
  <Slides>29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HIV/AIDS: Knowledge, Attitudes, and Behaviour</vt:lpstr>
      <vt:lpstr>Slide 2</vt:lpstr>
      <vt:lpstr>Awareness of HIV/AIDS</vt:lpstr>
      <vt:lpstr>Knowledge of HIV Prevention Methods</vt:lpstr>
      <vt:lpstr>Knowledge of HIV Prevention by Education</vt:lpstr>
      <vt:lpstr>Knowledge of HIV Prevention by Region: Women</vt:lpstr>
      <vt:lpstr>Understanding Mother-to-Child Transmission of HIV</vt:lpstr>
      <vt:lpstr>Slide 8</vt:lpstr>
      <vt:lpstr>Beliefs About HIV &amp; AIDS</vt:lpstr>
      <vt:lpstr>Comprehensive Knowledge of HIV by Residence</vt:lpstr>
      <vt:lpstr>How Does Albania Compare? Comprehensive Knowledge of HIV</vt:lpstr>
      <vt:lpstr>Accepting Attitudes Towards Those Living With HIV</vt:lpstr>
      <vt:lpstr>Attitudes Towards Negotiating Safer Sex with Husband</vt:lpstr>
      <vt:lpstr>Adult Support of Condom Education</vt:lpstr>
      <vt:lpstr>Slide 15</vt:lpstr>
      <vt:lpstr>Multiple Sexual Partners</vt:lpstr>
      <vt:lpstr>Men: Higher-Risk Sex and Condom Use</vt:lpstr>
      <vt:lpstr>Payment for Sex</vt:lpstr>
      <vt:lpstr>Slide 19</vt:lpstr>
      <vt:lpstr>26% of women and 40% of men know where to get an HIV test.</vt:lpstr>
      <vt:lpstr>Prior HIV Testing</vt:lpstr>
      <vt:lpstr>Prior HIV Testing</vt:lpstr>
      <vt:lpstr>STIs</vt:lpstr>
      <vt:lpstr>Slide 24</vt:lpstr>
      <vt:lpstr>Comprehensive Knowledge of HIV among Youth</vt:lpstr>
      <vt:lpstr>Age at First Sex and Condom Use</vt:lpstr>
      <vt:lpstr>Premarital Sex and Condom Use</vt:lpstr>
      <vt:lpstr>Prior HIV Testing among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Erica.Nybro</cp:lastModifiedBy>
  <cp:revision>103</cp:revision>
  <dcterms:created xsi:type="dcterms:W3CDTF">2008-03-14T15:07:30Z</dcterms:created>
  <dcterms:modified xsi:type="dcterms:W3CDTF">2010-02-12T16:29:31Z</dcterms:modified>
</cp:coreProperties>
</file>