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charts/chart9.xml" ContentType="application/vnd.openxmlformats-officedocument.drawingml.chart+xml"/>
  <Override PartName="/ppt/notesSlides/notesSlide14.xml" ContentType="application/vnd.openxmlformats-officedocument.presentationml.notesSlide+xml"/>
  <Override PartName="/ppt/charts/chart11.xml" ContentType="application/vnd.openxmlformats-officedocument.drawingml.chart+xml"/>
  <Override PartName="/ppt/notesSlides/notesSlide9.xml" ContentType="application/vnd.openxmlformats-officedocument.presentationml.notesSlide+xml"/>
  <Override PartName="/ppt/notesSlides/notesSlide12.xml" ContentType="application/vnd.openxmlformats-officedocument.presentationml.notesSlide+xml"/>
  <Override PartName="/ppt/charts/chart7.xml" ContentType="application/vnd.openxmlformats-officedocument.drawingml.chart+xml"/>
  <Default Extension="xlsx" ContentType="application/vnd.openxmlformats-officedocument.spreadsheetml.sheet"/>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3.xml" ContentType="application/vnd.openxmlformats-officedocument.drawingml.chart+xml"/>
  <Override PartName="/ppt/charts/chart4.xml" ContentType="application/vnd.openxmlformats-officedocument.drawingml.chart+xml"/>
  <Override PartName="/ppt/notesSlides/notesSlide10.xml" ContentType="application/vnd.openxmlformats-officedocument.presentationml.notesSlide+xml"/>
  <Override PartName="/ppt/charts/chart5.xml" ContentType="application/vnd.openxmlformats-officedocument.drawingml.char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charts/chart1.xml" ContentType="application/vnd.openxmlformats-officedocument.drawingml.chart+xml"/>
  <Override PartName="/ppt/notesSlides/notesSlide5.xml" ContentType="application/vnd.openxmlformats-officedocument.presentationml.notesSlide+xml"/>
  <Override PartName="/ppt/charts/chart2.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charts/chart8.xml" ContentType="application/vnd.openxmlformats-officedocument.drawingml.char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charts/chart6.xml" ContentType="application/vnd.openxmlformats-officedocument.drawingml.chart+xml"/>
  <Override PartName="/ppt/charts/chart10.xml" ContentType="application/vnd.openxmlformats-officedocument.drawingml.char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6"/>
  </p:notesMasterIdLst>
  <p:handoutMasterIdLst>
    <p:handoutMasterId r:id="rId27"/>
  </p:handoutMasterIdLst>
  <p:sldIdLst>
    <p:sldId id="257" r:id="rId2"/>
    <p:sldId id="258" r:id="rId3"/>
    <p:sldId id="259" r:id="rId4"/>
    <p:sldId id="260" r:id="rId5"/>
    <p:sldId id="262" r:id="rId6"/>
    <p:sldId id="263" r:id="rId7"/>
    <p:sldId id="264" r:id="rId8"/>
    <p:sldId id="266" r:id="rId9"/>
    <p:sldId id="279" r:id="rId10"/>
    <p:sldId id="267" r:id="rId11"/>
    <p:sldId id="268" r:id="rId12"/>
    <p:sldId id="269" r:id="rId13"/>
    <p:sldId id="270" r:id="rId14"/>
    <p:sldId id="284" r:id="rId15"/>
    <p:sldId id="287" r:id="rId16"/>
    <p:sldId id="285" r:id="rId17"/>
    <p:sldId id="286" r:id="rId18"/>
    <p:sldId id="271" r:id="rId19"/>
    <p:sldId id="272" r:id="rId20"/>
    <p:sldId id="273" r:id="rId21"/>
    <p:sldId id="275" r:id="rId22"/>
    <p:sldId id="277" r:id="rId23"/>
    <p:sldId id="283" r:id="rId24"/>
    <p:sldId id="278" r:id="rId25"/>
  </p:sldIdLst>
  <p:sldSz cx="9144000" cy="6858000" type="screen4x3"/>
  <p:notesSz cx="68580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FFF3F3"/>
    <a:srgbClr val="000000"/>
    <a:srgbClr val="FFC9CA"/>
    <a:srgbClr val="FF8588"/>
    <a:srgbClr val="FF00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4884" autoAdjust="0"/>
  </p:normalViewPr>
  <p:slideViewPr>
    <p:cSldViewPr>
      <p:cViewPr>
        <p:scale>
          <a:sx n="80" d="100"/>
          <a:sy n="80" d="100"/>
        </p:scale>
        <p:origin x="-1674" y="-81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Office_Excel_Worksheet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Office_Excel_Worksheet10.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Office_Excel_Worksheet1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Office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Office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Office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Office_Excel_Worksheet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Office_Excel_Worksheet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Office_Excel_Worksheet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Office_Excel_Worksheet8.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Office_Excel_Worksheet9.xlsx"/></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style val="26"/>
  <c:chart>
    <c:autoTitleDeleted val="1"/>
    <c:plotArea>
      <c:layout>
        <c:manualLayout>
          <c:layoutTarget val="inner"/>
          <c:xMode val="edge"/>
          <c:yMode val="edge"/>
          <c:x val="8.9285714285714159E-3"/>
          <c:y val="6.7344783861467833E-2"/>
          <c:w val="0.96367946194225707"/>
          <c:h val="0.76239686449050226"/>
        </c:manualLayout>
      </c:layout>
      <c:barChart>
        <c:barDir val="col"/>
        <c:grouping val="clustered"/>
        <c:ser>
          <c:idx val="0"/>
          <c:order val="0"/>
          <c:tx>
            <c:strRef>
              <c:f>Sheet1!$B$1</c:f>
              <c:strCache>
                <c:ptCount val="1"/>
                <c:pt idx="0">
                  <c:v>Series 1</c:v>
                </c:pt>
              </c:strCache>
            </c:strRef>
          </c:tx>
          <c:cat>
            <c:strRef>
              <c:f>Sheet1!$A$2:$A$4</c:f>
              <c:strCache>
                <c:ptCount val="3"/>
                <c:pt idx="0">
                  <c:v>Any breastfeeding</c:v>
                </c:pt>
                <c:pt idx="1">
                  <c:v>Exclusive breastfeeding</c:v>
                </c:pt>
                <c:pt idx="2">
                  <c:v>Predominant breastfeeding</c:v>
                </c:pt>
              </c:strCache>
            </c:strRef>
          </c:cat>
          <c:val>
            <c:numRef>
              <c:f>Sheet1!$B$2:$B$4</c:f>
              <c:numCache>
                <c:formatCode>0.0</c:formatCode>
                <c:ptCount val="3"/>
                <c:pt idx="0">
                  <c:v>14.6</c:v>
                </c:pt>
                <c:pt idx="1">
                  <c:v>2.1</c:v>
                </c:pt>
                <c:pt idx="2">
                  <c:v>4.3</c:v>
                </c:pt>
              </c:numCache>
            </c:numRef>
          </c:val>
        </c:ser>
        <c:dLbls>
          <c:showVal val="1"/>
        </c:dLbls>
        <c:gapWidth val="75"/>
        <c:overlap val="-25"/>
        <c:axId val="91796992"/>
        <c:axId val="91881472"/>
      </c:barChart>
      <c:catAx>
        <c:axId val="91796992"/>
        <c:scaling>
          <c:orientation val="minMax"/>
        </c:scaling>
        <c:axPos val="b"/>
        <c:majorTickMark val="none"/>
        <c:tickLblPos val="nextTo"/>
        <c:crossAx val="91881472"/>
        <c:crosses val="autoZero"/>
        <c:auto val="1"/>
        <c:lblAlgn val="ctr"/>
        <c:lblOffset val="100"/>
      </c:catAx>
      <c:valAx>
        <c:axId val="91881472"/>
        <c:scaling>
          <c:orientation val="minMax"/>
        </c:scaling>
        <c:delete val="1"/>
        <c:axPos val="l"/>
        <c:numFmt formatCode="0.0" sourceLinked="1"/>
        <c:tickLblPos val="none"/>
        <c:crossAx val="91796992"/>
        <c:crosses val="autoZero"/>
        <c:crossBetween val="between"/>
      </c:valAx>
    </c:plotArea>
    <c:plotVisOnly val="1"/>
  </c:chart>
  <c:txPr>
    <a:bodyPr/>
    <a:lstStyle/>
    <a:p>
      <a:pPr>
        <a:defRPr sz="1800"/>
      </a:pPr>
      <a:endParaRPr lang="en-US"/>
    </a:p>
  </c:txPr>
  <c:externalData r:id="rId1"/>
</c:chartSpace>
</file>

<file path=ppt/charts/chart10.xml><?xml version="1.0" encoding="utf-8"?>
<c:chartSpace xmlns:c="http://schemas.openxmlformats.org/drawingml/2006/chart" xmlns:a="http://schemas.openxmlformats.org/drawingml/2006/main" xmlns:r="http://schemas.openxmlformats.org/officeDocument/2006/relationships">
  <c:date1904 val="1"/>
  <c:lang val="en-US"/>
  <c:style val="26"/>
  <c:chart>
    <c:autoTitleDeleted val="1"/>
    <c:plotArea>
      <c:layout>
        <c:manualLayout>
          <c:layoutTarget val="inner"/>
          <c:xMode val="edge"/>
          <c:yMode val="edge"/>
          <c:x val="0.38882072032663045"/>
          <c:y val="6.3452939839055866E-2"/>
          <c:w val="0.59574718090793366"/>
          <c:h val="0.93120482366097723"/>
        </c:manualLayout>
      </c:layout>
      <c:barChart>
        <c:barDir val="bar"/>
        <c:grouping val="stacked"/>
        <c:ser>
          <c:idx val="0"/>
          <c:order val="0"/>
          <c:tx>
            <c:strRef>
              <c:f>Sheet1!$B$1</c:f>
              <c:strCache>
                <c:ptCount val="1"/>
                <c:pt idx="0">
                  <c:v>Moderate</c:v>
                </c:pt>
              </c:strCache>
            </c:strRef>
          </c:tx>
          <c:dLbls>
            <c:txPr>
              <a:bodyPr/>
              <a:lstStyle/>
              <a:p>
                <a:pPr>
                  <a:defRPr>
                    <a:solidFill>
                      <a:schemeClr val="bg2"/>
                    </a:solidFill>
                  </a:defRPr>
                </a:pPr>
                <a:endParaRPr lang="en-US"/>
              </a:p>
            </c:txPr>
            <c:showVal val="1"/>
          </c:dLbls>
          <c:cat>
            <c:strRef>
              <c:f>Sheet1!$A$2:$A$5</c:f>
              <c:strCache>
                <c:ptCount val="4"/>
                <c:pt idx="0">
                  <c:v>Overweight</c:v>
                </c:pt>
                <c:pt idx="1">
                  <c:v>Underweight (too thin for age)</c:v>
                </c:pt>
                <c:pt idx="2">
                  <c:v>Wasted (too thin for height)</c:v>
                </c:pt>
                <c:pt idx="3">
                  <c:v>Stunted (too short for age)</c:v>
                </c:pt>
              </c:strCache>
            </c:strRef>
          </c:cat>
          <c:val>
            <c:numRef>
              <c:f>Sheet1!$B$2:$B$5</c:f>
              <c:numCache>
                <c:formatCode>0</c:formatCode>
                <c:ptCount val="4"/>
                <c:pt idx="0">
                  <c:v>21.7</c:v>
                </c:pt>
                <c:pt idx="1">
                  <c:v>2</c:v>
                </c:pt>
                <c:pt idx="2">
                  <c:v>3</c:v>
                </c:pt>
                <c:pt idx="3">
                  <c:v>8</c:v>
                </c:pt>
              </c:numCache>
            </c:numRef>
          </c:val>
        </c:ser>
        <c:ser>
          <c:idx val="1"/>
          <c:order val="1"/>
          <c:tx>
            <c:strRef>
              <c:f>Sheet1!$C$1</c:f>
              <c:strCache>
                <c:ptCount val="1"/>
                <c:pt idx="0">
                  <c:v>Severe</c:v>
                </c:pt>
              </c:strCache>
            </c:strRef>
          </c:tx>
          <c:dLbls>
            <c:txPr>
              <a:bodyPr/>
              <a:lstStyle/>
              <a:p>
                <a:pPr>
                  <a:defRPr>
                    <a:solidFill>
                      <a:schemeClr val="bg2"/>
                    </a:solidFill>
                  </a:defRPr>
                </a:pPr>
                <a:endParaRPr lang="en-US"/>
              </a:p>
            </c:txPr>
            <c:showVal val="1"/>
          </c:dLbls>
          <c:cat>
            <c:strRef>
              <c:f>Sheet1!$A$2:$A$5</c:f>
              <c:strCache>
                <c:ptCount val="4"/>
                <c:pt idx="0">
                  <c:v>Overweight</c:v>
                </c:pt>
                <c:pt idx="1">
                  <c:v>Underweight (too thin for age)</c:v>
                </c:pt>
                <c:pt idx="2">
                  <c:v>Wasted (too thin for height)</c:v>
                </c:pt>
                <c:pt idx="3">
                  <c:v>Stunted (too short for age)</c:v>
                </c:pt>
              </c:strCache>
            </c:strRef>
          </c:cat>
          <c:val>
            <c:numRef>
              <c:f>Sheet1!$C$2:$C$5</c:f>
              <c:numCache>
                <c:formatCode>0</c:formatCode>
                <c:ptCount val="4"/>
                <c:pt idx="1">
                  <c:v>3</c:v>
                </c:pt>
                <c:pt idx="2">
                  <c:v>5.5</c:v>
                </c:pt>
                <c:pt idx="3">
                  <c:v>10.5</c:v>
                </c:pt>
              </c:numCache>
            </c:numRef>
          </c:val>
        </c:ser>
        <c:dLbls>
          <c:showVal val="1"/>
        </c:dLbls>
        <c:gapWidth val="75"/>
        <c:overlap val="100"/>
        <c:axId val="58962688"/>
        <c:axId val="58964224"/>
      </c:barChart>
      <c:catAx>
        <c:axId val="58962688"/>
        <c:scaling>
          <c:orientation val="minMax"/>
        </c:scaling>
        <c:axPos val="l"/>
        <c:majorTickMark val="none"/>
        <c:tickLblPos val="nextTo"/>
        <c:crossAx val="58964224"/>
        <c:crosses val="autoZero"/>
        <c:auto val="1"/>
        <c:lblAlgn val="ctr"/>
        <c:lblOffset val="100"/>
      </c:catAx>
      <c:valAx>
        <c:axId val="58964224"/>
        <c:scaling>
          <c:orientation val="minMax"/>
        </c:scaling>
        <c:delete val="1"/>
        <c:axPos val="b"/>
        <c:numFmt formatCode="0" sourceLinked="1"/>
        <c:tickLblPos val="none"/>
        <c:crossAx val="58962688"/>
        <c:crosses val="autoZero"/>
        <c:crossBetween val="between"/>
      </c:valAx>
    </c:plotArea>
    <c:legend>
      <c:legendPos val="t"/>
      <c:layout>
        <c:manualLayout>
          <c:xMode val="edge"/>
          <c:yMode val="edge"/>
          <c:x val="0.80459730728103429"/>
          <c:y val="0.3550160130384224"/>
          <c:w val="0.19481773111694412"/>
          <c:h val="0.22212241167064137"/>
        </c:manualLayout>
      </c:layout>
    </c:legend>
    <c:plotVisOnly val="1"/>
  </c:chart>
  <c:txPr>
    <a:bodyPr/>
    <a:lstStyle/>
    <a:p>
      <a:pPr>
        <a:defRPr sz="1800"/>
      </a:pPr>
      <a:endParaRPr lang="en-US"/>
    </a:p>
  </c:txPr>
  <c:externalData r:id="rId1"/>
</c:chartSpace>
</file>

<file path=ppt/charts/chart11.xml><?xml version="1.0" encoding="utf-8"?>
<c:chartSpace xmlns:c="http://schemas.openxmlformats.org/drawingml/2006/chart" xmlns:a="http://schemas.openxmlformats.org/drawingml/2006/main" xmlns:r="http://schemas.openxmlformats.org/officeDocument/2006/relationships">
  <c:date1904 val="1"/>
  <c:lang val="en-US"/>
  <c:style val="26"/>
  <c:chart>
    <c:autoTitleDeleted val="1"/>
    <c:plotArea>
      <c:layout>
        <c:manualLayout>
          <c:layoutTarget val="inner"/>
          <c:xMode val="edge"/>
          <c:yMode val="edge"/>
          <c:x val="0.27242495824385704"/>
          <c:y val="3.1746031746031744E-2"/>
          <c:w val="0.55010176568838065"/>
          <c:h val="0.96049514644002865"/>
        </c:manualLayout>
      </c:layout>
      <c:pieChart>
        <c:varyColors val="1"/>
        <c:ser>
          <c:idx val="0"/>
          <c:order val="0"/>
          <c:tx>
            <c:strRef>
              <c:f>Sheet1!$B$1</c:f>
              <c:strCache>
                <c:ptCount val="1"/>
                <c:pt idx="0">
                  <c:v>Sales</c:v>
                </c:pt>
              </c:strCache>
            </c:strRef>
          </c:tx>
          <c:dLbls>
            <c:dLbl>
              <c:idx val="0"/>
              <c:layout>
                <c:manualLayout>
                  <c:x val="-0.10596957766642806"/>
                  <c:y val="-0.19259259259259268"/>
                </c:manualLayout>
              </c:layout>
              <c:spPr/>
              <c:txPr>
                <a:bodyPr/>
                <a:lstStyle/>
                <a:p>
                  <a:pPr>
                    <a:defRPr>
                      <a:solidFill>
                        <a:srgbClr val="FFFFFF"/>
                      </a:solidFill>
                    </a:defRPr>
                  </a:pPr>
                  <a:endParaRPr lang="en-US"/>
                </a:p>
              </c:txPr>
              <c:showCatName val="1"/>
              <c:showPercent val="1"/>
            </c:dLbl>
            <c:dLbl>
              <c:idx val="3"/>
              <c:spPr/>
              <c:txPr>
                <a:bodyPr/>
                <a:lstStyle/>
                <a:p>
                  <a:pPr>
                    <a:defRPr>
                      <a:solidFill>
                        <a:schemeClr val="bg2"/>
                      </a:solidFill>
                    </a:defRPr>
                  </a:pPr>
                  <a:endParaRPr lang="en-US"/>
                </a:p>
              </c:txPr>
            </c:dLbl>
            <c:dLbl>
              <c:idx val="4"/>
              <c:spPr/>
              <c:txPr>
                <a:bodyPr/>
                <a:lstStyle/>
                <a:p>
                  <a:pPr>
                    <a:defRPr>
                      <a:solidFill>
                        <a:schemeClr val="tx1"/>
                      </a:solidFill>
                    </a:defRPr>
                  </a:pPr>
                  <a:endParaRPr lang="en-US"/>
                </a:p>
              </c:txPr>
            </c:dLbl>
            <c:showCatName val="1"/>
            <c:showPercent val="1"/>
            <c:showLeaderLines val="1"/>
          </c:dLbls>
          <c:cat>
            <c:strRef>
              <c:f>Sheet1!$A$2:$A$6</c:f>
              <c:strCache>
                <c:ptCount val="5"/>
                <c:pt idx="0">
                  <c:v>Normal</c:v>
                </c:pt>
                <c:pt idx="1">
                  <c:v>Thin (mild)</c:v>
                </c:pt>
                <c:pt idx="2">
                  <c:v>Thin (moderate and severe)</c:v>
                </c:pt>
                <c:pt idx="3">
                  <c:v>Overweight</c:v>
                </c:pt>
                <c:pt idx="4">
                  <c:v>Obese</c:v>
                </c:pt>
              </c:strCache>
            </c:strRef>
          </c:cat>
          <c:val>
            <c:numRef>
              <c:f>Sheet1!$B$2:$B$6</c:f>
              <c:numCache>
                <c:formatCode>0</c:formatCode>
                <c:ptCount val="5"/>
                <c:pt idx="0">
                  <c:v>57.5</c:v>
                </c:pt>
                <c:pt idx="1">
                  <c:v>2.6</c:v>
                </c:pt>
                <c:pt idx="2">
                  <c:v>0.5</c:v>
                </c:pt>
                <c:pt idx="3">
                  <c:v>29.6</c:v>
                </c:pt>
                <c:pt idx="4">
                  <c:v>9.7000000000000011</c:v>
                </c:pt>
              </c:numCache>
            </c:numRef>
          </c:val>
        </c:ser>
        <c:dLbls>
          <c:showCatName val="1"/>
          <c:showPercent val="1"/>
        </c:dLbls>
        <c:firstSliceAng val="34"/>
      </c:pieChart>
    </c:plotArea>
    <c:plotVisOnly val="1"/>
  </c:chart>
  <c:txPr>
    <a:bodyPr/>
    <a:lstStyle/>
    <a:p>
      <a:pPr>
        <a:defRPr sz="1800"/>
      </a:pPr>
      <a:endParaRPr lang="en-US"/>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en-US"/>
  <c:style val="28"/>
  <c:chart>
    <c:autoTitleDeleted val="1"/>
    <c:plotArea>
      <c:layout>
        <c:manualLayout>
          <c:layoutTarget val="inner"/>
          <c:xMode val="edge"/>
          <c:yMode val="edge"/>
          <c:x val="0.25081534947020506"/>
          <c:y val="3.1547811391285395E-2"/>
          <c:w val="0.69358740630394178"/>
          <c:h val="0.94216234578262492"/>
        </c:manualLayout>
      </c:layout>
      <c:barChart>
        <c:barDir val="bar"/>
        <c:grouping val="clustered"/>
        <c:ser>
          <c:idx val="0"/>
          <c:order val="0"/>
          <c:tx>
            <c:strRef>
              <c:f>Sheet1!$B$1</c:f>
              <c:strCache>
                <c:ptCount val="1"/>
                <c:pt idx="0">
                  <c:v>Column1</c:v>
                </c:pt>
              </c:strCache>
            </c:strRef>
          </c:tx>
          <c:dPt>
            <c:idx val="3"/>
            <c:spPr>
              <a:solidFill>
                <a:schemeClr val="accent1"/>
              </a:solidFill>
            </c:spPr>
          </c:dPt>
          <c:cat>
            <c:strRef>
              <c:f>Sheet1!$A$2:$A$5</c:f>
              <c:strCache>
                <c:ptCount val="4"/>
                <c:pt idx="0">
                  <c:v>Azerbaijan 2006</c:v>
                </c:pt>
                <c:pt idx="1">
                  <c:v>Ukraine 2007</c:v>
                </c:pt>
                <c:pt idx="2">
                  <c:v>Armenia 2005</c:v>
                </c:pt>
                <c:pt idx="3">
                  <c:v>Albania 2008-09</c:v>
                </c:pt>
              </c:strCache>
            </c:strRef>
          </c:cat>
          <c:val>
            <c:numRef>
              <c:f>Sheet1!$B$2:$B$5</c:f>
              <c:numCache>
                <c:formatCode>General</c:formatCode>
                <c:ptCount val="4"/>
                <c:pt idx="0">
                  <c:v>7.8</c:v>
                </c:pt>
                <c:pt idx="1">
                  <c:v>9.5</c:v>
                </c:pt>
                <c:pt idx="2" formatCode="0.0">
                  <c:v>10.5</c:v>
                </c:pt>
                <c:pt idx="3">
                  <c:v>14.6</c:v>
                </c:pt>
              </c:numCache>
            </c:numRef>
          </c:val>
        </c:ser>
        <c:dLbls>
          <c:showVal val="1"/>
        </c:dLbls>
        <c:gapWidth val="75"/>
        <c:overlap val="-25"/>
        <c:axId val="93273088"/>
        <c:axId val="102220544"/>
      </c:barChart>
      <c:catAx>
        <c:axId val="93273088"/>
        <c:scaling>
          <c:orientation val="minMax"/>
        </c:scaling>
        <c:axPos val="l"/>
        <c:numFmt formatCode="General" sourceLinked="1"/>
        <c:majorTickMark val="none"/>
        <c:tickLblPos val="nextTo"/>
        <c:crossAx val="102220544"/>
        <c:crosses val="autoZero"/>
        <c:auto val="1"/>
        <c:lblAlgn val="ctr"/>
        <c:lblOffset val="100"/>
      </c:catAx>
      <c:valAx>
        <c:axId val="102220544"/>
        <c:scaling>
          <c:orientation val="minMax"/>
        </c:scaling>
        <c:delete val="1"/>
        <c:axPos val="b"/>
        <c:numFmt formatCode="General" sourceLinked="1"/>
        <c:tickLblPos val="none"/>
        <c:crossAx val="93273088"/>
        <c:crosses val="autoZero"/>
        <c:crossBetween val="between"/>
      </c:valAx>
    </c:plotArea>
    <c:plotVisOnly val="1"/>
  </c:chart>
  <c:txPr>
    <a:bodyPr/>
    <a:lstStyle/>
    <a:p>
      <a:pPr>
        <a:defRPr sz="1800"/>
      </a:pPr>
      <a:endParaRPr lang="en-US"/>
    </a:p>
  </c:txPr>
  <c:externalData r:id="rId1"/>
</c:chartSpace>
</file>

<file path=ppt/charts/chart3.xml><?xml version="1.0" encoding="utf-8"?>
<c:chartSpace xmlns:c="http://schemas.openxmlformats.org/drawingml/2006/chart" xmlns:a="http://schemas.openxmlformats.org/drawingml/2006/main" xmlns:r="http://schemas.openxmlformats.org/officeDocument/2006/relationships">
  <c:date1904 val="1"/>
  <c:lang val="en-US"/>
  <c:style val="26"/>
  <c:chart>
    <c:autoTitleDeleted val="1"/>
    <c:plotArea>
      <c:layout>
        <c:manualLayout>
          <c:layoutTarget val="inner"/>
          <c:xMode val="edge"/>
          <c:yMode val="edge"/>
          <c:x val="0.26865108875279475"/>
          <c:y val="9.6444881889763759E-2"/>
          <c:w val="0.58243903371301886"/>
          <c:h val="0.85701743532059171"/>
        </c:manualLayout>
      </c:layout>
      <c:pieChart>
        <c:varyColors val="1"/>
        <c:ser>
          <c:idx val="0"/>
          <c:order val="0"/>
          <c:tx>
            <c:strRef>
              <c:f>Sheet1!$B$1</c:f>
              <c:strCache>
                <c:ptCount val="1"/>
                <c:pt idx="0">
                  <c:v>Sales</c:v>
                </c:pt>
              </c:strCache>
            </c:strRef>
          </c:tx>
          <c:dLbls>
            <c:dLbl>
              <c:idx val="0"/>
              <c:layout>
                <c:manualLayout>
                  <c:x val="-0.16642926390957888"/>
                  <c:y val="-0.12703445297185953"/>
                </c:manualLayout>
              </c:layout>
              <c:spPr/>
              <c:txPr>
                <a:bodyPr/>
                <a:lstStyle/>
                <a:p>
                  <a:pPr>
                    <a:defRPr>
                      <a:solidFill>
                        <a:srgbClr val="FFFFFF"/>
                      </a:solidFill>
                    </a:defRPr>
                  </a:pPr>
                  <a:endParaRPr lang="en-US"/>
                </a:p>
              </c:txPr>
              <c:showCatName val="1"/>
              <c:showPercent val="1"/>
            </c:dLbl>
            <c:dLbl>
              <c:idx val="1"/>
              <c:spPr/>
              <c:txPr>
                <a:bodyPr/>
                <a:lstStyle/>
                <a:p>
                  <a:pPr>
                    <a:defRPr>
                      <a:solidFill>
                        <a:srgbClr val="FFFFFF"/>
                      </a:solidFill>
                    </a:defRPr>
                  </a:pPr>
                  <a:endParaRPr lang="en-US"/>
                </a:p>
              </c:txPr>
            </c:dLbl>
            <c:dLbl>
              <c:idx val="4"/>
              <c:spPr/>
              <c:txPr>
                <a:bodyPr/>
                <a:lstStyle/>
                <a:p>
                  <a:pPr>
                    <a:defRPr>
                      <a:solidFill>
                        <a:schemeClr val="tx1"/>
                      </a:solidFill>
                    </a:defRPr>
                  </a:pPr>
                  <a:endParaRPr lang="en-US"/>
                </a:p>
              </c:txPr>
            </c:dLbl>
            <c:showCatName val="1"/>
            <c:showPercent val="1"/>
            <c:showLeaderLines val="1"/>
          </c:dLbls>
          <c:cat>
            <c:strRef>
              <c:f>Sheet1!$A$2:$A$7</c:f>
              <c:strCache>
                <c:ptCount val="6"/>
                <c:pt idx="0">
                  <c:v>Exclusively breastfed</c:v>
                </c:pt>
                <c:pt idx="1">
                  <c:v>Breast milk plus water</c:v>
                </c:pt>
                <c:pt idx="2">
                  <c:v>Breast milk plus non-milk liquids/juice</c:v>
                </c:pt>
                <c:pt idx="3">
                  <c:v>Breast milk plus other milk</c:v>
                </c:pt>
                <c:pt idx="4">
                  <c:v>Breast milk plus complementary foods</c:v>
                </c:pt>
                <c:pt idx="5">
                  <c:v>Not breastfed</c:v>
                </c:pt>
              </c:strCache>
            </c:strRef>
          </c:cat>
          <c:val>
            <c:numRef>
              <c:f>Sheet1!$B$2:$B$7</c:f>
              <c:numCache>
                <c:formatCode>0</c:formatCode>
                <c:ptCount val="6"/>
                <c:pt idx="0">
                  <c:v>38.6</c:v>
                </c:pt>
                <c:pt idx="1">
                  <c:v>18.7</c:v>
                </c:pt>
                <c:pt idx="2">
                  <c:v>8.4</c:v>
                </c:pt>
                <c:pt idx="3">
                  <c:v>9</c:v>
                </c:pt>
                <c:pt idx="4">
                  <c:v>21.2</c:v>
                </c:pt>
                <c:pt idx="5">
                  <c:v>4.0999999999999996</c:v>
                </c:pt>
              </c:numCache>
            </c:numRef>
          </c:val>
        </c:ser>
        <c:dLbls>
          <c:showCatName val="1"/>
          <c:showPercent val="1"/>
        </c:dLbls>
        <c:firstSliceAng val="51"/>
      </c:pieChart>
    </c:plotArea>
    <c:plotVisOnly val="1"/>
  </c:chart>
  <c:txPr>
    <a:bodyPr/>
    <a:lstStyle/>
    <a:p>
      <a:pPr>
        <a:defRPr sz="1800"/>
      </a:pPr>
      <a:endParaRPr lang="en-US"/>
    </a:p>
  </c:txPr>
  <c:externalData r:id="rId1"/>
</c:chartSpace>
</file>

<file path=ppt/charts/chart4.xml><?xml version="1.0" encoding="utf-8"?>
<c:chartSpace xmlns:c="http://schemas.openxmlformats.org/drawingml/2006/chart" xmlns:a="http://schemas.openxmlformats.org/drawingml/2006/main" xmlns:r="http://schemas.openxmlformats.org/officeDocument/2006/relationships">
  <c:date1904 val="1"/>
  <c:lang val="en-US"/>
  <c:style val="26"/>
  <c:chart>
    <c:autoTitleDeleted val="1"/>
    <c:plotArea>
      <c:layout/>
      <c:barChart>
        <c:barDir val="col"/>
        <c:grouping val="stacked"/>
        <c:ser>
          <c:idx val="0"/>
          <c:order val="0"/>
          <c:tx>
            <c:strRef>
              <c:f>Sheet1!$B$1</c:f>
              <c:strCache>
                <c:ptCount val="1"/>
                <c:pt idx="0">
                  <c:v>Fed with all 3 IYCF practices</c:v>
                </c:pt>
              </c:strCache>
            </c:strRef>
          </c:tx>
          <c:dLbls>
            <c:txPr>
              <a:bodyPr/>
              <a:lstStyle/>
              <a:p>
                <a:pPr>
                  <a:defRPr>
                    <a:solidFill>
                      <a:schemeClr val="bg2"/>
                    </a:solidFill>
                  </a:defRPr>
                </a:pPr>
                <a:endParaRPr lang="en-US"/>
              </a:p>
            </c:txPr>
            <c:showVal val="1"/>
          </c:dLbls>
          <c:cat>
            <c:strRef>
              <c:f>Sheet1!$A$2:$A$4</c:f>
              <c:strCache>
                <c:ptCount val="3"/>
                <c:pt idx="0">
                  <c:v>Breastfed</c:v>
                </c:pt>
                <c:pt idx="1">
                  <c:v>Nonbreastfed</c:v>
                </c:pt>
                <c:pt idx="2">
                  <c:v>All 6-23 months</c:v>
                </c:pt>
              </c:strCache>
            </c:strRef>
          </c:cat>
          <c:val>
            <c:numRef>
              <c:f>Sheet1!$B$2:$B$4</c:f>
              <c:numCache>
                <c:formatCode>0</c:formatCode>
                <c:ptCount val="3"/>
                <c:pt idx="0">
                  <c:v>25</c:v>
                </c:pt>
                <c:pt idx="1">
                  <c:v>11</c:v>
                </c:pt>
                <c:pt idx="2">
                  <c:v>18.7</c:v>
                </c:pt>
              </c:numCache>
            </c:numRef>
          </c:val>
        </c:ser>
        <c:ser>
          <c:idx val="1"/>
          <c:order val="1"/>
          <c:tx>
            <c:strRef>
              <c:f>Sheet1!$C$1</c:f>
              <c:strCache>
                <c:ptCount val="1"/>
                <c:pt idx="0">
                  <c:v>Not fed with all IYCF practices</c:v>
                </c:pt>
              </c:strCache>
            </c:strRef>
          </c:tx>
          <c:dLbls>
            <c:txPr>
              <a:bodyPr/>
              <a:lstStyle/>
              <a:p>
                <a:pPr>
                  <a:defRPr>
                    <a:solidFill>
                      <a:schemeClr val="bg2"/>
                    </a:solidFill>
                  </a:defRPr>
                </a:pPr>
                <a:endParaRPr lang="en-US"/>
              </a:p>
            </c:txPr>
            <c:showVal val="1"/>
          </c:dLbls>
          <c:cat>
            <c:strRef>
              <c:f>Sheet1!$A$2:$A$4</c:f>
              <c:strCache>
                <c:ptCount val="3"/>
                <c:pt idx="0">
                  <c:v>Breastfed</c:v>
                </c:pt>
                <c:pt idx="1">
                  <c:v>Nonbreastfed</c:v>
                </c:pt>
                <c:pt idx="2">
                  <c:v>All 6-23 months</c:v>
                </c:pt>
              </c:strCache>
            </c:strRef>
          </c:cat>
          <c:val>
            <c:numRef>
              <c:f>Sheet1!$C$2:$C$4</c:f>
              <c:numCache>
                <c:formatCode>0</c:formatCode>
                <c:ptCount val="3"/>
                <c:pt idx="0">
                  <c:v>75</c:v>
                </c:pt>
                <c:pt idx="1">
                  <c:v>89</c:v>
                </c:pt>
                <c:pt idx="2">
                  <c:v>81</c:v>
                </c:pt>
              </c:numCache>
            </c:numRef>
          </c:val>
        </c:ser>
        <c:dLbls>
          <c:showVal val="1"/>
        </c:dLbls>
        <c:gapWidth val="75"/>
        <c:overlap val="100"/>
        <c:axId val="139154944"/>
        <c:axId val="139156864"/>
      </c:barChart>
      <c:catAx>
        <c:axId val="139154944"/>
        <c:scaling>
          <c:orientation val="minMax"/>
        </c:scaling>
        <c:axPos val="b"/>
        <c:majorTickMark val="none"/>
        <c:tickLblPos val="nextTo"/>
        <c:crossAx val="139156864"/>
        <c:crosses val="autoZero"/>
        <c:auto val="1"/>
        <c:lblAlgn val="ctr"/>
        <c:lblOffset val="100"/>
      </c:catAx>
      <c:valAx>
        <c:axId val="139156864"/>
        <c:scaling>
          <c:orientation val="minMax"/>
        </c:scaling>
        <c:delete val="1"/>
        <c:axPos val="l"/>
        <c:numFmt formatCode="0" sourceLinked="1"/>
        <c:tickLblPos val="none"/>
        <c:crossAx val="139154944"/>
        <c:crosses val="autoZero"/>
        <c:crossBetween val="between"/>
      </c:valAx>
    </c:plotArea>
    <c:legend>
      <c:legendPos val="t"/>
      <c:layout>
        <c:manualLayout>
          <c:xMode val="edge"/>
          <c:yMode val="edge"/>
          <c:x val="7.5317876932050887E-2"/>
          <c:y val="9.3173720690374051E-2"/>
          <c:w val="0.84627770487022458"/>
          <c:h val="7.1834859973470347E-2"/>
        </c:manualLayout>
      </c:layout>
    </c:legend>
    <c:plotVisOnly val="1"/>
  </c:chart>
  <c:txPr>
    <a:bodyPr/>
    <a:lstStyle/>
    <a:p>
      <a:pPr>
        <a:defRPr sz="1800"/>
      </a:pPr>
      <a:endParaRPr lang="en-US"/>
    </a:p>
  </c:txPr>
  <c:externalData r:id="rId1"/>
</c:chartSpace>
</file>

<file path=ppt/charts/chart5.xml><?xml version="1.0" encoding="utf-8"?>
<c:chartSpace xmlns:c="http://schemas.openxmlformats.org/drawingml/2006/chart" xmlns:a="http://schemas.openxmlformats.org/drawingml/2006/main" xmlns:r="http://schemas.openxmlformats.org/officeDocument/2006/relationships">
  <c:lang val="en-US"/>
  <c:style val="26"/>
  <c:chart>
    <c:autoTitleDeleted val="1"/>
    <c:plotArea>
      <c:layout>
        <c:manualLayout>
          <c:layoutTarget val="inner"/>
          <c:xMode val="edge"/>
          <c:yMode val="edge"/>
          <c:x val="1.7062856367092101E-2"/>
          <c:y val="0.12424458661417323"/>
          <c:w val="0.97222146800615461"/>
          <c:h val="0.62453412073490377"/>
        </c:manualLayout>
      </c:layout>
      <c:barChart>
        <c:barDir val="col"/>
        <c:grouping val="clustered"/>
        <c:ser>
          <c:idx val="0"/>
          <c:order val="0"/>
          <c:tx>
            <c:strRef>
              <c:f>Sheet1!$B$1</c:f>
              <c:strCache>
                <c:ptCount val="1"/>
                <c:pt idx="0">
                  <c:v>Series 1</c:v>
                </c:pt>
              </c:strCache>
            </c:strRef>
          </c:tx>
          <c:dPt>
            <c:idx val="2"/>
            <c:spPr>
              <a:solidFill>
                <a:schemeClr val="tx2"/>
              </a:solidFill>
            </c:spPr>
          </c:dPt>
          <c:dPt>
            <c:idx val="3"/>
            <c:spPr>
              <a:solidFill>
                <a:schemeClr val="tx2"/>
              </a:solidFill>
            </c:spPr>
          </c:dPt>
          <c:cat>
            <c:strRef>
              <c:f>Sheet1!$A$2:$A$5</c:f>
              <c:strCache>
                <c:ptCount val="4"/>
                <c:pt idx="0">
                  <c:v>Consumed foods rich in vitamin A in last 24 hours</c:v>
                </c:pt>
                <c:pt idx="1">
                  <c:v>Consumed foods rich in iron in last 24 hours</c:v>
                </c:pt>
                <c:pt idx="2">
                  <c:v>Given iron supplements in the past 7 days</c:v>
                </c:pt>
                <c:pt idx="3">
                  <c:v>Given deworming medication in last 6 months</c:v>
                </c:pt>
              </c:strCache>
            </c:strRef>
          </c:cat>
          <c:val>
            <c:numRef>
              <c:f>Sheet1!$B$2:$B$5</c:f>
              <c:numCache>
                <c:formatCode>0</c:formatCode>
                <c:ptCount val="4"/>
                <c:pt idx="0">
                  <c:v>87.9</c:v>
                </c:pt>
                <c:pt idx="1">
                  <c:v>83.6</c:v>
                </c:pt>
                <c:pt idx="2">
                  <c:v>4.5999999999999996</c:v>
                </c:pt>
                <c:pt idx="3">
                  <c:v>5.2</c:v>
                </c:pt>
              </c:numCache>
            </c:numRef>
          </c:val>
        </c:ser>
        <c:dLbls>
          <c:showVal val="1"/>
        </c:dLbls>
        <c:gapWidth val="75"/>
        <c:overlap val="-25"/>
        <c:axId val="229437440"/>
        <c:axId val="229439744"/>
      </c:barChart>
      <c:catAx>
        <c:axId val="229437440"/>
        <c:scaling>
          <c:orientation val="minMax"/>
        </c:scaling>
        <c:axPos val="b"/>
        <c:majorTickMark val="none"/>
        <c:tickLblPos val="nextTo"/>
        <c:txPr>
          <a:bodyPr rot="0"/>
          <a:lstStyle/>
          <a:p>
            <a:pPr>
              <a:defRPr/>
            </a:pPr>
            <a:endParaRPr lang="en-US"/>
          </a:p>
        </c:txPr>
        <c:crossAx val="229439744"/>
        <c:crosses val="autoZero"/>
        <c:auto val="1"/>
        <c:lblAlgn val="ctr"/>
        <c:lblOffset val="100"/>
      </c:catAx>
      <c:valAx>
        <c:axId val="229439744"/>
        <c:scaling>
          <c:orientation val="minMax"/>
        </c:scaling>
        <c:delete val="1"/>
        <c:axPos val="l"/>
        <c:numFmt formatCode="0" sourceLinked="1"/>
        <c:tickLblPos val="none"/>
        <c:crossAx val="229437440"/>
        <c:crosses val="autoZero"/>
        <c:crossBetween val="between"/>
      </c:valAx>
    </c:plotArea>
    <c:plotVisOnly val="1"/>
  </c:chart>
  <c:txPr>
    <a:bodyPr/>
    <a:lstStyle/>
    <a:p>
      <a:pPr>
        <a:defRPr sz="1800"/>
      </a:pPr>
      <a:endParaRPr lang="en-US"/>
    </a:p>
  </c:txPr>
  <c:externalData r:id="rId1"/>
</c:chartSpace>
</file>

<file path=ppt/charts/chart6.xml><?xml version="1.0" encoding="utf-8"?>
<c:chartSpace xmlns:c="http://schemas.openxmlformats.org/drawingml/2006/chart" xmlns:a="http://schemas.openxmlformats.org/drawingml/2006/main" xmlns:r="http://schemas.openxmlformats.org/officeDocument/2006/relationships">
  <c:date1904 val="1"/>
  <c:lang val="en-US"/>
  <c:style val="26"/>
  <c:chart>
    <c:autoTitleDeleted val="1"/>
    <c:plotArea>
      <c:layout>
        <c:manualLayout>
          <c:layoutTarget val="inner"/>
          <c:xMode val="edge"/>
          <c:yMode val="edge"/>
          <c:x val="1.6975308641975547E-2"/>
          <c:y val="0.11785337175756851"/>
          <c:w val="0.96604938271604934"/>
          <c:h val="0.59370090545233856"/>
        </c:manualLayout>
      </c:layout>
      <c:barChart>
        <c:barDir val="col"/>
        <c:grouping val="clustered"/>
        <c:ser>
          <c:idx val="0"/>
          <c:order val="0"/>
          <c:tx>
            <c:strRef>
              <c:f>Sheet1!$B$1</c:f>
              <c:strCache>
                <c:ptCount val="1"/>
                <c:pt idx="0">
                  <c:v>Series 1</c:v>
                </c:pt>
              </c:strCache>
            </c:strRef>
          </c:tx>
          <c:dLbls>
            <c:txPr>
              <a:bodyPr/>
              <a:lstStyle/>
              <a:p>
                <a:pPr>
                  <a:defRPr sz="2000"/>
                </a:pPr>
                <a:endParaRPr lang="en-US"/>
              </a:p>
            </c:txPr>
            <c:showVal val="1"/>
          </c:dLbls>
          <c:cat>
            <c:strRef>
              <c:f>Sheet1!$A$2:$A$4</c:f>
              <c:strCache>
                <c:ptCount val="3"/>
                <c:pt idx="0">
                  <c:v>Reported night blindness during pregnancy</c:v>
                </c:pt>
                <c:pt idx="1">
                  <c:v>Took iron 90+ days during pregnancy</c:v>
                </c:pt>
                <c:pt idx="2">
                  <c:v>Took deworming medication during pregnancy of last birth</c:v>
                </c:pt>
              </c:strCache>
            </c:strRef>
          </c:cat>
          <c:val>
            <c:numRef>
              <c:f>Sheet1!$B$2:$B$4</c:f>
              <c:numCache>
                <c:formatCode>0</c:formatCode>
                <c:ptCount val="3"/>
                <c:pt idx="0">
                  <c:v>7.9</c:v>
                </c:pt>
                <c:pt idx="1">
                  <c:v>9.1</c:v>
                </c:pt>
                <c:pt idx="2">
                  <c:v>2.5</c:v>
                </c:pt>
              </c:numCache>
            </c:numRef>
          </c:val>
        </c:ser>
        <c:dLbls>
          <c:showVal val="1"/>
        </c:dLbls>
        <c:gapWidth val="75"/>
        <c:overlap val="-26"/>
        <c:axId val="214378368"/>
        <c:axId val="214379904"/>
      </c:barChart>
      <c:catAx>
        <c:axId val="214378368"/>
        <c:scaling>
          <c:orientation val="minMax"/>
        </c:scaling>
        <c:axPos val="b"/>
        <c:majorTickMark val="none"/>
        <c:tickLblPos val="nextTo"/>
        <c:crossAx val="214379904"/>
        <c:crosses val="autoZero"/>
        <c:auto val="1"/>
        <c:lblAlgn val="ctr"/>
        <c:lblOffset val="100"/>
      </c:catAx>
      <c:valAx>
        <c:axId val="214379904"/>
        <c:scaling>
          <c:orientation val="minMax"/>
        </c:scaling>
        <c:delete val="1"/>
        <c:axPos val="l"/>
        <c:numFmt formatCode="0" sourceLinked="1"/>
        <c:tickLblPos val="none"/>
        <c:crossAx val="214378368"/>
        <c:crosses val="autoZero"/>
        <c:crossBetween val="between"/>
      </c:valAx>
    </c:plotArea>
    <c:plotVisOnly val="1"/>
  </c:chart>
  <c:txPr>
    <a:bodyPr/>
    <a:lstStyle/>
    <a:p>
      <a:pPr>
        <a:defRPr sz="1800"/>
      </a:pPr>
      <a:endParaRPr lang="en-US"/>
    </a:p>
  </c:txPr>
  <c:externalData r:id="rId1"/>
</c:chartSpace>
</file>

<file path=ppt/charts/chart7.xml><?xml version="1.0" encoding="utf-8"?>
<c:chartSpace xmlns:c="http://schemas.openxmlformats.org/drawingml/2006/chart" xmlns:a="http://schemas.openxmlformats.org/drawingml/2006/main" xmlns:r="http://schemas.openxmlformats.org/officeDocument/2006/relationships">
  <c:date1904 val="1"/>
  <c:lang val="en-US"/>
  <c:style val="26"/>
  <c:chart>
    <c:autoTitleDeleted val="1"/>
    <c:plotArea>
      <c:layout/>
      <c:barChart>
        <c:barDir val="col"/>
        <c:grouping val="clustered"/>
        <c:ser>
          <c:idx val="0"/>
          <c:order val="0"/>
          <c:tx>
            <c:strRef>
              <c:f>Sheet1!$B$1</c:f>
              <c:strCache>
                <c:ptCount val="1"/>
                <c:pt idx="0">
                  <c:v>Series 1</c:v>
                </c:pt>
              </c:strCache>
            </c:strRef>
          </c:tx>
          <c:dPt>
            <c:idx val="1"/>
            <c:spPr>
              <a:solidFill>
                <a:schemeClr val="accent2"/>
              </a:solidFill>
            </c:spPr>
          </c:dPt>
          <c:dPt>
            <c:idx val="2"/>
            <c:spPr>
              <a:solidFill>
                <a:schemeClr val="accent3">
                  <a:lumMod val="90000"/>
                </a:schemeClr>
              </a:solidFill>
            </c:spPr>
          </c:dPt>
          <c:dLbls>
            <c:txPr>
              <a:bodyPr/>
              <a:lstStyle/>
              <a:p>
                <a:pPr>
                  <a:defRPr sz="2000" b="1">
                    <a:solidFill>
                      <a:schemeClr val="bg1"/>
                    </a:solidFill>
                  </a:defRPr>
                </a:pPr>
                <a:endParaRPr lang="en-US"/>
              </a:p>
            </c:txPr>
            <c:showVal val="1"/>
          </c:dLbls>
          <c:cat>
            <c:strRef>
              <c:f>Sheet1!$A$2:$A$4</c:f>
              <c:strCache>
                <c:ptCount val="3"/>
                <c:pt idx="0">
                  <c:v>Total</c:v>
                </c:pt>
                <c:pt idx="1">
                  <c:v>Urban</c:v>
                </c:pt>
                <c:pt idx="2">
                  <c:v>Rural</c:v>
                </c:pt>
              </c:strCache>
            </c:strRef>
          </c:cat>
          <c:val>
            <c:numRef>
              <c:f>Sheet1!$B$2:$B$4</c:f>
              <c:numCache>
                <c:formatCode>0</c:formatCode>
                <c:ptCount val="3"/>
                <c:pt idx="0">
                  <c:v>17.399999999999999</c:v>
                </c:pt>
                <c:pt idx="1">
                  <c:v>13.1</c:v>
                </c:pt>
                <c:pt idx="2">
                  <c:v>20.3</c:v>
                </c:pt>
              </c:numCache>
            </c:numRef>
          </c:val>
        </c:ser>
        <c:dLbls>
          <c:showVal val="1"/>
        </c:dLbls>
        <c:gapWidth val="75"/>
        <c:overlap val="-5"/>
        <c:axId val="42202240"/>
        <c:axId val="42280832"/>
      </c:barChart>
      <c:catAx>
        <c:axId val="42202240"/>
        <c:scaling>
          <c:orientation val="minMax"/>
        </c:scaling>
        <c:axPos val="b"/>
        <c:majorTickMark val="none"/>
        <c:tickLblPos val="nextTo"/>
        <c:txPr>
          <a:bodyPr/>
          <a:lstStyle/>
          <a:p>
            <a:pPr>
              <a:defRPr sz="2000">
                <a:solidFill>
                  <a:schemeClr val="bg1"/>
                </a:solidFill>
              </a:defRPr>
            </a:pPr>
            <a:endParaRPr lang="en-US"/>
          </a:p>
        </c:txPr>
        <c:crossAx val="42280832"/>
        <c:crosses val="autoZero"/>
        <c:auto val="1"/>
        <c:lblAlgn val="ctr"/>
        <c:lblOffset val="100"/>
      </c:catAx>
      <c:valAx>
        <c:axId val="42280832"/>
        <c:scaling>
          <c:orientation val="minMax"/>
          <c:min val="0"/>
        </c:scaling>
        <c:delete val="1"/>
        <c:axPos val="l"/>
        <c:numFmt formatCode="0" sourceLinked="1"/>
        <c:tickLblPos val="none"/>
        <c:crossAx val="42202240"/>
        <c:crosses val="autoZero"/>
        <c:crossBetween val="between"/>
      </c:valAx>
    </c:plotArea>
    <c:plotVisOnly val="1"/>
  </c:chart>
  <c:txPr>
    <a:bodyPr/>
    <a:lstStyle/>
    <a:p>
      <a:pPr>
        <a:defRPr sz="1800"/>
      </a:pPr>
      <a:endParaRPr lang="en-US"/>
    </a:p>
  </c:txPr>
  <c:externalData r:id="rId1"/>
</c:chartSpace>
</file>

<file path=ppt/charts/chart8.xml><?xml version="1.0" encoding="utf-8"?>
<c:chartSpace xmlns:c="http://schemas.openxmlformats.org/drawingml/2006/chart" xmlns:a="http://schemas.openxmlformats.org/drawingml/2006/main" xmlns:r="http://schemas.openxmlformats.org/officeDocument/2006/relationships">
  <c:date1904 val="1"/>
  <c:lang val="en-US"/>
  <c:style val="26"/>
  <c:chart>
    <c:autoTitleDeleted val="1"/>
    <c:plotArea>
      <c:layout>
        <c:manualLayout>
          <c:layoutTarget val="inner"/>
          <c:xMode val="edge"/>
          <c:yMode val="edge"/>
          <c:x val="1.6975308641975329E-2"/>
          <c:y val="0.10101717579220157"/>
          <c:w val="0.96604938271604934"/>
          <c:h val="0.74753881107733311"/>
        </c:manualLayout>
      </c:layout>
      <c:barChart>
        <c:barDir val="col"/>
        <c:grouping val="clustered"/>
        <c:ser>
          <c:idx val="0"/>
          <c:order val="0"/>
          <c:tx>
            <c:strRef>
              <c:f>Sheet1!$B$1</c:f>
              <c:strCache>
                <c:ptCount val="1"/>
                <c:pt idx="0">
                  <c:v>Series 1</c:v>
                </c:pt>
              </c:strCache>
            </c:strRef>
          </c:tx>
          <c:dPt>
            <c:idx val="1"/>
            <c:spPr>
              <a:solidFill>
                <a:schemeClr val="accent2"/>
              </a:solidFill>
            </c:spPr>
          </c:dPt>
          <c:dPt>
            <c:idx val="2"/>
            <c:spPr>
              <a:solidFill>
                <a:schemeClr val="accent3">
                  <a:lumMod val="90000"/>
                </a:schemeClr>
              </a:solidFill>
            </c:spPr>
          </c:dPt>
          <c:dLbls>
            <c:txPr>
              <a:bodyPr/>
              <a:lstStyle/>
              <a:p>
                <a:pPr>
                  <a:defRPr sz="2000" b="1">
                    <a:solidFill>
                      <a:schemeClr val="bg1"/>
                    </a:solidFill>
                  </a:defRPr>
                </a:pPr>
                <a:endParaRPr lang="en-US"/>
              </a:p>
            </c:txPr>
            <c:showVal val="1"/>
          </c:dLbls>
          <c:cat>
            <c:strRef>
              <c:f>Sheet1!$A$2:$A$4</c:f>
              <c:strCache>
                <c:ptCount val="3"/>
                <c:pt idx="0">
                  <c:v>Total</c:v>
                </c:pt>
                <c:pt idx="1">
                  <c:v>Urban</c:v>
                </c:pt>
                <c:pt idx="2">
                  <c:v>Rural</c:v>
                </c:pt>
              </c:strCache>
            </c:strRef>
          </c:cat>
          <c:val>
            <c:numRef>
              <c:f>Sheet1!$B$2:$B$4</c:f>
              <c:numCache>
                <c:formatCode>0</c:formatCode>
                <c:ptCount val="3"/>
                <c:pt idx="0">
                  <c:v>19</c:v>
                </c:pt>
                <c:pt idx="1">
                  <c:v>14.6</c:v>
                </c:pt>
                <c:pt idx="2">
                  <c:v>22.5</c:v>
                </c:pt>
              </c:numCache>
            </c:numRef>
          </c:val>
        </c:ser>
        <c:dLbls>
          <c:showVal val="1"/>
        </c:dLbls>
        <c:gapWidth val="75"/>
        <c:overlap val="-5"/>
        <c:axId val="44590208"/>
        <c:axId val="44592512"/>
      </c:barChart>
      <c:catAx>
        <c:axId val="44590208"/>
        <c:scaling>
          <c:orientation val="minMax"/>
        </c:scaling>
        <c:axPos val="b"/>
        <c:majorTickMark val="none"/>
        <c:tickLblPos val="nextTo"/>
        <c:txPr>
          <a:bodyPr/>
          <a:lstStyle/>
          <a:p>
            <a:pPr>
              <a:defRPr sz="2000">
                <a:solidFill>
                  <a:schemeClr val="bg1"/>
                </a:solidFill>
              </a:defRPr>
            </a:pPr>
            <a:endParaRPr lang="en-US"/>
          </a:p>
        </c:txPr>
        <c:crossAx val="44592512"/>
        <c:crosses val="autoZero"/>
        <c:auto val="1"/>
        <c:lblAlgn val="ctr"/>
        <c:lblOffset val="100"/>
      </c:catAx>
      <c:valAx>
        <c:axId val="44592512"/>
        <c:scaling>
          <c:orientation val="minMax"/>
          <c:min val="0"/>
        </c:scaling>
        <c:delete val="1"/>
        <c:axPos val="l"/>
        <c:numFmt formatCode="0" sourceLinked="1"/>
        <c:tickLblPos val="none"/>
        <c:crossAx val="44590208"/>
        <c:crosses val="autoZero"/>
        <c:crossBetween val="between"/>
      </c:valAx>
    </c:plotArea>
    <c:plotVisOnly val="1"/>
  </c:chart>
  <c:txPr>
    <a:bodyPr/>
    <a:lstStyle/>
    <a:p>
      <a:pPr>
        <a:defRPr sz="1800"/>
      </a:pPr>
      <a:endParaRPr lang="en-US"/>
    </a:p>
  </c:txPr>
  <c:externalData r:id="rId1"/>
</c:chartSpace>
</file>

<file path=ppt/charts/chart9.xml><?xml version="1.0" encoding="utf-8"?>
<c:chartSpace xmlns:c="http://schemas.openxmlformats.org/drawingml/2006/chart" xmlns:a="http://schemas.openxmlformats.org/drawingml/2006/main" xmlns:r="http://schemas.openxmlformats.org/officeDocument/2006/relationships">
  <c:date1904 val="1"/>
  <c:lang val="en-US"/>
  <c:style val="26"/>
  <c:chart>
    <c:autoTitleDeleted val="1"/>
    <c:plotArea>
      <c:layout>
        <c:manualLayout>
          <c:layoutTarget val="inner"/>
          <c:xMode val="edge"/>
          <c:yMode val="edge"/>
          <c:x val="1.6975308641975335E-2"/>
          <c:y val="0.10101717579220157"/>
          <c:w val="0.96604938271604934"/>
          <c:h val="0.74753881107733311"/>
        </c:manualLayout>
      </c:layout>
      <c:barChart>
        <c:barDir val="col"/>
        <c:grouping val="clustered"/>
        <c:ser>
          <c:idx val="0"/>
          <c:order val="0"/>
          <c:tx>
            <c:strRef>
              <c:f>Sheet1!$B$1</c:f>
              <c:strCache>
                <c:ptCount val="1"/>
                <c:pt idx="0">
                  <c:v>Series 1</c:v>
                </c:pt>
              </c:strCache>
            </c:strRef>
          </c:tx>
          <c:dPt>
            <c:idx val="1"/>
            <c:spPr>
              <a:solidFill>
                <a:schemeClr val="accent2"/>
              </a:solidFill>
            </c:spPr>
          </c:dPt>
          <c:dPt>
            <c:idx val="2"/>
            <c:spPr>
              <a:solidFill>
                <a:schemeClr val="accent3">
                  <a:lumMod val="90000"/>
                </a:schemeClr>
              </a:solidFill>
            </c:spPr>
          </c:dPt>
          <c:dLbls>
            <c:txPr>
              <a:bodyPr/>
              <a:lstStyle/>
              <a:p>
                <a:pPr>
                  <a:defRPr sz="2000" b="1">
                    <a:solidFill>
                      <a:schemeClr val="bg1"/>
                    </a:solidFill>
                  </a:defRPr>
                </a:pPr>
                <a:endParaRPr lang="en-US"/>
              </a:p>
            </c:txPr>
            <c:showVal val="1"/>
          </c:dLbls>
          <c:cat>
            <c:strRef>
              <c:f>Sheet1!$A$2:$A$4</c:f>
              <c:strCache>
                <c:ptCount val="3"/>
                <c:pt idx="0">
                  <c:v>Total</c:v>
                </c:pt>
                <c:pt idx="1">
                  <c:v>Urban</c:v>
                </c:pt>
                <c:pt idx="2">
                  <c:v>Rural</c:v>
                </c:pt>
              </c:strCache>
            </c:strRef>
          </c:cat>
          <c:val>
            <c:numRef>
              <c:f>Sheet1!$B$2:$B$4</c:f>
              <c:numCache>
                <c:formatCode>0</c:formatCode>
                <c:ptCount val="3"/>
                <c:pt idx="0">
                  <c:v>4.7</c:v>
                </c:pt>
                <c:pt idx="1">
                  <c:v>3</c:v>
                </c:pt>
                <c:pt idx="2">
                  <c:v>6.2</c:v>
                </c:pt>
              </c:numCache>
            </c:numRef>
          </c:val>
        </c:ser>
        <c:dLbls>
          <c:showVal val="1"/>
        </c:dLbls>
        <c:gapWidth val="75"/>
        <c:overlap val="-5"/>
        <c:axId val="232600704"/>
        <c:axId val="232602624"/>
      </c:barChart>
      <c:catAx>
        <c:axId val="232600704"/>
        <c:scaling>
          <c:orientation val="minMax"/>
        </c:scaling>
        <c:axPos val="b"/>
        <c:majorTickMark val="none"/>
        <c:tickLblPos val="nextTo"/>
        <c:txPr>
          <a:bodyPr/>
          <a:lstStyle/>
          <a:p>
            <a:pPr>
              <a:defRPr sz="2000">
                <a:solidFill>
                  <a:schemeClr val="bg1"/>
                </a:solidFill>
              </a:defRPr>
            </a:pPr>
            <a:endParaRPr lang="en-US"/>
          </a:p>
        </c:txPr>
        <c:crossAx val="232602624"/>
        <c:crosses val="autoZero"/>
        <c:auto val="1"/>
        <c:lblAlgn val="ctr"/>
        <c:lblOffset val="100"/>
      </c:catAx>
      <c:valAx>
        <c:axId val="232602624"/>
        <c:scaling>
          <c:orientation val="minMax"/>
          <c:min val="0"/>
        </c:scaling>
        <c:delete val="1"/>
        <c:axPos val="l"/>
        <c:numFmt formatCode="0" sourceLinked="1"/>
        <c:tickLblPos val="none"/>
        <c:crossAx val="232600704"/>
        <c:crosses val="autoZero"/>
        <c:crossBetween val="between"/>
      </c:valAx>
    </c:plotArea>
    <c:plotVisOnly val="1"/>
  </c:chart>
  <c:txPr>
    <a:bodyPr/>
    <a:lstStyle/>
    <a:p>
      <a:pPr>
        <a:defRPr sz="1800"/>
      </a:pPr>
      <a:endParaRPr lang="en-US"/>
    </a:p>
  </c:txPr>
  <c:externalData r:id="rId1"/>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482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64820"/>
          </a:xfrm>
          <a:prstGeom prst="rect">
            <a:avLst/>
          </a:prstGeom>
        </p:spPr>
        <p:txBody>
          <a:bodyPr vert="horz" lIns="91440" tIns="45720" rIns="91440" bIns="45720" rtlCol="0"/>
          <a:lstStyle>
            <a:lvl1pPr algn="r">
              <a:defRPr sz="1200"/>
            </a:lvl1pPr>
          </a:lstStyle>
          <a:p>
            <a:fld id="{C4EDB0ED-2908-4FDC-94E9-F303AD406D46}" type="datetimeFigureOut">
              <a:rPr lang="en-US" smtClean="0"/>
              <a:pPr/>
              <a:t>3/4/2010</a:t>
            </a:fld>
            <a:endParaRPr lang="en-US"/>
          </a:p>
        </p:txBody>
      </p:sp>
      <p:sp>
        <p:nvSpPr>
          <p:cNvPr id="4" name="Footer Placeholder 3"/>
          <p:cNvSpPr>
            <a:spLocks noGrp="1"/>
          </p:cNvSpPr>
          <p:nvPr>
            <p:ph type="ftr" sz="quarter" idx="2"/>
          </p:nvPr>
        </p:nvSpPr>
        <p:spPr>
          <a:xfrm>
            <a:off x="0" y="8829967"/>
            <a:ext cx="2971800" cy="46482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829967"/>
            <a:ext cx="2971800" cy="464820"/>
          </a:xfrm>
          <a:prstGeom prst="rect">
            <a:avLst/>
          </a:prstGeom>
        </p:spPr>
        <p:txBody>
          <a:bodyPr vert="horz" lIns="91440" tIns="45720" rIns="91440" bIns="45720" rtlCol="0" anchor="b"/>
          <a:lstStyle>
            <a:lvl1pPr algn="r">
              <a:defRPr sz="1200"/>
            </a:lvl1pPr>
          </a:lstStyle>
          <a:p>
            <a:fld id="{BFD66EF6-0303-47AF-9769-04C317971458}"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482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64820"/>
          </a:xfrm>
          <a:prstGeom prst="rect">
            <a:avLst/>
          </a:prstGeom>
        </p:spPr>
        <p:txBody>
          <a:bodyPr vert="horz" lIns="91440" tIns="45720" rIns="91440" bIns="45720" rtlCol="0"/>
          <a:lstStyle>
            <a:lvl1pPr algn="r">
              <a:defRPr sz="1200"/>
            </a:lvl1pPr>
          </a:lstStyle>
          <a:p>
            <a:fld id="{7047523D-A8D8-4EC3-91D9-24D8107E7452}" type="datetimeFigureOut">
              <a:rPr lang="en-US" smtClean="0"/>
              <a:pPr/>
              <a:t>3/4/2010</a:t>
            </a:fld>
            <a:endParaRPr lang="en-US"/>
          </a:p>
        </p:txBody>
      </p:sp>
      <p:sp>
        <p:nvSpPr>
          <p:cNvPr id="4" name="Slide Image Placeholder 3"/>
          <p:cNvSpPr>
            <a:spLocks noGrp="1" noRot="1" noChangeAspect="1"/>
          </p:cNvSpPr>
          <p:nvPr>
            <p:ph type="sldImg" idx="2"/>
          </p:nvPr>
        </p:nvSpPr>
        <p:spPr>
          <a:xfrm>
            <a:off x="1104900" y="696913"/>
            <a:ext cx="4648200" cy="34861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15790"/>
            <a:ext cx="5486400" cy="418338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2971800" cy="46482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829967"/>
            <a:ext cx="2971800" cy="464820"/>
          </a:xfrm>
          <a:prstGeom prst="rect">
            <a:avLst/>
          </a:prstGeom>
        </p:spPr>
        <p:txBody>
          <a:bodyPr vert="horz" lIns="91440" tIns="45720" rIns="91440" bIns="45720" rtlCol="0" anchor="b"/>
          <a:lstStyle>
            <a:lvl1pPr algn="r">
              <a:defRPr sz="1200"/>
            </a:lvl1pPr>
          </a:lstStyle>
          <a:p>
            <a:fld id="{D8AB2195-D7B9-4BB0-B40A-5E37EEDFC883}"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11</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Most children ate foods rich in vitamin A but fewer ate foods rich in iron</a:t>
            </a:r>
            <a:r>
              <a:rPr lang="en-US" smtClean="0"/>
              <a:t>.  </a:t>
            </a:r>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12</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13</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18</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sz="1200" i="0" dirty="0" smtClean="0"/>
              <a:t>The nutritional status of young children is a comprehensive index that reflects the level and pace of household, community, and national development. Malnutrition is a direct result of insufficient food intake or repeated infectious diseases or a combination of both. It can result in increased risk to illness and death and can also result in a lower level of cognitive development. </a:t>
            </a:r>
          </a:p>
          <a:p>
            <a:pPr eaLnBrk="1" hangingPunct="1">
              <a:lnSpc>
                <a:spcPct val="55000"/>
              </a:lnSpc>
              <a:spcBef>
                <a:spcPct val="0"/>
              </a:spcBef>
            </a:pPr>
            <a:endParaRPr lang="en-US" sz="1200" dirty="0" smtClean="0"/>
          </a:p>
          <a:p>
            <a:pPr eaLnBrk="1" hangingPunct="1"/>
            <a:r>
              <a:rPr lang="en-US" sz="1200" dirty="0" smtClean="0"/>
              <a:t>Children who are stunted are considered too </a:t>
            </a:r>
            <a:r>
              <a:rPr lang="en-US" sz="1200" i="1" dirty="0" smtClean="0"/>
              <a:t>short for their age</a:t>
            </a:r>
            <a:r>
              <a:rPr lang="en-US" sz="1200" dirty="0" smtClean="0"/>
              <a:t>.   41% of children are stunted.</a:t>
            </a:r>
          </a:p>
          <a:p>
            <a:pPr eaLnBrk="1" hangingPunct="1"/>
            <a:r>
              <a:rPr lang="en-US" sz="1200" dirty="0" smtClean="0"/>
              <a:t>Children who are wasted are too thin for their height.    14% of </a:t>
            </a:r>
            <a:r>
              <a:rPr lang="en-US" sz="1200" baseline="0" dirty="0" smtClean="0"/>
              <a:t>children are wasted.</a:t>
            </a:r>
          </a:p>
          <a:p>
            <a:pPr eaLnBrk="1" hangingPunct="1"/>
            <a:r>
              <a:rPr lang="en-US" sz="1200" baseline="0" dirty="0" smtClean="0"/>
              <a:t>Children who are underweight are too short for their height. 23% of children are underweight.</a:t>
            </a:r>
            <a:endParaRPr lang="en-US" sz="1200" dirty="0" smtClean="0"/>
          </a:p>
          <a:p>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19</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Height-for-age</a:t>
            </a:r>
            <a:r>
              <a:rPr lang="en-US" baseline="0" dirty="0" smtClean="0"/>
              <a:t> is defined as children who fall 2 standard deviations below the median of the reference population.</a:t>
            </a:r>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20</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21</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Women with a body mass index (BMI) below </a:t>
            </a:r>
            <a:r>
              <a:rPr lang="en-US" b="1" dirty="0" smtClean="0"/>
              <a:t>18.5</a:t>
            </a:r>
            <a:r>
              <a:rPr lang="en-US" dirty="0" smtClean="0"/>
              <a:t> are considered </a:t>
            </a:r>
            <a:r>
              <a:rPr lang="en-US" b="1" dirty="0" smtClean="0"/>
              <a:t>too thin</a:t>
            </a:r>
            <a:r>
              <a:rPr lang="en-US" dirty="0" smtClean="0"/>
              <a:t>, reflecting chronic energy deficiency.</a:t>
            </a:r>
          </a:p>
          <a:p>
            <a:pPr>
              <a:lnSpc>
                <a:spcPct val="50000"/>
              </a:lnSpc>
              <a:buNone/>
            </a:pPr>
            <a:endParaRPr lang="en-US" dirty="0" smtClean="0"/>
          </a:p>
          <a:p>
            <a:r>
              <a:rPr lang="en-US" dirty="0" smtClean="0"/>
              <a:t>Women with a BMI </a:t>
            </a:r>
            <a:r>
              <a:rPr lang="en-US" b="1" dirty="0" smtClean="0"/>
              <a:t>over 25</a:t>
            </a:r>
            <a:r>
              <a:rPr lang="en-US" dirty="0" smtClean="0"/>
              <a:t> are </a:t>
            </a:r>
            <a:r>
              <a:rPr lang="en-US" b="1" dirty="0" smtClean="0"/>
              <a:t>overweight</a:t>
            </a:r>
            <a:r>
              <a:rPr lang="en-US" dirty="0" smtClean="0"/>
              <a:t>, while a BMI </a:t>
            </a:r>
            <a:r>
              <a:rPr lang="en-US" b="1" dirty="0" smtClean="0"/>
              <a:t>over 30</a:t>
            </a:r>
            <a:r>
              <a:rPr lang="en-US" dirty="0" smtClean="0"/>
              <a:t> is considered </a:t>
            </a:r>
            <a:r>
              <a:rPr lang="en-US" b="1" dirty="0" smtClean="0"/>
              <a:t>obese</a:t>
            </a:r>
            <a:r>
              <a:rPr lang="en-US" dirty="0" smtClean="0"/>
              <a:t>.</a:t>
            </a:r>
          </a:p>
          <a:p>
            <a:endParaRPr lang="en-US" dirty="0" smtClean="0"/>
          </a:p>
          <a:p>
            <a:endParaRPr lang="en-US" dirty="0" smtClean="0"/>
          </a:p>
        </p:txBody>
      </p:sp>
      <p:sp>
        <p:nvSpPr>
          <p:cNvPr id="4" name="Slide Number Placeholder 3"/>
          <p:cNvSpPr>
            <a:spLocks noGrp="1"/>
          </p:cNvSpPr>
          <p:nvPr>
            <p:ph type="sldNum" sz="quarter" idx="10"/>
          </p:nvPr>
        </p:nvSpPr>
        <p:spPr/>
        <p:txBody>
          <a:bodyPr/>
          <a:lstStyle/>
          <a:p>
            <a:fld id="{D8AB2195-D7B9-4BB0-B40A-5E37EEDFC883}" type="slidenum">
              <a:rPr lang="en-US" smtClean="0"/>
              <a:pPr/>
              <a:t>22</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 early initiation of breastfeeding is important for a number of reasons. Early suckling benefits mothers because it stimulates breast milk production and releases a hormone that helps the uterus to contract and reduce postpartum blood loss. It also fosters bonding between mother and child. </a:t>
            </a:r>
          </a:p>
          <a:p>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Most children are breastfed for </a:t>
            </a:r>
            <a:r>
              <a:rPr lang="en-US" smtClean="0"/>
              <a:t>approximately 18 </a:t>
            </a:r>
            <a:r>
              <a:rPr lang="en-US" dirty="0" smtClean="0"/>
              <a:t>months, exclusively breastfed </a:t>
            </a:r>
            <a:r>
              <a:rPr lang="en-US" smtClean="0"/>
              <a:t>for 2 </a:t>
            </a:r>
            <a:r>
              <a:rPr lang="en-US" dirty="0" smtClean="0"/>
              <a:t>months and predominantly breastfed for </a:t>
            </a:r>
            <a:r>
              <a:rPr lang="en-US" smtClean="0"/>
              <a:t>almost 5 </a:t>
            </a:r>
            <a:r>
              <a:rPr lang="en-US" dirty="0" smtClean="0"/>
              <a:t>months.  </a:t>
            </a:r>
          </a:p>
          <a:p>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Exclusive breastfeeding is recommended for the first 6 months of a child’s life because breast milk is uncontaminated and contains all of the nutrients necessary for children in the first few months of life. In addition, the mother’s antibodies in breast milk provide immunity to disease. </a:t>
            </a:r>
          </a:p>
          <a:p>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dirty="0" smtClean="0"/>
              <a:t>Early supplementation is discouraged for several reasons. </a:t>
            </a:r>
          </a:p>
          <a:p>
            <a:pPr marL="571500" lvl="1" indent="-114300" eaLnBrk="1" hangingPunct="1">
              <a:buFontTx/>
              <a:buChar char="•"/>
            </a:pPr>
            <a:r>
              <a:rPr lang="en-US" dirty="0" smtClean="0"/>
              <a:t>First, it exposes infants to pathogens and increases their risk of infection, especially diarrheal disease. </a:t>
            </a:r>
          </a:p>
          <a:p>
            <a:pPr marL="571500" lvl="1" indent="-114300" eaLnBrk="1" hangingPunct="1">
              <a:buFontTx/>
              <a:buChar char="•"/>
            </a:pPr>
            <a:r>
              <a:rPr lang="en-US" dirty="0" smtClean="0"/>
              <a:t>Second, it decreases infants’ intake of breast milk and suckling, which reduces breast milk production.</a:t>
            </a:r>
          </a:p>
          <a:p>
            <a:pPr marL="571500" lvl="1" indent="-114300" eaLnBrk="1" hangingPunct="1">
              <a:buFontTx/>
              <a:buChar char="•"/>
            </a:pPr>
            <a:r>
              <a:rPr lang="en-US" dirty="0" smtClean="0"/>
              <a:t>Third, in a harsh socioeconomic environment, supplementary food is often nutritionally inferior.</a:t>
            </a:r>
          </a:p>
          <a:p>
            <a:pPr eaLnBrk="1" hangingPunct="1"/>
            <a:r>
              <a:rPr lang="en-US" dirty="0" smtClean="0"/>
              <a:t>However, WHO recommends that around the age of 6 months, children be given solid foods because by that age breast milk by itself is no longer sufficient to maintain a child’s optimal growth. </a:t>
            </a:r>
          </a:p>
          <a:p>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10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rgbClr val="00000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4" name="Date Placeholder 3"/>
          <p:cNvSpPr>
            <a:spLocks noGrp="1"/>
          </p:cNvSpPr>
          <p:nvPr>
            <p:ph type="dt" sz="half" idx="10"/>
          </p:nvPr>
        </p:nvSpPr>
        <p:spPr/>
        <p:txBody>
          <a:bodyPr/>
          <a:lstStyle/>
          <a:p>
            <a:r>
              <a:rPr lang="en-US" smtClean="0"/>
              <a:t>2008-09 Albania- INSTAT, IPH, and ICF Macro</a:t>
            </a:r>
            <a:endParaRPr lang="en-US"/>
          </a:p>
        </p:txBody>
      </p:sp>
      <p:sp>
        <p:nvSpPr>
          <p:cNvPr id="5" name="Footer Placeholder 4"/>
          <p:cNvSpPr>
            <a:spLocks noGrp="1"/>
          </p:cNvSpPr>
          <p:nvPr>
            <p:ph type="ftr" sz="quarter" idx="11"/>
          </p:nvPr>
        </p:nvSpPr>
        <p:spPr/>
        <p:txBody>
          <a:bodyPr/>
          <a:lstStyle/>
          <a:p>
            <a:r>
              <a:rPr lang="en-US" smtClean="0"/>
              <a:t>2006-07 NDHS- MoHSS and Macro International</a:t>
            </a:r>
            <a:endParaRPr lang="en-US"/>
          </a:p>
        </p:txBody>
      </p:sp>
      <p:sp>
        <p:nvSpPr>
          <p:cNvPr id="6" name="Slide Number Placeholder 5"/>
          <p:cNvSpPr>
            <a:spLocks noGrp="1"/>
          </p:cNvSpPr>
          <p:nvPr>
            <p:ph type="sldNum" sz="quarter" idx="12"/>
          </p:nvPr>
        </p:nvSpPr>
        <p:spPr/>
        <p:txBody>
          <a:bodyPr/>
          <a:lstStyle/>
          <a:p>
            <a:fld id="{DFAE510A-2184-4150-AE91-86BDDA376CB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t>2008-09 Albania- INSTAT, IPH, and ICF Macro</a:t>
            </a:r>
            <a:endParaRPr lang="en-US"/>
          </a:p>
        </p:txBody>
      </p:sp>
      <p:sp>
        <p:nvSpPr>
          <p:cNvPr id="5" name="Footer Placeholder 4"/>
          <p:cNvSpPr>
            <a:spLocks noGrp="1"/>
          </p:cNvSpPr>
          <p:nvPr>
            <p:ph type="ftr" sz="quarter" idx="11"/>
          </p:nvPr>
        </p:nvSpPr>
        <p:spPr/>
        <p:txBody>
          <a:bodyPr/>
          <a:lstStyle/>
          <a:p>
            <a:r>
              <a:rPr lang="en-US" smtClean="0"/>
              <a:t>2006-07 NDHS- MoHSS and Macro International</a:t>
            </a:r>
            <a:endParaRPr lang="en-US"/>
          </a:p>
        </p:txBody>
      </p:sp>
      <p:sp>
        <p:nvSpPr>
          <p:cNvPr id="6" name="Slide Number Placeholder 5"/>
          <p:cNvSpPr>
            <a:spLocks noGrp="1"/>
          </p:cNvSpPr>
          <p:nvPr>
            <p:ph type="sldNum" sz="quarter" idx="12"/>
          </p:nvPr>
        </p:nvSpPr>
        <p:spPr/>
        <p:txBody>
          <a:bodyPr/>
          <a:lstStyle/>
          <a:p>
            <a:fld id="{DFAE510A-2184-4150-AE91-86BDDA376CB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t>2008-09 Albania- INSTAT, IPH, and ICF Macro</a:t>
            </a:r>
            <a:endParaRPr lang="en-US"/>
          </a:p>
        </p:txBody>
      </p:sp>
      <p:sp>
        <p:nvSpPr>
          <p:cNvPr id="5" name="Footer Placeholder 4"/>
          <p:cNvSpPr>
            <a:spLocks noGrp="1"/>
          </p:cNvSpPr>
          <p:nvPr>
            <p:ph type="ftr" sz="quarter" idx="11"/>
          </p:nvPr>
        </p:nvSpPr>
        <p:spPr/>
        <p:txBody>
          <a:bodyPr/>
          <a:lstStyle/>
          <a:p>
            <a:r>
              <a:rPr lang="en-US" smtClean="0"/>
              <a:t>2006-07 NDHS- MoHSS and Macro International</a:t>
            </a:r>
            <a:endParaRPr lang="en-US"/>
          </a:p>
        </p:txBody>
      </p:sp>
      <p:sp>
        <p:nvSpPr>
          <p:cNvPr id="6" name="Slide Number Placeholder 5"/>
          <p:cNvSpPr>
            <a:spLocks noGrp="1"/>
          </p:cNvSpPr>
          <p:nvPr>
            <p:ph type="sldNum" sz="quarter" idx="12"/>
          </p:nvPr>
        </p:nvSpPr>
        <p:spPr/>
        <p:txBody>
          <a:bodyPr/>
          <a:lstStyle/>
          <a:p>
            <a:fld id="{DFAE510A-2184-4150-AE91-86BDDA376CB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t>2008-09 Albania- INSTAT, IPH, and ICF Macro</a:t>
            </a:r>
            <a:endParaRPr lang="en-US"/>
          </a:p>
        </p:txBody>
      </p:sp>
      <p:sp>
        <p:nvSpPr>
          <p:cNvPr id="5" name="Footer Placeholder 4"/>
          <p:cNvSpPr>
            <a:spLocks noGrp="1"/>
          </p:cNvSpPr>
          <p:nvPr>
            <p:ph type="ftr" sz="quarter" idx="11"/>
          </p:nvPr>
        </p:nvSpPr>
        <p:spPr/>
        <p:txBody>
          <a:bodyPr/>
          <a:lstStyle/>
          <a:p>
            <a:r>
              <a:rPr lang="en-US" smtClean="0"/>
              <a:t>2006-07 NDHS- MoHSS and Macro International</a:t>
            </a:r>
            <a:endParaRPr lang="en-US"/>
          </a:p>
        </p:txBody>
      </p:sp>
      <p:sp>
        <p:nvSpPr>
          <p:cNvPr id="6" name="Slide Number Placeholder 5"/>
          <p:cNvSpPr>
            <a:spLocks noGrp="1"/>
          </p:cNvSpPr>
          <p:nvPr>
            <p:ph type="sldNum" sz="quarter" idx="12"/>
          </p:nvPr>
        </p:nvSpPr>
        <p:spPr/>
        <p:txBody>
          <a:bodyPr/>
          <a:lstStyle/>
          <a:p>
            <a:fld id="{DFAE510A-2184-4150-AE91-86BDDA376CB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r>
              <a:rPr lang="en-US" smtClean="0"/>
              <a:t>2008-09 Albania- INSTAT, IPH, and ICF Macro</a:t>
            </a:r>
            <a:endParaRPr lang="en-US"/>
          </a:p>
        </p:txBody>
      </p:sp>
      <p:sp>
        <p:nvSpPr>
          <p:cNvPr id="5" name="Footer Placeholder 4"/>
          <p:cNvSpPr>
            <a:spLocks noGrp="1"/>
          </p:cNvSpPr>
          <p:nvPr>
            <p:ph type="ftr" sz="quarter" idx="11"/>
          </p:nvPr>
        </p:nvSpPr>
        <p:spPr/>
        <p:txBody>
          <a:bodyPr/>
          <a:lstStyle/>
          <a:p>
            <a:r>
              <a:rPr lang="en-US" smtClean="0"/>
              <a:t>2006-07 NDHS- MoHSS and Macro International</a:t>
            </a:r>
            <a:endParaRPr lang="en-US"/>
          </a:p>
        </p:txBody>
      </p:sp>
      <p:sp>
        <p:nvSpPr>
          <p:cNvPr id="6" name="Slide Number Placeholder 5"/>
          <p:cNvSpPr>
            <a:spLocks noGrp="1"/>
          </p:cNvSpPr>
          <p:nvPr>
            <p:ph type="sldNum" sz="quarter" idx="12"/>
          </p:nvPr>
        </p:nvSpPr>
        <p:spPr/>
        <p:txBody>
          <a:bodyPr/>
          <a:lstStyle/>
          <a:p>
            <a:fld id="{DFAE510A-2184-4150-AE91-86BDDA376CB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r>
              <a:rPr lang="en-US" smtClean="0"/>
              <a:t>2008-09 Albania- INSTAT, IPH, and ICF Macro</a:t>
            </a:r>
            <a:endParaRPr lang="en-US"/>
          </a:p>
        </p:txBody>
      </p:sp>
      <p:sp>
        <p:nvSpPr>
          <p:cNvPr id="6" name="Footer Placeholder 5"/>
          <p:cNvSpPr>
            <a:spLocks noGrp="1"/>
          </p:cNvSpPr>
          <p:nvPr>
            <p:ph type="ftr" sz="quarter" idx="11"/>
          </p:nvPr>
        </p:nvSpPr>
        <p:spPr/>
        <p:txBody>
          <a:bodyPr/>
          <a:lstStyle/>
          <a:p>
            <a:r>
              <a:rPr lang="en-US" smtClean="0"/>
              <a:t>2006-07 NDHS- MoHSS and Macro International</a:t>
            </a:r>
            <a:endParaRPr lang="en-US"/>
          </a:p>
        </p:txBody>
      </p:sp>
      <p:sp>
        <p:nvSpPr>
          <p:cNvPr id="7" name="Slide Number Placeholder 6"/>
          <p:cNvSpPr>
            <a:spLocks noGrp="1"/>
          </p:cNvSpPr>
          <p:nvPr>
            <p:ph type="sldNum" sz="quarter" idx="12"/>
          </p:nvPr>
        </p:nvSpPr>
        <p:spPr/>
        <p:txBody>
          <a:bodyPr/>
          <a:lstStyle/>
          <a:p>
            <a:fld id="{DFAE510A-2184-4150-AE91-86BDDA376CB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r>
              <a:rPr lang="en-US" smtClean="0"/>
              <a:t>2008-09 Albania- INSTAT, IPH, and ICF Macro</a:t>
            </a:r>
            <a:endParaRPr lang="en-US"/>
          </a:p>
        </p:txBody>
      </p:sp>
      <p:sp>
        <p:nvSpPr>
          <p:cNvPr id="8" name="Footer Placeholder 7"/>
          <p:cNvSpPr>
            <a:spLocks noGrp="1"/>
          </p:cNvSpPr>
          <p:nvPr>
            <p:ph type="ftr" sz="quarter" idx="11"/>
          </p:nvPr>
        </p:nvSpPr>
        <p:spPr/>
        <p:txBody>
          <a:bodyPr/>
          <a:lstStyle/>
          <a:p>
            <a:r>
              <a:rPr lang="en-US" smtClean="0"/>
              <a:t>2006-07 NDHS- MoHSS and Macro International</a:t>
            </a:r>
            <a:endParaRPr lang="en-US"/>
          </a:p>
        </p:txBody>
      </p:sp>
      <p:sp>
        <p:nvSpPr>
          <p:cNvPr id="9" name="Slide Number Placeholder 8"/>
          <p:cNvSpPr>
            <a:spLocks noGrp="1"/>
          </p:cNvSpPr>
          <p:nvPr>
            <p:ph type="sldNum" sz="quarter" idx="12"/>
          </p:nvPr>
        </p:nvSpPr>
        <p:spPr/>
        <p:txBody>
          <a:bodyPr/>
          <a:lstStyle/>
          <a:p>
            <a:fld id="{DFAE510A-2184-4150-AE91-86BDDA376CB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r>
              <a:rPr lang="en-US" smtClean="0"/>
              <a:t>2008-09 Albania- INSTAT, IPH, and ICF Macro</a:t>
            </a:r>
            <a:endParaRPr lang="en-US"/>
          </a:p>
        </p:txBody>
      </p:sp>
      <p:sp>
        <p:nvSpPr>
          <p:cNvPr id="4" name="Footer Placeholder 3"/>
          <p:cNvSpPr>
            <a:spLocks noGrp="1"/>
          </p:cNvSpPr>
          <p:nvPr>
            <p:ph type="ftr" sz="quarter" idx="11"/>
          </p:nvPr>
        </p:nvSpPr>
        <p:spPr/>
        <p:txBody>
          <a:bodyPr/>
          <a:lstStyle/>
          <a:p>
            <a:r>
              <a:rPr lang="en-US" smtClean="0"/>
              <a:t>2006-07 NDHS- MoHSS and Macro International</a:t>
            </a:r>
            <a:endParaRPr lang="en-US"/>
          </a:p>
        </p:txBody>
      </p:sp>
      <p:sp>
        <p:nvSpPr>
          <p:cNvPr id="5" name="Slide Number Placeholder 4"/>
          <p:cNvSpPr>
            <a:spLocks noGrp="1"/>
          </p:cNvSpPr>
          <p:nvPr>
            <p:ph type="sldNum" sz="quarter" idx="12"/>
          </p:nvPr>
        </p:nvSpPr>
        <p:spPr/>
        <p:txBody>
          <a:bodyPr/>
          <a:lstStyle/>
          <a:p>
            <a:fld id="{DFAE510A-2184-4150-AE91-86BDDA376CB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smtClean="0"/>
              <a:t>2008-09 Albania- INSTAT, IPH, and ICF Macro</a:t>
            </a:r>
            <a:endParaRPr lang="en-US"/>
          </a:p>
        </p:txBody>
      </p:sp>
      <p:sp>
        <p:nvSpPr>
          <p:cNvPr id="3" name="Footer Placeholder 2"/>
          <p:cNvSpPr>
            <a:spLocks noGrp="1"/>
          </p:cNvSpPr>
          <p:nvPr>
            <p:ph type="ftr" sz="quarter" idx="11"/>
          </p:nvPr>
        </p:nvSpPr>
        <p:spPr/>
        <p:txBody>
          <a:bodyPr/>
          <a:lstStyle/>
          <a:p>
            <a:r>
              <a:rPr lang="en-US" smtClean="0"/>
              <a:t>2006-07 NDHS- MoHSS and Macro International</a:t>
            </a:r>
            <a:endParaRPr lang="en-US"/>
          </a:p>
        </p:txBody>
      </p:sp>
      <p:sp>
        <p:nvSpPr>
          <p:cNvPr id="4" name="Slide Number Placeholder 3"/>
          <p:cNvSpPr>
            <a:spLocks noGrp="1"/>
          </p:cNvSpPr>
          <p:nvPr>
            <p:ph type="sldNum" sz="quarter" idx="12"/>
          </p:nvPr>
        </p:nvSpPr>
        <p:spPr/>
        <p:txBody>
          <a:bodyPr/>
          <a:lstStyle/>
          <a:p>
            <a:fld id="{DFAE510A-2184-4150-AE91-86BDDA376CB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US" smtClean="0"/>
              <a:t>2008-09 Albania- INSTAT, IPH, and ICF Macro</a:t>
            </a:r>
            <a:endParaRPr lang="en-US"/>
          </a:p>
        </p:txBody>
      </p:sp>
      <p:sp>
        <p:nvSpPr>
          <p:cNvPr id="6" name="Footer Placeholder 5"/>
          <p:cNvSpPr>
            <a:spLocks noGrp="1"/>
          </p:cNvSpPr>
          <p:nvPr>
            <p:ph type="ftr" sz="quarter" idx="11"/>
          </p:nvPr>
        </p:nvSpPr>
        <p:spPr/>
        <p:txBody>
          <a:bodyPr/>
          <a:lstStyle/>
          <a:p>
            <a:r>
              <a:rPr lang="en-US" smtClean="0"/>
              <a:t>2006-07 NDHS- MoHSS and Macro International</a:t>
            </a:r>
            <a:endParaRPr lang="en-US"/>
          </a:p>
        </p:txBody>
      </p:sp>
      <p:sp>
        <p:nvSpPr>
          <p:cNvPr id="7" name="Slide Number Placeholder 6"/>
          <p:cNvSpPr>
            <a:spLocks noGrp="1"/>
          </p:cNvSpPr>
          <p:nvPr>
            <p:ph type="sldNum" sz="quarter" idx="12"/>
          </p:nvPr>
        </p:nvSpPr>
        <p:spPr/>
        <p:txBody>
          <a:bodyPr/>
          <a:lstStyle/>
          <a:p>
            <a:fld id="{DFAE510A-2184-4150-AE91-86BDDA376CB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US" smtClean="0"/>
              <a:t>2008-09 Albania- INSTAT, IPH, and ICF Macro</a:t>
            </a:r>
            <a:endParaRPr lang="en-US"/>
          </a:p>
        </p:txBody>
      </p:sp>
      <p:sp>
        <p:nvSpPr>
          <p:cNvPr id="6" name="Footer Placeholder 5"/>
          <p:cNvSpPr>
            <a:spLocks noGrp="1"/>
          </p:cNvSpPr>
          <p:nvPr>
            <p:ph type="ftr" sz="quarter" idx="11"/>
          </p:nvPr>
        </p:nvSpPr>
        <p:spPr/>
        <p:txBody>
          <a:bodyPr/>
          <a:lstStyle/>
          <a:p>
            <a:r>
              <a:rPr lang="en-US" smtClean="0"/>
              <a:t>2006-07 NDHS- MoHSS and Macro International</a:t>
            </a:r>
            <a:endParaRPr lang="en-US"/>
          </a:p>
        </p:txBody>
      </p:sp>
      <p:sp>
        <p:nvSpPr>
          <p:cNvPr id="7" name="Slide Number Placeholder 6"/>
          <p:cNvSpPr>
            <a:spLocks noGrp="1"/>
          </p:cNvSpPr>
          <p:nvPr>
            <p:ph type="sldNum" sz="quarter" idx="12"/>
          </p:nvPr>
        </p:nvSpPr>
        <p:spPr/>
        <p:txBody>
          <a:bodyPr/>
          <a:lstStyle/>
          <a:p>
            <a:fld id="{DFAE510A-2184-4150-AE91-86BDDA376CB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2">
            <a:lumMod val="20000"/>
            <a:lumOff val="8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en-US" smtClean="0"/>
              <a:t>2008-09 Albania- INSTAT, IPH, and ICF Macro</a:t>
            </a:r>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t>2006-07 NDHS- MoHSS and Macro International</a:t>
            </a: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FAE510A-2184-4150-AE91-86BDDA376CBB}"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p:txStyles>
    <p:titleStyle>
      <a:lvl1pPr algn="ctr" defTabSz="914400" rtl="0" eaLnBrk="1" latinLnBrk="0" hangingPunct="1">
        <a:spcBef>
          <a:spcPct val="0"/>
        </a:spcBef>
        <a:buNone/>
        <a:defRPr sz="4400" kern="1200">
          <a:solidFill>
            <a:srgbClr val="000000"/>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rgbClr val="000000"/>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rgbClr val="000000"/>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rgbClr val="000000"/>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rgbClr val="000000"/>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rgbClr val="000000"/>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chart" Target="../charts/chart8.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chart" Target="../charts/chart9.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09600" y="152400"/>
            <a:ext cx="7772400" cy="1470025"/>
          </a:xfrm>
        </p:spPr>
        <p:txBody>
          <a:bodyPr/>
          <a:lstStyle/>
          <a:p>
            <a:r>
              <a:rPr lang="en-US" b="1" dirty="0" smtClean="0">
                <a:solidFill>
                  <a:schemeClr val="bg2"/>
                </a:solidFill>
              </a:rPr>
              <a:t>Nutrition</a:t>
            </a:r>
            <a:endParaRPr lang="en-US" b="1" dirty="0">
              <a:solidFill>
                <a:schemeClr val="bg2"/>
              </a:solidFill>
            </a:endParaRPr>
          </a:p>
        </p:txBody>
      </p:sp>
      <p:sp>
        <p:nvSpPr>
          <p:cNvPr id="3" name="Subtitle 2"/>
          <p:cNvSpPr>
            <a:spLocks noGrp="1"/>
          </p:cNvSpPr>
          <p:nvPr>
            <p:ph type="subTitle" idx="1"/>
          </p:nvPr>
        </p:nvSpPr>
        <p:spPr>
          <a:xfrm>
            <a:off x="1371600" y="5029200"/>
            <a:ext cx="6400800" cy="1752600"/>
          </a:xfrm>
        </p:spPr>
        <p:txBody>
          <a:bodyPr>
            <a:normAutofit/>
          </a:bodyPr>
          <a:lstStyle/>
          <a:p>
            <a:r>
              <a:rPr lang="en-US" sz="3600" dirty="0" smtClean="0">
                <a:solidFill>
                  <a:schemeClr val="bg2"/>
                </a:solidFill>
              </a:rPr>
              <a:t>2008-09 Albania Demographic </a:t>
            </a:r>
            <a:r>
              <a:rPr lang="en-US" sz="3600" dirty="0" smtClean="0">
                <a:solidFill>
                  <a:schemeClr val="bg2"/>
                </a:solidFill>
              </a:rPr>
              <a:t>and Health Survey</a:t>
            </a:r>
            <a:endParaRPr lang="en-US" sz="3600" dirty="0">
              <a:solidFill>
                <a:schemeClr val="bg2"/>
              </a:solidFill>
            </a:endParaRPr>
          </a:p>
        </p:txBody>
      </p:sp>
      <p:grpSp>
        <p:nvGrpSpPr>
          <p:cNvPr id="5" name="Group 4"/>
          <p:cNvGrpSpPr/>
          <p:nvPr/>
        </p:nvGrpSpPr>
        <p:grpSpPr>
          <a:xfrm>
            <a:off x="-609600" y="1905000"/>
            <a:ext cx="10820400" cy="2514600"/>
            <a:chOff x="-609600" y="1905000"/>
            <a:chExt cx="10820400" cy="2514600"/>
          </a:xfrm>
        </p:grpSpPr>
        <p:sp>
          <p:nvSpPr>
            <p:cNvPr id="6" name="Rectangle 5"/>
            <p:cNvSpPr/>
            <p:nvPr/>
          </p:nvSpPr>
          <p:spPr>
            <a:xfrm>
              <a:off x="-609600" y="1905000"/>
              <a:ext cx="10820400" cy="2514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152400" y="1981200"/>
              <a:ext cx="9677400" cy="2362200"/>
            </a:xfrm>
            <a:prstGeom prst="rect">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Albania_motif1.jpg"/>
            <p:cNvPicPr>
              <a:picLocks noChangeAspect="1"/>
            </p:cNvPicPr>
            <p:nvPr/>
          </p:nvPicPr>
          <p:blipFill>
            <a:blip r:embed="rId3" cstate="print"/>
            <a:stretch>
              <a:fillRect/>
            </a:stretch>
          </p:blipFill>
          <p:spPr>
            <a:xfrm>
              <a:off x="0" y="2057400"/>
              <a:ext cx="1905000" cy="2210443"/>
            </a:xfrm>
            <a:prstGeom prst="rect">
              <a:avLst/>
            </a:prstGeom>
          </p:spPr>
        </p:pic>
        <p:pic>
          <p:nvPicPr>
            <p:cNvPr id="9" name="Picture 8" descr="Albania_motif1.jpg"/>
            <p:cNvPicPr>
              <a:picLocks noChangeAspect="1"/>
            </p:cNvPicPr>
            <p:nvPr/>
          </p:nvPicPr>
          <p:blipFill>
            <a:blip r:embed="rId3" cstate="print"/>
            <a:stretch>
              <a:fillRect/>
            </a:stretch>
          </p:blipFill>
          <p:spPr>
            <a:xfrm>
              <a:off x="1828800" y="2057400"/>
              <a:ext cx="1905000" cy="2210443"/>
            </a:xfrm>
            <a:prstGeom prst="rect">
              <a:avLst/>
            </a:prstGeom>
          </p:spPr>
        </p:pic>
        <p:pic>
          <p:nvPicPr>
            <p:cNvPr id="10" name="Picture 9" descr="Albania_motif1.jpg"/>
            <p:cNvPicPr>
              <a:picLocks noChangeAspect="1"/>
            </p:cNvPicPr>
            <p:nvPr/>
          </p:nvPicPr>
          <p:blipFill>
            <a:blip r:embed="rId3" cstate="print"/>
            <a:stretch>
              <a:fillRect/>
            </a:stretch>
          </p:blipFill>
          <p:spPr>
            <a:xfrm>
              <a:off x="3733800" y="2057400"/>
              <a:ext cx="1905000" cy="2210443"/>
            </a:xfrm>
            <a:prstGeom prst="rect">
              <a:avLst/>
            </a:prstGeom>
          </p:spPr>
        </p:pic>
        <p:pic>
          <p:nvPicPr>
            <p:cNvPr id="11" name="Picture 10" descr="Albania_motif1.jpg"/>
            <p:cNvPicPr>
              <a:picLocks noChangeAspect="1"/>
            </p:cNvPicPr>
            <p:nvPr/>
          </p:nvPicPr>
          <p:blipFill>
            <a:blip r:embed="rId3" cstate="print"/>
            <a:stretch>
              <a:fillRect/>
            </a:stretch>
          </p:blipFill>
          <p:spPr>
            <a:xfrm>
              <a:off x="5562600" y="2057400"/>
              <a:ext cx="1905000" cy="2210443"/>
            </a:xfrm>
            <a:prstGeom prst="rect">
              <a:avLst/>
            </a:prstGeom>
          </p:spPr>
        </p:pic>
        <p:pic>
          <p:nvPicPr>
            <p:cNvPr id="12" name="Picture 11" descr="Albania_motif1.jpg"/>
            <p:cNvPicPr>
              <a:picLocks noChangeAspect="1"/>
            </p:cNvPicPr>
            <p:nvPr/>
          </p:nvPicPr>
          <p:blipFill>
            <a:blip r:embed="rId3" cstate="print"/>
            <a:stretch>
              <a:fillRect/>
            </a:stretch>
          </p:blipFill>
          <p:spPr>
            <a:xfrm>
              <a:off x="7467600" y="2057400"/>
              <a:ext cx="1905000" cy="2210443"/>
            </a:xfrm>
            <a:prstGeom prst="rect">
              <a:avLst/>
            </a:prstGeom>
          </p:spPr>
        </p:pic>
      </p:grpSp>
      <p:sp>
        <p:nvSpPr>
          <p:cNvPr id="13" name="Date Placeholder 12"/>
          <p:cNvSpPr>
            <a:spLocks noGrp="1"/>
          </p:cNvSpPr>
          <p:nvPr>
            <p:ph type="dt" sz="half" idx="10"/>
          </p:nvPr>
        </p:nvSpPr>
        <p:spPr/>
        <p:txBody>
          <a:bodyPr/>
          <a:lstStyle/>
          <a:p>
            <a:r>
              <a:rPr lang="en-US" smtClean="0"/>
              <a:t>2008-09 Albania- INSTAT, IPH, and ICF Macro</a:t>
            </a:r>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normAutofit/>
          </a:bodyPr>
          <a:lstStyle/>
          <a:p>
            <a:r>
              <a:rPr lang="en-US" sz="3600" dirty="0" smtClean="0"/>
              <a:t>IYCF Practices</a:t>
            </a:r>
            <a:endParaRPr lang="en-US" sz="3600" dirty="0"/>
          </a:p>
        </p:txBody>
      </p:sp>
      <p:graphicFrame>
        <p:nvGraphicFramePr>
          <p:cNvPr id="14" name="Content Placeholder 13"/>
          <p:cNvGraphicFramePr>
            <a:graphicFrameLocks noGrp="1"/>
          </p:cNvGraphicFramePr>
          <p:nvPr>
            <p:ph idx="1"/>
          </p:nvPr>
        </p:nvGraphicFramePr>
        <p:xfrm>
          <a:off x="533400" y="1447800"/>
          <a:ext cx="8229600" cy="4906963"/>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0" y="1295400"/>
            <a:ext cx="3200400" cy="369332"/>
          </a:xfrm>
          <a:prstGeom prst="rect">
            <a:avLst/>
          </a:prstGeom>
          <a:noFill/>
        </p:spPr>
        <p:txBody>
          <a:bodyPr wrap="square" rtlCol="0">
            <a:spAutoFit/>
          </a:bodyPr>
          <a:lstStyle/>
          <a:p>
            <a:r>
              <a:rPr lang="en-US" i="1" dirty="0" smtClean="0">
                <a:solidFill>
                  <a:schemeClr val="bg1"/>
                </a:solidFill>
              </a:rPr>
              <a:t>Percent of children 6-23 months</a:t>
            </a:r>
            <a:endParaRPr lang="en-US" i="1" dirty="0">
              <a:solidFill>
                <a:schemeClr val="bg1"/>
              </a:solidFill>
            </a:endParaRPr>
          </a:p>
        </p:txBody>
      </p:sp>
      <p:sp>
        <p:nvSpPr>
          <p:cNvPr id="6" name="Date Placeholder 5"/>
          <p:cNvSpPr>
            <a:spLocks noGrp="1"/>
          </p:cNvSpPr>
          <p:nvPr>
            <p:ph type="dt" sz="half" idx="10"/>
          </p:nvPr>
        </p:nvSpPr>
        <p:spPr/>
        <p:txBody>
          <a:bodyPr/>
          <a:lstStyle/>
          <a:p>
            <a:r>
              <a:rPr lang="en-US" smtClean="0"/>
              <a:t>2008-09 Albania- INSTAT, IPH, and ICF Macro</a:t>
            </a:r>
            <a:endParaRPr lang="en-US"/>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sz="half" idx="1"/>
          </p:nvPr>
        </p:nvSpPr>
        <p:spPr>
          <a:xfrm>
            <a:off x="457200" y="1371600"/>
            <a:ext cx="4038600" cy="4525963"/>
          </a:xfrm>
        </p:spPr>
        <p:txBody>
          <a:bodyPr/>
          <a:lstStyle/>
          <a:p>
            <a:r>
              <a:rPr lang="en-US" dirty="0" smtClean="0"/>
              <a:t>Breastfeeding and Infant and Young Child Feeding Practices</a:t>
            </a:r>
          </a:p>
          <a:p>
            <a:r>
              <a:rPr lang="en-US" b="1" dirty="0" smtClean="0"/>
              <a:t>Micronutrient Intake and </a:t>
            </a:r>
            <a:r>
              <a:rPr lang="en-US" b="1" dirty="0" err="1" smtClean="0"/>
              <a:t>Anaemia</a:t>
            </a:r>
            <a:endParaRPr lang="en-US" b="1" dirty="0" smtClean="0"/>
          </a:p>
          <a:p>
            <a:r>
              <a:rPr lang="en-US" dirty="0" smtClean="0"/>
              <a:t>Nutritional Status of Children</a:t>
            </a:r>
          </a:p>
          <a:p>
            <a:r>
              <a:rPr lang="en-US" dirty="0" smtClean="0"/>
              <a:t>Nutritional Status of Women</a:t>
            </a:r>
            <a:endParaRPr lang="en-US" dirty="0"/>
          </a:p>
        </p:txBody>
      </p:sp>
      <p:sp>
        <p:nvSpPr>
          <p:cNvPr id="3" name="Date Placeholder 2"/>
          <p:cNvSpPr>
            <a:spLocks noGrp="1"/>
          </p:cNvSpPr>
          <p:nvPr>
            <p:ph type="dt" sz="half" idx="10"/>
          </p:nvPr>
        </p:nvSpPr>
        <p:spPr/>
        <p:txBody>
          <a:bodyPr/>
          <a:lstStyle/>
          <a:p>
            <a:r>
              <a:rPr lang="en-US" smtClean="0"/>
              <a:t>2008-09 Albania- INSTAT, IPH, and ICF Macro</a:t>
            </a:r>
            <a:endParaRPr lang="en-US"/>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76200"/>
            <a:ext cx="8229600" cy="1143000"/>
          </a:xfrm>
        </p:spPr>
        <p:txBody>
          <a:bodyPr>
            <a:normAutofit/>
          </a:bodyPr>
          <a:lstStyle/>
          <a:p>
            <a:r>
              <a:rPr lang="en-US" sz="3600" dirty="0" smtClean="0"/>
              <a:t>Vitamin A and Iron Intake</a:t>
            </a:r>
            <a:endParaRPr lang="en-US" sz="3600" dirty="0"/>
          </a:p>
        </p:txBody>
      </p:sp>
      <p:graphicFrame>
        <p:nvGraphicFramePr>
          <p:cNvPr id="7" name="Content Placeholder 6"/>
          <p:cNvGraphicFramePr>
            <a:graphicFrameLocks noGrp="1"/>
          </p:cNvGraphicFramePr>
          <p:nvPr>
            <p:ph idx="1"/>
          </p:nvPr>
        </p:nvGraphicFramePr>
        <p:xfrm>
          <a:off x="0" y="1524000"/>
          <a:ext cx="9144000" cy="4876800"/>
        </p:xfrm>
        <a:graphic>
          <a:graphicData uri="http://schemas.openxmlformats.org/drawingml/2006/chart">
            <c:chart xmlns:c="http://schemas.openxmlformats.org/drawingml/2006/chart" xmlns:r="http://schemas.openxmlformats.org/officeDocument/2006/relationships" r:id="rId3"/>
          </a:graphicData>
        </a:graphic>
      </p:graphicFrame>
      <p:grpSp>
        <p:nvGrpSpPr>
          <p:cNvPr id="6" name="Group 5"/>
          <p:cNvGrpSpPr/>
          <p:nvPr/>
        </p:nvGrpSpPr>
        <p:grpSpPr>
          <a:xfrm>
            <a:off x="188025" y="1143000"/>
            <a:ext cx="3657600" cy="685799"/>
            <a:chOff x="745745" y="1558705"/>
            <a:chExt cx="3546765" cy="518840"/>
          </a:xfrm>
        </p:grpSpPr>
        <p:sp>
          <p:nvSpPr>
            <p:cNvPr id="8" name="TextBox 7"/>
            <p:cNvSpPr txBox="1"/>
            <p:nvPr/>
          </p:nvSpPr>
          <p:spPr>
            <a:xfrm>
              <a:off x="745745" y="1558705"/>
              <a:ext cx="3546765" cy="488981"/>
            </a:xfrm>
            <a:prstGeom prst="rect">
              <a:avLst/>
            </a:prstGeom>
            <a:noFill/>
          </p:spPr>
          <p:txBody>
            <a:bodyPr wrap="square" rtlCol="0">
              <a:spAutoFit/>
            </a:bodyPr>
            <a:lstStyle/>
            <a:p>
              <a:pPr algn="ctr"/>
              <a:r>
                <a:rPr lang="en-US" b="1" dirty="0" smtClean="0">
                  <a:solidFill>
                    <a:schemeClr val="bg1"/>
                  </a:solidFill>
                </a:rPr>
                <a:t>Among youngest child age 6-35 months living with his/her mother</a:t>
              </a:r>
              <a:endParaRPr lang="en-US" b="1" dirty="0">
                <a:solidFill>
                  <a:schemeClr val="bg1"/>
                </a:solidFill>
              </a:endParaRPr>
            </a:p>
          </p:txBody>
        </p:sp>
        <p:cxnSp>
          <p:nvCxnSpPr>
            <p:cNvPr id="9" name="Straight Connector 8"/>
            <p:cNvCxnSpPr/>
            <p:nvPr/>
          </p:nvCxnSpPr>
          <p:spPr>
            <a:xfrm>
              <a:off x="1080655" y="2077545"/>
              <a:ext cx="2807856" cy="0"/>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grpSp>
      <p:grpSp>
        <p:nvGrpSpPr>
          <p:cNvPr id="11" name="Group 10"/>
          <p:cNvGrpSpPr/>
          <p:nvPr/>
        </p:nvGrpSpPr>
        <p:grpSpPr>
          <a:xfrm>
            <a:off x="4876800" y="1981201"/>
            <a:ext cx="3429000" cy="687900"/>
            <a:chOff x="1773266" y="1156754"/>
            <a:chExt cx="1821367" cy="520430"/>
          </a:xfrm>
        </p:grpSpPr>
        <p:sp>
          <p:nvSpPr>
            <p:cNvPr id="12" name="TextBox 11"/>
            <p:cNvSpPr txBox="1"/>
            <p:nvPr/>
          </p:nvSpPr>
          <p:spPr>
            <a:xfrm>
              <a:off x="1773266" y="1156754"/>
              <a:ext cx="1821367" cy="488982"/>
            </a:xfrm>
            <a:prstGeom prst="rect">
              <a:avLst/>
            </a:prstGeom>
            <a:noFill/>
          </p:spPr>
          <p:txBody>
            <a:bodyPr wrap="square" rtlCol="0">
              <a:spAutoFit/>
            </a:bodyPr>
            <a:lstStyle/>
            <a:p>
              <a:pPr algn="ctr"/>
              <a:r>
                <a:rPr lang="en-US" b="1" dirty="0" smtClean="0">
                  <a:solidFill>
                    <a:schemeClr val="bg1"/>
                  </a:solidFill>
                </a:rPr>
                <a:t>Among children age </a:t>
              </a:r>
            </a:p>
            <a:p>
              <a:pPr algn="ctr"/>
              <a:r>
                <a:rPr lang="en-US" b="1" dirty="0" smtClean="0">
                  <a:solidFill>
                    <a:schemeClr val="bg1"/>
                  </a:solidFill>
                </a:rPr>
                <a:t>6-59 months</a:t>
              </a:r>
              <a:endParaRPr lang="en-US" b="1" dirty="0">
                <a:solidFill>
                  <a:schemeClr val="bg1"/>
                </a:solidFill>
              </a:endParaRPr>
            </a:p>
          </p:txBody>
        </p:sp>
        <p:cxnSp>
          <p:nvCxnSpPr>
            <p:cNvPr id="13" name="Straight Connector 12"/>
            <p:cNvCxnSpPr/>
            <p:nvPr/>
          </p:nvCxnSpPr>
          <p:spPr>
            <a:xfrm>
              <a:off x="1854216" y="1675596"/>
              <a:ext cx="1626633" cy="1588"/>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grpSp>
      <p:sp>
        <p:nvSpPr>
          <p:cNvPr id="10" name="Date Placeholder 9"/>
          <p:cNvSpPr>
            <a:spLocks noGrp="1"/>
          </p:cNvSpPr>
          <p:nvPr>
            <p:ph type="dt" sz="half" idx="10"/>
          </p:nvPr>
        </p:nvSpPr>
        <p:spPr/>
        <p:txBody>
          <a:bodyPr/>
          <a:lstStyle/>
          <a:p>
            <a:r>
              <a:rPr lang="en-US" smtClean="0"/>
              <a:t>2008-09 Albania- INSTAT, IPH, and ICF Macro</a:t>
            </a:r>
            <a:endParaRPr lang="en-US"/>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Nutrition of Mothers during Pregnancy</a:t>
            </a:r>
            <a:endParaRPr lang="en-US" sz="3600" dirty="0"/>
          </a:p>
        </p:txBody>
      </p:sp>
      <p:graphicFrame>
        <p:nvGraphicFramePr>
          <p:cNvPr id="4" name="Content Placeholder 3"/>
          <p:cNvGraphicFramePr>
            <a:graphicFrameLocks noGrp="1"/>
          </p:cNvGraphicFramePr>
          <p:nvPr>
            <p:ph idx="1"/>
          </p:nvPr>
        </p:nvGraphicFramePr>
        <p:xfrm>
          <a:off x="228600" y="1981200"/>
          <a:ext cx="8915400" cy="457200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0" y="1600200"/>
            <a:ext cx="3276600" cy="369332"/>
          </a:xfrm>
          <a:prstGeom prst="rect">
            <a:avLst/>
          </a:prstGeom>
          <a:noFill/>
        </p:spPr>
        <p:txBody>
          <a:bodyPr wrap="square" rtlCol="0">
            <a:spAutoFit/>
          </a:bodyPr>
          <a:lstStyle/>
          <a:p>
            <a:r>
              <a:rPr lang="en-US" i="1" dirty="0" smtClean="0">
                <a:solidFill>
                  <a:schemeClr val="bg1"/>
                </a:solidFill>
              </a:rPr>
              <a:t>Percent of women age 15-49</a:t>
            </a:r>
            <a:endParaRPr lang="en-US" i="1" dirty="0">
              <a:solidFill>
                <a:schemeClr val="bg1"/>
              </a:solidFill>
            </a:endParaRPr>
          </a:p>
        </p:txBody>
      </p:sp>
      <p:sp>
        <p:nvSpPr>
          <p:cNvPr id="6" name="Date Placeholder 5"/>
          <p:cNvSpPr>
            <a:spLocks noGrp="1"/>
          </p:cNvSpPr>
          <p:nvPr>
            <p:ph type="dt" sz="half" idx="10"/>
          </p:nvPr>
        </p:nvSpPr>
        <p:spPr/>
        <p:txBody>
          <a:bodyPr/>
          <a:lstStyle/>
          <a:p>
            <a:r>
              <a:rPr lang="en-US" smtClean="0"/>
              <a:t>2008-09 Albania- INSTAT, IPH, and ICF Macro</a:t>
            </a:r>
            <a:endParaRPr lang="en-US"/>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Prevalence of </a:t>
            </a:r>
            <a:r>
              <a:rPr lang="en-US" sz="3600" dirty="0" err="1" smtClean="0"/>
              <a:t>Anaemia</a:t>
            </a:r>
            <a:r>
              <a:rPr lang="en-US" sz="3600" dirty="0" smtClean="0"/>
              <a:t> among Children</a:t>
            </a:r>
            <a:endParaRPr lang="en-US" sz="3600" dirty="0"/>
          </a:p>
        </p:txBody>
      </p:sp>
      <p:graphicFrame>
        <p:nvGraphicFramePr>
          <p:cNvPr id="4" name="Content Placeholder 3"/>
          <p:cNvGraphicFramePr>
            <a:graphicFrameLocks noGrp="1"/>
          </p:cNvGraphicFramePr>
          <p:nvPr>
            <p:ph idx="1"/>
          </p:nvPr>
        </p:nvGraphicFramePr>
        <p:xfrm>
          <a:off x="533400" y="1828800"/>
          <a:ext cx="8229600" cy="4525963"/>
        </p:xfrm>
        <a:graphic>
          <a:graphicData uri="http://schemas.openxmlformats.org/drawingml/2006/chart">
            <c:chart xmlns:c="http://schemas.openxmlformats.org/drawingml/2006/chart" xmlns:r="http://schemas.openxmlformats.org/officeDocument/2006/relationships" r:id="rId2"/>
          </a:graphicData>
        </a:graphic>
      </p:graphicFrame>
      <p:sp>
        <p:nvSpPr>
          <p:cNvPr id="5" name="TextBox 4"/>
          <p:cNvSpPr txBox="1"/>
          <p:nvPr/>
        </p:nvSpPr>
        <p:spPr>
          <a:xfrm>
            <a:off x="0" y="1219200"/>
            <a:ext cx="2819400" cy="646331"/>
          </a:xfrm>
          <a:prstGeom prst="rect">
            <a:avLst/>
          </a:prstGeom>
          <a:noFill/>
        </p:spPr>
        <p:txBody>
          <a:bodyPr wrap="square" rtlCol="0">
            <a:spAutoFit/>
          </a:bodyPr>
          <a:lstStyle/>
          <a:p>
            <a:r>
              <a:rPr lang="en-US" i="1" dirty="0" smtClean="0">
                <a:solidFill>
                  <a:schemeClr val="bg1"/>
                </a:solidFill>
              </a:rPr>
              <a:t>Percent of children age 6-59 months with any </a:t>
            </a:r>
            <a:r>
              <a:rPr lang="en-US" i="1" dirty="0" err="1" smtClean="0">
                <a:solidFill>
                  <a:schemeClr val="bg1"/>
                </a:solidFill>
              </a:rPr>
              <a:t>anaemia</a:t>
            </a:r>
            <a:endParaRPr lang="en-US" i="1" dirty="0">
              <a:solidFill>
                <a:schemeClr val="bg1"/>
              </a:solidFill>
            </a:endParaRPr>
          </a:p>
        </p:txBody>
      </p:sp>
      <p:sp>
        <p:nvSpPr>
          <p:cNvPr id="6" name="Date Placeholder 5"/>
          <p:cNvSpPr>
            <a:spLocks noGrp="1"/>
          </p:cNvSpPr>
          <p:nvPr>
            <p:ph type="dt" sz="half" idx="10"/>
          </p:nvPr>
        </p:nvSpPr>
        <p:spPr/>
        <p:txBody>
          <a:bodyPr/>
          <a:lstStyle/>
          <a:p>
            <a:r>
              <a:rPr lang="en-US" smtClean="0"/>
              <a:t>2008-09 Albania- INSTAT, IPH, and ICF Macro</a:t>
            </a:r>
            <a:endParaRPr 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95800" y="533400"/>
            <a:ext cx="4191000" cy="2163762"/>
          </a:xfrm>
        </p:spPr>
        <p:txBody>
          <a:bodyPr>
            <a:noAutofit/>
          </a:bodyPr>
          <a:lstStyle/>
          <a:p>
            <a:r>
              <a:rPr lang="en-US" sz="3600" dirty="0" smtClean="0"/>
              <a:t>Prevalence of </a:t>
            </a:r>
            <a:r>
              <a:rPr lang="en-US" sz="3600" dirty="0" err="1" smtClean="0"/>
              <a:t>Anaemia</a:t>
            </a:r>
            <a:r>
              <a:rPr lang="en-US" sz="3600" dirty="0" smtClean="0"/>
              <a:t> among Children by Region</a:t>
            </a:r>
            <a:endParaRPr lang="en-US" sz="3600" dirty="0"/>
          </a:p>
        </p:txBody>
      </p:sp>
      <p:grpSp>
        <p:nvGrpSpPr>
          <p:cNvPr id="4" name="Group 3"/>
          <p:cNvGrpSpPr/>
          <p:nvPr/>
        </p:nvGrpSpPr>
        <p:grpSpPr>
          <a:xfrm>
            <a:off x="1006475" y="327025"/>
            <a:ext cx="3687763" cy="6199188"/>
            <a:chOff x="1006475" y="327025"/>
            <a:chExt cx="3687763" cy="6199188"/>
          </a:xfrm>
        </p:grpSpPr>
        <p:grpSp>
          <p:nvGrpSpPr>
            <p:cNvPr id="5" name="Group 4"/>
            <p:cNvGrpSpPr>
              <a:grpSpLocks noChangeAspect="1"/>
            </p:cNvGrpSpPr>
            <p:nvPr/>
          </p:nvGrpSpPr>
          <p:grpSpPr bwMode="auto">
            <a:xfrm>
              <a:off x="1006475" y="327025"/>
              <a:ext cx="3687764" cy="6199188"/>
              <a:chOff x="634" y="206"/>
              <a:chExt cx="2323" cy="3905"/>
            </a:xfrm>
          </p:grpSpPr>
          <p:sp>
            <p:nvSpPr>
              <p:cNvPr id="10" name="Freeform 5"/>
              <p:cNvSpPr>
                <a:spLocks/>
              </p:cNvSpPr>
              <p:nvPr/>
            </p:nvSpPr>
            <p:spPr bwMode="auto">
              <a:xfrm>
                <a:off x="1327" y="338"/>
                <a:ext cx="1073" cy="2400"/>
              </a:xfrm>
              <a:custGeom>
                <a:avLst/>
                <a:gdLst/>
                <a:ahLst/>
                <a:cxnLst>
                  <a:cxn ang="0">
                    <a:pos x="462" y="64"/>
                  </a:cxn>
                  <a:cxn ang="0">
                    <a:pos x="517" y="144"/>
                  </a:cxn>
                  <a:cxn ang="0">
                    <a:pos x="531" y="206"/>
                  </a:cxn>
                  <a:cxn ang="0">
                    <a:pos x="581" y="293"/>
                  </a:cxn>
                  <a:cxn ang="0">
                    <a:pos x="666" y="310"/>
                  </a:cxn>
                  <a:cxn ang="0">
                    <a:pos x="765" y="338"/>
                  </a:cxn>
                  <a:cxn ang="0">
                    <a:pos x="869" y="385"/>
                  </a:cxn>
                  <a:cxn ang="0">
                    <a:pos x="954" y="492"/>
                  </a:cxn>
                  <a:cxn ang="0">
                    <a:pos x="994" y="591"/>
                  </a:cxn>
                  <a:cxn ang="0">
                    <a:pos x="1033" y="685"/>
                  </a:cxn>
                  <a:cxn ang="0">
                    <a:pos x="1068" y="787"/>
                  </a:cxn>
                  <a:cxn ang="0">
                    <a:pos x="1028" y="879"/>
                  </a:cxn>
                  <a:cxn ang="0">
                    <a:pos x="994" y="966"/>
                  </a:cxn>
                  <a:cxn ang="0">
                    <a:pos x="939" y="1046"/>
                  </a:cxn>
                  <a:cxn ang="0">
                    <a:pos x="939" y="1150"/>
                  </a:cxn>
                  <a:cxn ang="0">
                    <a:pos x="976" y="1237"/>
                  </a:cxn>
                  <a:cxn ang="0">
                    <a:pos x="907" y="1292"/>
                  </a:cxn>
                  <a:cxn ang="0">
                    <a:pos x="847" y="1346"/>
                  </a:cxn>
                  <a:cxn ang="0">
                    <a:pos x="907" y="1393"/>
                  </a:cxn>
                  <a:cxn ang="0">
                    <a:pos x="961" y="1468"/>
                  </a:cxn>
                  <a:cxn ang="0">
                    <a:pos x="954" y="1557"/>
                  </a:cxn>
                  <a:cxn ang="0">
                    <a:pos x="909" y="1607"/>
                  </a:cxn>
                  <a:cxn ang="0">
                    <a:pos x="929" y="1709"/>
                  </a:cxn>
                  <a:cxn ang="0">
                    <a:pos x="986" y="1774"/>
                  </a:cxn>
                  <a:cxn ang="0">
                    <a:pos x="1026" y="1858"/>
                  </a:cxn>
                  <a:cxn ang="0">
                    <a:pos x="996" y="1980"/>
                  </a:cxn>
                  <a:cxn ang="0">
                    <a:pos x="797" y="2062"/>
                  </a:cxn>
                  <a:cxn ang="0">
                    <a:pos x="777" y="2141"/>
                  </a:cxn>
                  <a:cxn ang="0">
                    <a:pos x="830" y="2213"/>
                  </a:cxn>
                  <a:cxn ang="0">
                    <a:pos x="862" y="2278"/>
                  </a:cxn>
                  <a:cxn ang="0">
                    <a:pos x="817" y="2357"/>
                  </a:cxn>
                  <a:cxn ang="0">
                    <a:pos x="690" y="2345"/>
                  </a:cxn>
                  <a:cxn ang="0">
                    <a:pos x="613" y="2395"/>
                  </a:cxn>
                  <a:cxn ang="0">
                    <a:pos x="522" y="2370"/>
                  </a:cxn>
                  <a:cxn ang="0">
                    <a:pos x="454" y="2328"/>
                  </a:cxn>
                  <a:cxn ang="0">
                    <a:pos x="365" y="2293"/>
                  </a:cxn>
                  <a:cxn ang="0">
                    <a:pos x="328" y="2243"/>
                  </a:cxn>
                  <a:cxn ang="0">
                    <a:pos x="313" y="2183"/>
                  </a:cxn>
                  <a:cxn ang="0">
                    <a:pos x="345" y="2119"/>
                  </a:cxn>
                  <a:cxn ang="0">
                    <a:pos x="430" y="2084"/>
                  </a:cxn>
                  <a:cxn ang="0">
                    <a:pos x="514" y="2101"/>
                  </a:cxn>
                  <a:cxn ang="0">
                    <a:pos x="653" y="2067"/>
                  </a:cxn>
                  <a:cxn ang="0">
                    <a:pos x="589" y="1923"/>
                  </a:cxn>
                  <a:cxn ang="0">
                    <a:pos x="556" y="1813"/>
                  </a:cxn>
                  <a:cxn ang="0">
                    <a:pos x="479" y="1667"/>
                  </a:cxn>
                  <a:cxn ang="0">
                    <a:pos x="410" y="1642"/>
                  </a:cxn>
                  <a:cxn ang="0">
                    <a:pos x="507" y="1602"/>
                  </a:cxn>
                  <a:cxn ang="0">
                    <a:pos x="541" y="1557"/>
                  </a:cxn>
                  <a:cxn ang="0">
                    <a:pos x="425" y="1523"/>
                  </a:cxn>
                  <a:cxn ang="0">
                    <a:pos x="442" y="1438"/>
                  </a:cxn>
                  <a:cxn ang="0">
                    <a:pos x="502" y="1376"/>
                  </a:cxn>
                  <a:cxn ang="0">
                    <a:pos x="531" y="1284"/>
                  </a:cxn>
                  <a:cxn ang="0">
                    <a:pos x="497" y="1190"/>
                  </a:cxn>
                  <a:cxn ang="0">
                    <a:pos x="536" y="882"/>
                  </a:cxn>
                  <a:cxn ang="0">
                    <a:pos x="467" y="636"/>
                  </a:cxn>
                  <a:cxn ang="0">
                    <a:pos x="318" y="400"/>
                  </a:cxn>
                  <a:cxn ang="0">
                    <a:pos x="156" y="382"/>
                  </a:cxn>
                  <a:cxn ang="0">
                    <a:pos x="62" y="390"/>
                  </a:cxn>
                  <a:cxn ang="0">
                    <a:pos x="47" y="276"/>
                  </a:cxn>
                  <a:cxn ang="0">
                    <a:pos x="40" y="127"/>
                  </a:cxn>
                  <a:cxn ang="0">
                    <a:pos x="112" y="84"/>
                  </a:cxn>
                  <a:cxn ang="0">
                    <a:pos x="196" y="59"/>
                  </a:cxn>
                  <a:cxn ang="0">
                    <a:pos x="283" y="20"/>
                  </a:cxn>
                </a:cxnLst>
                <a:rect l="0" t="0" r="r" b="b"/>
                <a:pathLst>
                  <a:path w="1073" h="2400">
                    <a:moveTo>
                      <a:pt x="370" y="10"/>
                    </a:moveTo>
                    <a:lnTo>
                      <a:pt x="372" y="10"/>
                    </a:lnTo>
                    <a:lnTo>
                      <a:pt x="375" y="10"/>
                    </a:lnTo>
                    <a:lnTo>
                      <a:pt x="375" y="12"/>
                    </a:lnTo>
                    <a:lnTo>
                      <a:pt x="375" y="15"/>
                    </a:lnTo>
                    <a:lnTo>
                      <a:pt x="375" y="17"/>
                    </a:lnTo>
                    <a:lnTo>
                      <a:pt x="377" y="17"/>
                    </a:lnTo>
                    <a:lnTo>
                      <a:pt x="377" y="20"/>
                    </a:lnTo>
                    <a:lnTo>
                      <a:pt x="380" y="20"/>
                    </a:lnTo>
                    <a:lnTo>
                      <a:pt x="382" y="20"/>
                    </a:lnTo>
                    <a:lnTo>
                      <a:pt x="382" y="22"/>
                    </a:lnTo>
                    <a:lnTo>
                      <a:pt x="385" y="22"/>
                    </a:lnTo>
                    <a:lnTo>
                      <a:pt x="385" y="25"/>
                    </a:lnTo>
                    <a:lnTo>
                      <a:pt x="387" y="27"/>
                    </a:lnTo>
                    <a:lnTo>
                      <a:pt x="387" y="30"/>
                    </a:lnTo>
                    <a:lnTo>
                      <a:pt x="387" y="32"/>
                    </a:lnTo>
                    <a:lnTo>
                      <a:pt x="390" y="35"/>
                    </a:lnTo>
                    <a:lnTo>
                      <a:pt x="392" y="35"/>
                    </a:lnTo>
                    <a:lnTo>
                      <a:pt x="392" y="37"/>
                    </a:lnTo>
                    <a:lnTo>
                      <a:pt x="395" y="37"/>
                    </a:lnTo>
                    <a:lnTo>
                      <a:pt x="397" y="37"/>
                    </a:lnTo>
                    <a:lnTo>
                      <a:pt x="400" y="37"/>
                    </a:lnTo>
                    <a:lnTo>
                      <a:pt x="402" y="40"/>
                    </a:lnTo>
                    <a:lnTo>
                      <a:pt x="405" y="40"/>
                    </a:lnTo>
                    <a:lnTo>
                      <a:pt x="407" y="40"/>
                    </a:lnTo>
                    <a:lnTo>
                      <a:pt x="407" y="42"/>
                    </a:lnTo>
                    <a:lnTo>
                      <a:pt x="410" y="42"/>
                    </a:lnTo>
                    <a:lnTo>
                      <a:pt x="412" y="42"/>
                    </a:lnTo>
                    <a:lnTo>
                      <a:pt x="415" y="42"/>
                    </a:lnTo>
                    <a:lnTo>
                      <a:pt x="415" y="45"/>
                    </a:lnTo>
                    <a:lnTo>
                      <a:pt x="417" y="45"/>
                    </a:lnTo>
                    <a:lnTo>
                      <a:pt x="420" y="45"/>
                    </a:lnTo>
                    <a:lnTo>
                      <a:pt x="417" y="45"/>
                    </a:lnTo>
                    <a:lnTo>
                      <a:pt x="417" y="47"/>
                    </a:lnTo>
                    <a:lnTo>
                      <a:pt x="420" y="50"/>
                    </a:lnTo>
                    <a:lnTo>
                      <a:pt x="422" y="50"/>
                    </a:lnTo>
                    <a:lnTo>
                      <a:pt x="425" y="50"/>
                    </a:lnTo>
                    <a:lnTo>
                      <a:pt x="427" y="50"/>
                    </a:lnTo>
                    <a:lnTo>
                      <a:pt x="430" y="50"/>
                    </a:lnTo>
                    <a:lnTo>
                      <a:pt x="435" y="52"/>
                    </a:lnTo>
                    <a:lnTo>
                      <a:pt x="437" y="52"/>
                    </a:lnTo>
                    <a:lnTo>
                      <a:pt x="440" y="55"/>
                    </a:lnTo>
                    <a:lnTo>
                      <a:pt x="442" y="55"/>
                    </a:lnTo>
                    <a:lnTo>
                      <a:pt x="445" y="57"/>
                    </a:lnTo>
                    <a:lnTo>
                      <a:pt x="447" y="57"/>
                    </a:lnTo>
                    <a:lnTo>
                      <a:pt x="450" y="57"/>
                    </a:lnTo>
                    <a:lnTo>
                      <a:pt x="452" y="57"/>
                    </a:lnTo>
                    <a:lnTo>
                      <a:pt x="454" y="59"/>
                    </a:lnTo>
                    <a:lnTo>
                      <a:pt x="457" y="59"/>
                    </a:lnTo>
                    <a:lnTo>
                      <a:pt x="459" y="62"/>
                    </a:lnTo>
                    <a:lnTo>
                      <a:pt x="462" y="62"/>
                    </a:lnTo>
                    <a:lnTo>
                      <a:pt x="462" y="64"/>
                    </a:lnTo>
                    <a:lnTo>
                      <a:pt x="464" y="64"/>
                    </a:lnTo>
                    <a:lnTo>
                      <a:pt x="467" y="64"/>
                    </a:lnTo>
                    <a:lnTo>
                      <a:pt x="469" y="67"/>
                    </a:lnTo>
                    <a:lnTo>
                      <a:pt x="472" y="67"/>
                    </a:lnTo>
                    <a:lnTo>
                      <a:pt x="474" y="67"/>
                    </a:lnTo>
                    <a:lnTo>
                      <a:pt x="477" y="69"/>
                    </a:lnTo>
                    <a:lnTo>
                      <a:pt x="479" y="72"/>
                    </a:lnTo>
                    <a:lnTo>
                      <a:pt x="479" y="74"/>
                    </a:lnTo>
                    <a:lnTo>
                      <a:pt x="479" y="77"/>
                    </a:lnTo>
                    <a:lnTo>
                      <a:pt x="477" y="77"/>
                    </a:lnTo>
                    <a:lnTo>
                      <a:pt x="477" y="79"/>
                    </a:lnTo>
                    <a:lnTo>
                      <a:pt x="477" y="82"/>
                    </a:lnTo>
                    <a:lnTo>
                      <a:pt x="479" y="84"/>
                    </a:lnTo>
                    <a:lnTo>
                      <a:pt x="482" y="84"/>
                    </a:lnTo>
                    <a:lnTo>
                      <a:pt x="482" y="87"/>
                    </a:lnTo>
                    <a:lnTo>
                      <a:pt x="484" y="87"/>
                    </a:lnTo>
                    <a:lnTo>
                      <a:pt x="484" y="89"/>
                    </a:lnTo>
                    <a:lnTo>
                      <a:pt x="487" y="89"/>
                    </a:lnTo>
                    <a:lnTo>
                      <a:pt x="487" y="92"/>
                    </a:lnTo>
                    <a:lnTo>
                      <a:pt x="489" y="92"/>
                    </a:lnTo>
                    <a:lnTo>
                      <a:pt x="492" y="94"/>
                    </a:lnTo>
                    <a:lnTo>
                      <a:pt x="494" y="94"/>
                    </a:lnTo>
                    <a:lnTo>
                      <a:pt x="494" y="97"/>
                    </a:lnTo>
                    <a:lnTo>
                      <a:pt x="494" y="99"/>
                    </a:lnTo>
                    <a:lnTo>
                      <a:pt x="494" y="102"/>
                    </a:lnTo>
                    <a:lnTo>
                      <a:pt x="494" y="104"/>
                    </a:lnTo>
                    <a:lnTo>
                      <a:pt x="497" y="107"/>
                    </a:lnTo>
                    <a:lnTo>
                      <a:pt x="497" y="109"/>
                    </a:lnTo>
                    <a:lnTo>
                      <a:pt x="497" y="112"/>
                    </a:lnTo>
                    <a:lnTo>
                      <a:pt x="499" y="112"/>
                    </a:lnTo>
                    <a:lnTo>
                      <a:pt x="499" y="114"/>
                    </a:lnTo>
                    <a:lnTo>
                      <a:pt x="502" y="114"/>
                    </a:lnTo>
                    <a:lnTo>
                      <a:pt x="504" y="114"/>
                    </a:lnTo>
                    <a:lnTo>
                      <a:pt x="504" y="117"/>
                    </a:lnTo>
                    <a:lnTo>
                      <a:pt x="507" y="117"/>
                    </a:lnTo>
                    <a:lnTo>
                      <a:pt x="509" y="119"/>
                    </a:lnTo>
                    <a:lnTo>
                      <a:pt x="509" y="122"/>
                    </a:lnTo>
                    <a:lnTo>
                      <a:pt x="512" y="122"/>
                    </a:lnTo>
                    <a:lnTo>
                      <a:pt x="512" y="124"/>
                    </a:lnTo>
                    <a:lnTo>
                      <a:pt x="514" y="124"/>
                    </a:lnTo>
                    <a:lnTo>
                      <a:pt x="517" y="127"/>
                    </a:lnTo>
                    <a:lnTo>
                      <a:pt x="514" y="127"/>
                    </a:lnTo>
                    <a:lnTo>
                      <a:pt x="514" y="129"/>
                    </a:lnTo>
                    <a:lnTo>
                      <a:pt x="514" y="132"/>
                    </a:lnTo>
                    <a:lnTo>
                      <a:pt x="512" y="132"/>
                    </a:lnTo>
                    <a:lnTo>
                      <a:pt x="509" y="134"/>
                    </a:lnTo>
                    <a:lnTo>
                      <a:pt x="509" y="136"/>
                    </a:lnTo>
                    <a:lnTo>
                      <a:pt x="512" y="139"/>
                    </a:lnTo>
                    <a:lnTo>
                      <a:pt x="512" y="141"/>
                    </a:lnTo>
                    <a:lnTo>
                      <a:pt x="514" y="141"/>
                    </a:lnTo>
                    <a:lnTo>
                      <a:pt x="517" y="141"/>
                    </a:lnTo>
                    <a:lnTo>
                      <a:pt x="517" y="144"/>
                    </a:lnTo>
                    <a:lnTo>
                      <a:pt x="519" y="144"/>
                    </a:lnTo>
                    <a:lnTo>
                      <a:pt x="522" y="144"/>
                    </a:lnTo>
                    <a:lnTo>
                      <a:pt x="522" y="146"/>
                    </a:lnTo>
                    <a:lnTo>
                      <a:pt x="524" y="146"/>
                    </a:lnTo>
                    <a:lnTo>
                      <a:pt x="527" y="146"/>
                    </a:lnTo>
                    <a:lnTo>
                      <a:pt x="527" y="149"/>
                    </a:lnTo>
                    <a:lnTo>
                      <a:pt x="529" y="149"/>
                    </a:lnTo>
                    <a:lnTo>
                      <a:pt x="531" y="149"/>
                    </a:lnTo>
                    <a:lnTo>
                      <a:pt x="531" y="151"/>
                    </a:lnTo>
                    <a:lnTo>
                      <a:pt x="531" y="154"/>
                    </a:lnTo>
                    <a:lnTo>
                      <a:pt x="534" y="154"/>
                    </a:lnTo>
                    <a:lnTo>
                      <a:pt x="534" y="156"/>
                    </a:lnTo>
                    <a:lnTo>
                      <a:pt x="534" y="159"/>
                    </a:lnTo>
                    <a:lnTo>
                      <a:pt x="536" y="159"/>
                    </a:lnTo>
                    <a:lnTo>
                      <a:pt x="539" y="159"/>
                    </a:lnTo>
                    <a:lnTo>
                      <a:pt x="539" y="156"/>
                    </a:lnTo>
                    <a:lnTo>
                      <a:pt x="539" y="159"/>
                    </a:lnTo>
                    <a:lnTo>
                      <a:pt x="541" y="159"/>
                    </a:lnTo>
                    <a:lnTo>
                      <a:pt x="544" y="159"/>
                    </a:lnTo>
                    <a:lnTo>
                      <a:pt x="544" y="161"/>
                    </a:lnTo>
                    <a:lnTo>
                      <a:pt x="546" y="161"/>
                    </a:lnTo>
                    <a:lnTo>
                      <a:pt x="546" y="164"/>
                    </a:lnTo>
                    <a:lnTo>
                      <a:pt x="549" y="166"/>
                    </a:lnTo>
                    <a:lnTo>
                      <a:pt x="549" y="169"/>
                    </a:lnTo>
                    <a:lnTo>
                      <a:pt x="549" y="171"/>
                    </a:lnTo>
                    <a:lnTo>
                      <a:pt x="549" y="174"/>
                    </a:lnTo>
                    <a:lnTo>
                      <a:pt x="551" y="174"/>
                    </a:lnTo>
                    <a:lnTo>
                      <a:pt x="551" y="176"/>
                    </a:lnTo>
                    <a:lnTo>
                      <a:pt x="554" y="176"/>
                    </a:lnTo>
                    <a:lnTo>
                      <a:pt x="554" y="179"/>
                    </a:lnTo>
                    <a:lnTo>
                      <a:pt x="554" y="181"/>
                    </a:lnTo>
                    <a:lnTo>
                      <a:pt x="556" y="181"/>
                    </a:lnTo>
                    <a:lnTo>
                      <a:pt x="556" y="184"/>
                    </a:lnTo>
                    <a:lnTo>
                      <a:pt x="554" y="184"/>
                    </a:lnTo>
                    <a:lnTo>
                      <a:pt x="554" y="186"/>
                    </a:lnTo>
                    <a:lnTo>
                      <a:pt x="554" y="189"/>
                    </a:lnTo>
                    <a:lnTo>
                      <a:pt x="551" y="189"/>
                    </a:lnTo>
                    <a:lnTo>
                      <a:pt x="549" y="189"/>
                    </a:lnTo>
                    <a:lnTo>
                      <a:pt x="549" y="191"/>
                    </a:lnTo>
                    <a:lnTo>
                      <a:pt x="546" y="191"/>
                    </a:lnTo>
                    <a:lnTo>
                      <a:pt x="544" y="191"/>
                    </a:lnTo>
                    <a:lnTo>
                      <a:pt x="541" y="194"/>
                    </a:lnTo>
                    <a:lnTo>
                      <a:pt x="539" y="194"/>
                    </a:lnTo>
                    <a:lnTo>
                      <a:pt x="536" y="194"/>
                    </a:lnTo>
                    <a:lnTo>
                      <a:pt x="536" y="196"/>
                    </a:lnTo>
                    <a:lnTo>
                      <a:pt x="534" y="199"/>
                    </a:lnTo>
                    <a:lnTo>
                      <a:pt x="534" y="201"/>
                    </a:lnTo>
                    <a:lnTo>
                      <a:pt x="534" y="204"/>
                    </a:lnTo>
                    <a:lnTo>
                      <a:pt x="531" y="204"/>
                    </a:lnTo>
                    <a:lnTo>
                      <a:pt x="529" y="204"/>
                    </a:lnTo>
                    <a:lnTo>
                      <a:pt x="529" y="206"/>
                    </a:lnTo>
                    <a:lnTo>
                      <a:pt x="531" y="206"/>
                    </a:lnTo>
                    <a:lnTo>
                      <a:pt x="531" y="209"/>
                    </a:lnTo>
                    <a:lnTo>
                      <a:pt x="534" y="209"/>
                    </a:lnTo>
                    <a:lnTo>
                      <a:pt x="536" y="209"/>
                    </a:lnTo>
                    <a:lnTo>
                      <a:pt x="539" y="211"/>
                    </a:lnTo>
                    <a:lnTo>
                      <a:pt x="539" y="213"/>
                    </a:lnTo>
                    <a:lnTo>
                      <a:pt x="541" y="213"/>
                    </a:lnTo>
                    <a:lnTo>
                      <a:pt x="544" y="216"/>
                    </a:lnTo>
                    <a:lnTo>
                      <a:pt x="546" y="216"/>
                    </a:lnTo>
                    <a:lnTo>
                      <a:pt x="549" y="216"/>
                    </a:lnTo>
                    <a:lnTo>
                      <a:pt x="551" y="218"/>
                    </a:lnTo>
                    <a:lnTo>
                      <a:pt x="554" y="221"/>
                    </a:lnTo>
                    <a:lnTo>
                      <a:pt x="556" y="223"/>
                    </a:lnTo>
                    <a:lnTo>
                      <a:pt x="559" y="223"/>
                    </a:lnTo>
                    <a:lnTo>
                      <a:pt x="561" y="223"/>
                    </a:lnTo>
                    <a:lnTo>
                      <a:pt x="561" y="226"/>
                    </a:lnTo>
                    <a:lnTo>
                      <a:pt x="564" y="226"/>
                    </a:lnTo>
                    <a:lnTo>
                      <a:pt x="566" y="228"/>
                    </a:lnTo>
                    <a:lnTo>
                      <a:pt x="566" y="231"/>
                    </a:lnTo>
                    <a:lnTo>
                      <a:pt x="569" y="231"/>
                    </a:lnTo>
                    <a:lnTo>
                      <a:pt x="571" y="231"/>
                    </a:lnTo>
                    <a:lnTo>
                      <a:pt x="571" y="233"/>
                    </a:lnTo>
                    <a:lnTo>
                      <a:pt x="574" y="236"/>
                    </a:lnTo>
                    <a:lnTo>
                      <a:pt x="574" y="238"/>
                    </a:lnTo>
                    <a:lnTo>
                      <a:pt x="571" y="241"/>
                    </a:lnTo>
                    <a:lnTo>
                      <a:pt x="574" y="241"/>
                    </a:lnTo>
                    <a:lnTo>
                      <a:pt x="576" y="243"/>
                    </a:lnTo>
                    <a:lnTo>
                      <a:pt x="579" y="246"/>
                    </a:lnTo>
                    <a:lnTo>
                      <a:pt x="579" y="248"/>
                    </a:lnTo>
                    <a:lnTo>
                      <a:pt x="581" y="248"/>
                    </a:lnTo>
                    <a:lnTo>
                      <a:pt x="579" y="248"/>
                    </a:lnTo>
                    <a:lnTo>
                      <a:pt x="579" y="251"/>
                    </a:lnTo>
                    <a:lnTo>
                      <a:pt x="579" y="253"/>
                    </a:lnTo>
                    <a:lnTo>
                      <a:pt x="579" y="256"/>
                    </a:lnTo>
                    <a:lnTo>
                      <a:pt x="579" y="258"/>
                    </a:lnTo>
                    <a:lnTo>
                      <a:pt x="579" y="261"/>
                    </a:lnTo>
                    <a:lnTo>
                      <a:pt x="579" y="263"/>
                    </a:lnTo>
                    <a:lnTo>
                      <a:pt x="579" y="266"/>
                    </a:lnTo>
                    <a:lnTo>
                      <a:pt x="579" y="268"/>
                    </a:lnTo>
                    <a:lnTo>
                      <a:pt x="576" y="268"/>
                    </a:lnTo>
                    <a:lnTo>
                      <a:pt x="574" y="268"/>
                    </a:lnTo>
                    <a:lnTo>
                      <a:pt x="571" y="271"/>
                    </a:lnTo>
                    <a:lnTo>
                      <a:pt x="569" y="273"/>
                    </a:lnTo>
                    <a:lnTo>
                      <a:pt x="566" y="276"/>
                    </a:lnTo>
                    <a:lnTo>
                      <a:pt x="569" y="276"/>
                    </a:lnTo>
                    <a:lnTo>
                      <a:pt x="569" y="278"/>
                    </a:lnTo>
                    <a:lnTo>
                      <a:pt x="571" y="278"/>
                    </a:lnTo>
                    <a:lnTo>
                      <a:pt x="574" y="281"/>
                    </a:lnTo>
                    <a:lnTo>
                      <a:pt x="576" y="283"/>
                    </a:lnTo>
                    <a:lnTo>
                      <a:pt x="579" y="286"/>
                    </a:lnTo>
                    <a:lnTo>
                      <a:pt x="579" y="288"/>
                    </a:lnTo>
                    <a:lnTo>
                      <a:pt x="581" y="291"/>
                    </a:lnTo>
                    <a:lnTo>
                      <a:pt x="581" y="293"/>
                    </a:lnTo>
                    <a:lnTo>
                      <a:pt x="581" y="295"/>
                    </a:lnTo>
                    <a:lnTo>
                      <a:pt x="579" y="295"/>
                    </a:lnTo>
                    <a:lnTo>
                      <a:pt x="576" y="298"/>
                    </a:lnTo>
                    <a:lnTo>
                      <a:pt x="574" y="300"/>
                    </a:lnTo>
                    <a:lnTo>
                      <a:pt x="576" y="303"/>
                    </a:lnTo>
                    <a:lnTo>
                      <a:pt x="579" y="303"/>
                    </a:lnTo>
                    <a:lnTo>
                      <a:pt x="579" y="305"/>
                    </a:lnTo>
                    <a:lnTo>
                      <a:pt x="581" y="305"/>
                    </a:lnTo>
                    <a:lnTo>
                      <a:pt x="584" y="308"/>
                    </a:lnTo>
                    <a:lnTo>
                      <a:pt x="586" y="308"/>
                    </a:lnTo>
                    <a:lnTo>
                      <a:pt x="586" y="305"/>
                    </a:lnTo>
                    <a:lnTo>
                      <a:pt x="589" y="305"/>
                    </a:lnTo>
                    <a:lnTo>
                      <a:pt x="591" y="305"/>
                    </a:lnTo>
                    <a:lnTo>
                      <a:pt x="591" y="308"/>
                    </a:lnTo>
                    <a:lnTo>
                      <a:pt x="594" y="310"/>
                    </a:lnTo>
                    <a:lnTo>
                      <a:pt x="594" y="313"/>
                    </a:lnTo>
                    <a:lnTo>
                      <a:pt x="596" y="313"/>
                    </a:lnTo>
                    <a:lnTo>
                      <a:pt x="599" y="313"/>
                    </a:lnTo>
                    <a:lnTo>
                      <a:pt x="601" y="313"/>
                    </a:lnTo>
                    <a:lnTo>
                      <a:pt x="604" y="310"/>
                    </a:lnTo>
                    <a:lnTo>
                      <a:pt x="606" y="310"/>
                    </a:lnTo>
                    <a:lnTo>
                      <a:pt x="608" y="310"/>
                    </a:lnTo>
                    <a:lnTo>
                      <a:pt x="611" y="310"/>
                    </a:lnTo>
                    <a:lnTo>
                      <a:pt x="613" y="310"/>
                    </a:lnTo>
                    <a:lnTo>
                      <a:pt x="616" y="310"/>
                    </a:lnTo>
                    <a:lnTo>
                      <a:pt x="618" y="310"/>
                    </a:lnTo>
                    <a:lnTo>
                      <a:pt x="621" y="308"/>
                    </a:lnTo>
                    <a:lnTo>
                      <a:pt x="623" y="308"/>
                    </a:lnTo>
                    <a:lnTo>
                      <a:pt x="626" y="308"/>
                    </a:lnTo>
                    <a:lnTo>
                      <a:pt x="628" y="308"/>
                    </a:lnTo>
                    <a:lnTo>
                      <a:pt x="631" y="305"/>
                    </a:lnTo>
                    <a:lnTo>
                      <a:pt x="633" y="305"/>
                    </a:lnTo>
                    <a:lnTo>
                      <a:pt x="636" y="305"/>
                    </a:lnTo>
                    <a:lnTo>
                      <a:pt x="638" y="305"/>
                    </a:lnTo>
                    <a:lnTo>
                      <a:pt x="641" y="305"/>
                    </a:lnTo>
                    <a:lnTo>
                      <a:pt x="641" y="308"/>
                    </a:lnTo>
                    <a:lnTo>
                      <a:pt x="641" y="310"/>
                    </a:lnTo>
                    <a:lnTo>
                      <a:pt x="643" y="310"/>
                    </a:lnTo>
                    <a:lnTo>
                      <a:pt x="646" y="310"/>
                    </a:lnTo>
                    <a:lnTo>
                      <a:pt x="648" y="310"/>
                    </a:lnTo>
                    <a:lnTo>
                      <a:pt x="648" y="313"/>
                    </a:lnTo>
                    <a:lnTo>
                      <a:pt x="651" y="313"/>
                    </a:lnTo>
                    <a:lnTo>
                      <a:pt x="653" y="313"/>
                    </a:lnTo>
                    <a:lnTo>
                      <a:pt x="656" y="315"/>
                    </a:lnTo>
                    <a:lnTo>
                      <a:pt x="656" y="318"/>
                    </a:lnTo>
                    <a:lnTo>
                      <a:pt x="658" y="318"/>
                    </a:lnTo>
                    <a:lnTo>
                      <a:pt x="658" y="315"/>
                    </a:lnTo>
                    <a:lnTo>
                      <a:pt x="661" y="315"/>
                    </a:lnTo>
                    <a:lnTo>
                      <a:pt x="663" y="315"/>
                    </a:lnTo>
                    <a:lnTo>
                      <a:pt x="663" y="313"/>
                    </a:lnTo>
                    <a:lnTo>
                      <a:pt x="666" y="313"/>
                    </a:lnTo>
                    <a:lnTo>
                      <a:pt x="666" y="310"/>
                    </a:lnTo>
                    <a:lnTo>
                      <a:pt x="668" y="310"/>
                    </a:lnTo>
                    <a:lnTo>
                      <a:pt x="668" y="308"/>
                    </a:lnTo>
                    <a:lnTo>
                      <a:pt x="671" y="308"/>
                    </a:lnTo>
                    <a:lnTo>
                      <a:pt x="673" y="308"/>
                    </a:lnTo>
                    <a:lnTo>
                      <a:pt x="676" y="308"/>
                    </a:lnTo>
                    <a:lnTo>
                      <a:pt x="678" y="308"/>
                    </a:lnTo>
                    <a:lnTo>
                      <a:pt x="678" y="305"/>
                    </a:lnTo>
                    <a:lnTo>
                      <a:pt x="681" y="305"/>
                    </a:lnTo>
                    <a:lnTo>
                      <a:pt x="681" y="303"/>
                    </a:lnTo>
                    <a:lnTo>
                      <a:pt x="683" y="303"/>
                    </a:lnTo>
                    <a:lnTo>
                      <a:pt x="683" y="300"/>
                    </a:lnTo>
                    <a:lnTo>
                      <a:pt x="686" y="300"/>
                    </a:lnTo>
                    <a:lnTo>
                      <a:pt x="688" y="300"/>
                    </a:lnTo>
                    <a:lnTo>
                      <a:pt x="693" y="300"/>
                    </a:lnTo>
                    <a:lnTo>
                      <a:pt x="695" y="300"/>
                    </a:lnTo>
                    <a:lnTo>
                      <a:pt x="698" y="300"/>
                    </a:lnTo>
                    <a:lnTo>
                      <a:pt x="700" y="300"/>
                    </a:lnTo>
                    <a:lnTo>
                      <a:pt x="700" y="303"/>
                    </a:lnTo>
                    <a:lnTo>
                      <a:pt x="703" y="303"/>
                    </a:lnTo>
                    <a:lnTo>
                      <a:pt x="705" y="303"/>
                    </a:lnTo>
                    <a:lnTo>
                      <a:pt x="708" y="303"/>
                    </a:lnTo>
                    <a:lnTo>
                      <a:pt x="710" y="305"/>
                    </a:lnTo>
                    <a:lnTo>
                      <a:pt x="710" y="308"/>
                    </a:lnTo>
                    <a:lnTo>
                      <a:pt x="713" y="308"/>
                    </a:lnTo>
                    <a:lnTo>
                      <a:pt x="713" y="310"/>
                    </a:lnTo>
                    <a:lnTo>
                      <a:pt x="715" y="313"/>
                    </a:lnTo>
                    <a:lnTo>
                      <a:pt x="718" y="313"/>
                    </a:lnTo>
                    <a:lnTo>
                      <a:pt x="720" y="315"/>
                    </a:lnTo>
                    <a:lnTo>
                      <a:pt x="720" y="318"/>
                    </a:lnTo>
                    <a:lnTo>
                      <a:pt x="720" y="320"/>
                    </a:lnTo>
                    <a:lnTo>
                      <a:pt x="718" y="323"/>
                    </a:lnTo>
                    <a:lnTo>
                      <a:pt x="720" y="325"/>
                    </a:lnTo>
                    <a:lnTo>
                      <a:pt x="723" y="325"/>
                    </a:lnTo>
                    <a:lnTo>
                      <a:pt x="725" y="325"/>
                    </a:lnTo>
                    <a:lnTo>
                      <a:pt x="728" y="325"/>
                    </a:lnTo>
                    <a:lnTo>
                      <a:pt x="730" y="325"/>
                    </a:lnTo>
                    <a:lnTo>
                      <a:pt x="730" y="328"/>
                    </a:lnTo>
                    <a:lnTo>
                      <a:pt x="733" y="328"/>
                    </a:lnTo>
                    <a:lnTo>
                      <a:pt x="735" y="328"/>
                    </a:lnTo>
                    <a:lnTo>
                      <a:pt x="738" y="328"/>
                    </a:lnTo>
                    <a:lnTo>
                      <a:pt x="738" y="330"/>
                    </a:lnTo>
                    <a:lnTo>
                      <a:pt x="740" y="330"/>
                    </a:lnTo>
                    <a:lnTo>
                      <a:pt x="743" y="328"/>
                    </a:lnTo>
                    <a:lnTo>
                      <a:pt x="745" y="328"/>
                    </a:lnTo>
                    <a:lnTo>
                      <a:pt x="748" y="330"/>
                    </a:lnTo>
                    <a:lnTo>
                      <a:pt x="750" y="330"/>
                    </a:lnTo>
                    <a:lnTo>
                      <a:pt x="753" y="333"/>
                    </a:lnTo>
                    <a:lnTo>
                      <a:pt x="755" y="333"/>
                    </a:lnTo>
                    <a:lnTo>
                      <a:pt x="758" y="335"/>
                    </a:lnTo>
                    <a:lnTo>
                      <a:pt x="760" y="335"/>
                    </a:lnTo>
                    <a:lnTo>
                      <a:pt x="763" y="335"/>
                    </a:lnTo>
                    <a:lnTo>
                      <a:pt x="765" y="338"/>
                    </a:lnTo>
                    <a:lnTo>
                      <a:pt x="767" y="338"/>
                    </a:lnTo>
                    <a:lnTo>
                      <a:pt x="770" y="338"/>
                    </a:lnTo>
                    <a:lnTo>
                      <a:pt x="772" y="338"/>
                    </a:lnTo>
                    <a:lnTo>
                      <a:pt x="772" y="340"/>
                    </a:lnTo>
                    <a:lnTo>
                      <a:pt x="775" y="340"/>
                    </a:lnTo>
                    <a:lnTo>
                      <a:pt x="775" y="343"/>
                    </a:lnTo>
                    <a:lnTo>
                      <a:pt x="777" y="345"/>
                    </a:lnTo>
                    <a:lnTo>
                      <a:pt x="777" y="348"/>
                    </a:lnTo>
                    <a:lnTo>
                      <a:pt x="780" y="350"/>
                    </a:lnTo>
                    <a:lnTo>
                      <a:pt x="780" y="353"/>
                    </a:lnTo>
                    <a:lnTo>
                      <a:pt x="782" y="353"/>
                    </a:lnTo>
                    <a:lnTo>
                      <a:pt x="782" y="355"/>
                    </a:lnTo>
                    <a:lnTo>
                      <a:pt x="785" y="355"/>
                    </a:lnTo>
                    <a:lnTo>
                      <a:pt x="787" y="358"/>
                    </a:lnTo>
                    <a:lnTo>
                      <a:pt x="790" y="358"/>
                    </a:lnTo>
                    <a:lnTo>
                      <a:pt x="792" y="358"/>
                    </a:lnTo>
                    <a:lnTo>
                      <a:pt x="795" y="358"/>
                    </a:lnTo>
                    <a:lnTo>
                      <a:pt x="797" y="358"/>
                    </a:lnTo>
                    <a:lnTo>
                      <a:pt x="800" y="360"/>
                    </a:lnTo>
                    <a:lnTo>
                      <a:pt x="802" y="360"/>
                    </a:lnTo>
                    <a:lnTo>
                      <a:pt x="805" y="360"/>
                    </a:lnTo>
                    <a:lnTo>
                      <a:pt x="807" y="360"/>
                    </a:lnTo>
                    <a:lnTo>
                      <a:pt x="810" y="360"/>
                    </a:lnTo>
                    <a:lnTo>
                      <a:pt x="810" y="363"/>
                    </a:lnTo>
                    <a:lnTo>
                      <a:pt x="812" y="365"/>
                    </a:lnTo>
                    <a:lnTo>
                      <a:pt x="815" y="365"/>
                    </a:lnTo>
                    <a:lnTo>
                      <a:pt x="817" y="365"/>
                    </a:lnTo>
                    <a:lnTo>
                      <a:pt x="820" y="365"/>
                    </a:lnTo>
                    <a:lnTo>
                      <a:pt x="822" y="365"/>
                    </a:lnTo>
                    <a:lnTo>
                      <a:pt x="825" y="365"/>
                    </a:lnTo>
                    <a:lnTo>
                      <a:pt x="827" y="365"/>
                    </a:lnTo>
                    <a:lnTo>
                      <a:pt x="830" y="365"/>
                    </a:lnTo>
                    <a:lnTo>
                      <a:pt x="832" y="365"/>
                    </a:lnTo>
                    <a:lnTo>
                      <a:pt x="835" y="368"/>
                    </a:lnTo>
                    <a:lnTo>
                      <a:pt x="837" y="368"/>
                    </a:lnTo>
                    <a:lnTo>
                      <a:pt x="837" y="370"/>
                    </a:lnTo>
                    <a:lnTo>
                      <a:pt x="840" y="370"/>
                    </a:lnTo>
                    <a:lnTo>
                      <a:pt x="842" y="370"/>
                    </a:lnTo>
                    <a:lnTo>
                      <a:pt x="844" y="370"/>
                    </a:lnTo>
                    <a:lnTo>
                      <a:pt x="847" y="370"/>
                    </a:lnTo>
                    <a:lnTo>
                      <a:pt x="849" y="372"/>
                    </a:lnTo>
                    <a:lnTo>
                      <a:pt x="852" y="372"/>
                    </a:lnTo>
                    <a:lnTo>
                      <a:pt x="854" y="372"/>
                    </a:lnTo>
                    <a:lnTo>
                      <a:pt x="854" y="375"/>
                    </a:lnTo>
                    <a:lnTo>
                      <a:pt x="857" y="375"/>
                    </a:lnTo>
                    <a:lnTo>
                      <a:pt x="859" y="375"/>
                    </a:lnTo>
                    <a:lnTo>
                      <a:pt x="859" y="377"/>
                    </a:lnTo>
                    <a:lnTo>
                      <a:pt x="859" y="380"/>
                    </a:lnTo>
                    <a:lnTo>
                      <a:pt x="862" y="380"/>
                    </a:lnTo>
                    <a:lnTo>
                      <a:pt x="864" y="382"/>
                    </a:lnTo>
                    <a:lnTo>
                      <a:pt x="867" y="385"/>
                    </a:lnTo>
                    <a:lnTo>
                      <a:pt x="869" y="385"/>
                    </a:lnTo>
                    <a:lnTo>
                      <a:pt x="872" y="387"/>
                    </a:lnTo>
                    <a:lnTo>
                      <a:pt x="874" y="387"/>
                    </a:lnTo>
                    <a:lnTo>
                      <a:pt x="874" y="390"/>
                    </a:lnTo>
                    <a:lnTo>
                      <a:pt x="877" y="390"/>
                    </a:lnTo>
                    <a:lnTo>
                      <a:pt x="877" y="392"/>
                    </a:lnTo>
                    <a:lnTo>
                      <a:pt x="877" y="395"/>
                    </a:lnTo>
                    <a:lnTo>
                      <a:pt x="879" y="395"/>
                    </a:lnTo>
                    <a:lnTo>
                      <a:pt x="879" y="397"/>
                    </a:lnTo>
                    <a:lnTo>
                      <a:pt x="882" y="397"/>
                    </a:lnTo>
                    <a:lnTo>
                      <a:pt x="884" y="400"/>
                    </a:lnTo>
                    <a:lnTo>
                      <a:pt x="887" y="402"/>
                    </a:lnTo>
                    <a:lnTo>
                      <a:pt x="889" y="402"/>
                    </a:lnTo>
                    <a:lnTo>
                      <a:pt x="892" y="405"/>
                    </a:lnTo>
                    <a:lnTo>
                      <a:pt x="894" y="405"/>
                    </a:lnTo>
                    <a:lnTo>
                      <a:pt x="894" y="407"/>
                    </a:lnTo>
                    <a:lnTo>
                      <a:pt x="897" y="410"/>
                    </a:lnTo>
                    <a:lnTo>
                      <a:pt x="899" y="410"/>
                    </a:lnTo>
                    <a:lnTo>
                      <a:pt x="902" y="410"/>
                    </a:lnTo>
                    <a:lnTo>
                      <a:pt x="904" y="412"/>
                    </a:lnTo>
                    <a:lnTo>
                      <a:pt x="907" y="415"/>
                    </a:lnTo>
                    <a:lnTo>
                      <a:pt x="907" y="417"/>
                    </a:lnTo>
                    <a:lnTo>
                      <a:pt x="909" y="420"/>
                    </a:lnTo>
                    <a:lnTo>
                      <a:pt x="909" y="425"/>
                    </a:lnTo>
                    <a:lnTo>
                      <a:pt x="909" y="427"/>
                    </a:lnTo>
                    <a:lnTo>
                      <a:pt x="912" y="430"/>
                    </a:lnTo>
                    <a:lnTo>
                      <a:pt x="914" y="432"/>
                    </a:lnTo>
                    <a:lnTo>
                      <a:pt x="917" y="432"/>
                    </a:lnTo>
                    <a:lnTo>
                      <a:pt x="919" y="435"/>
                    </a:lnTo>
                    <a:lnTo>
                      <a:pt x="922" y="435"/>
                    </a:lnTo>
                    <a:lnTo>
                      <a:pt x="924" y="435"/>
                    </a:lnTo>
                    <a:lnTo>
                      <a:pt x="926" y="435"/>
                    </a:lnTo>
                    <a:lnTo>
                      <a:pt x="929" y="437"/>
                    </a:lnTo>
                    <a:lnTo>
                      <a:pt x="929" y="440"/>
                    </a:lnTo>
                    <a:lnTo>
                      <a:pt x="931" y="440"/>
                    </a:lnTo>
                    <a:lnTo>
                      <a:pt x="931" y="442"/>
                    </a:lnTo>
                    <a:lnTo>
                      <a:pt x="934" y="445"/>
                    </a:lnTo>
                    <a:lnTo>
                      <a:pt x="936" y="447"/>
                    </a:lnTo>
                    <a:lnTo>
                      <a:pt x="939" y="449"/>
                    </a:lnTo>
                    <a:lnTo>
                      <a:pt x="939" y="452"/>
                    </a:lnTo>
                    <a:lnTo>
                      <a:pt x="941" y="454"/>
                    </a:lnTo>
                    <a:lnTo>
                      <a:pt x="941" y="457"/>
                    </a:lnTo>
                    <a:lnTo>
                      <a:pt x="941" y="459"/>
                    </a:lnTo>
                    <a:lnTo>
                      <a:pt x="944" y="462"/>
                    </a:lnTo>
                    <a:lnTo>
                      <a:pt x="944" y="464"/>
                    </a:lnTo>
                    <a:lnTo>
                      <a:pt x="944" y="469"/>
                    </a:lnTo>
                    <a:lnTo>
                      <a:pt x="946" y="472"/>
                    </a:lnTo>
                    <a:lnTo>
                      <a:pt x="946" y="477"/>
                    </a:lnTo>
                    <a:lnTo>
                      <a:pt x="949" y="479"/>
                    </a:lnTo>
                    <a:lnTo>
                      <a:pt x="949" y="484"/>
                    </a:lnTo>
                    <a:lnTo>
                      <a:pt x="951" y="489"/>
                    </a:lnTo>
                    <a:lnTo>
                      <a:pt x="954" y="489"/>
                    </a:lnTo>
                    <a:lnTo>
                      <a:pt x="954" y="492"/>
                    </a:lnTo>
                    <a:lnTo>
                      <a:pt x="956" y="494"/>
                    </a:lnTo>
                    <a:lnTo>
                      <a:pt x="956" y="497"/>
                    </a:lnTo>
                    <a:lnTo>
                      <a:pt x="959" y="499"/>
                    </a:lnTo>
                    <a:lnTo>
                      <a:pt x="961" y="502"/>
                    </a:lnTo>
                    <a:lnTo>
                      <a:pt x="964" y="502"/>
                    </a:lnTo>
                    <a:lnTo>
                      <a:pt x="964" y="504"/>
                    </a:lnTo>
                    <a:lnTo>
                      <a:pt x="964" y="507"/>
                    </a:lnTo>
                    <a:lnTo>
                      <a:pt x="964" y="509"/>
                    </a:lnTo>
                    <a:lnTo>
                      <a:pt x="966" y="512"/>
                    </a:lnTo>
                    <a:lnTo>
                      <a:pt x="969" y="512"/>
                    </a:lnTo>
                    <a:lnTo>
                      <a:pt x="969" y="514"/>
                    </a:lnTo>
                    <a:lnTo>
                      <a:pt x="964" y="517"/>
                    </a:lnTo>
                    <a:lnTo>
                      <a:pt x="966" y="517"/>
                    </a:lnTo>
                    <a:lnTo>
                      <a:pt x="966" y="519"/>
                    </a:lnTo>
                    <a:lnTo>
                      <a:pt x="969" y="519"/>
                    </a:lnTo>
                    <a:lnTo>
                      <a:pt x="969" y="522"/>
                    </a:lnTo>
                    <a:lnTo>
                      <a:pt x="969" y="524"/>
                    </a:lnTo>
                    <a:lnTo>
                      <a:pt x="971" y="524"/>
                    </a:lnTo>
                    <a:lnTo>
                      <a:pt x="976" y="529"/>
                    </a:lnTo>
                    <a:lnTo>
                      <a:pt x="979" y="531"/>
                    </a:lnTo>
                    <a:lnTo>
                      <a:pt x="981" y="531"/>
                    </a:lnTo>
                    <a:lnTo>
                      <a:pt x="984" y="534"/>
                    </a:lnTo>
                    <a:lnTo>
                      <a:pt x="984" y="536"/>
                    </a:lnTo>
                    <a:lnTo>
                      <a:pt x="981" y="541"/>
                    </a:lnTo>
                    <a:lnTo>
                      <a:pt x="981" y="544"/>
                    </a:lnTo>
                    <a:lnTo>
                      <a:pt x="981" y="546"/>
                    </a:lnTo>
                    <a:lnTo>
                      <a:pt x="984" y="546"/>
                    </a:lnTo>
                    <a:lnTo>
                      <a:pt x="986" y="549"/>
                    </a:lnTo>
                    <a:lnTo>
                      <a:pt x="986" y="551"/>
                    </a:lnTo>
                    <a:lnTo>
                      <a:pt x="989" y="551"/>
                    </a:lnTo>
                    <a:lnTo>
                      <a:pt x="989" y="554"/>
                    </a:lnTo>
                    <a:lnTo>
                      <a:pt x="991" y="556"/>
                    </a:lnTo>
                    <a:lnTo>
                      <a:pt x="994" y="559"/>
                    </a:lnTo>
                    <a:lnTo>
                      <a:pt x="994" y="561"/>
                    </a:lnTo>
                    <a:lnTo>
                      <a:pt x="996" y="561"/>
                    </a:lnTo>
                    <a:lnTo>
                      <a:pt x="996" y="564"/>
                    </a:lnTo>
                    <a:lnTo>
                      <a:pt x="994" y="564"/>
                    </a:lnTo>
                    <a:lnTo>
                      <a:pt x="996" y="566"/>
                    </a:lnTo>
                    <a:lnTo>
                      <a:pt x="996" y="569"/>
                    </a:lnTo>
                    <a:lnTo>
                      <a:pt x="996" y="571"/>
                    </a:lnTo>
                    <a:lnTo>
                      <a:pt x="996" y="574"/>
                    </a:lnTo>
                    <a:lnTo>
                      <a:pt x="994" y="574"/>
                    </a:lnTo>
                    <a:lnTo>
                      <a:pt x="991" y="574"/>
                    </a:lnTo>
                    <a:lnTo>
                      <a:pt x="991" y="576"/>
                    </a:lnTo>
                    <a:lnTo>
                      <a:pt x="991" y="579"/>
                    </a:lnTo>
                    <a:lnTo>
                      <a:pt x="989" y="579"/>
                    </a:lnTo>
                    <a:lnTo>
                      <a:pt x="989" y="581"/>
                    </a:lnTo>
                    <a:lnTo>
                      <a:pt x="989" y="584"/>
                    </a:lnTo>
                    <a:lnTo>
                      <a:pt x="989" y="586"/>
                    </a:lnTo>
                    <a:lnTo>
                      <a:pt x="991" y="589"/>
                    </a:lnTo>
                    <a:lnTo>
                      <a:pt x="991" y="591"/>
                    </a:lnTo>
                    <a:lnTo>
                      <a:pt x="994" y="591"/>
                    </a:lnTo>
                    <a:lnTo>
                      <a:pt x="994" y="594"/>
                    </a:lnTo>
                    <a:lnTo>
                      <a:pt x="996" y="596"/>
                    </a:lnTo>
                    <a:lnTo>
                      <a:pt x="996" y="599"/>
                    </a:lnTo>
                    <a:lnTo>
                      <a:pt x="994" y="599"/>
                    </a:lnTo>
                    <a:lnTo>
                      <a:pt x="991" y="601"/>
                    </a:lnTo>
                    <a:lnTo>
                      <a:pt x="989" y="604"/>
                    </a:lnTo>
                    <a:lnTo>
                      <a:pt x="989" y="606"/>
                    </a:lnTo>
                    <a:lnTo>
                      <a:pt x="986" y="608"/>
                    </a:lnTo>
                    <a:lnTo>
                      <a:pt x="984" y="611"/>
                    </a:lnTo>
                    <a:lnTo>
                      <a:pt x="981" y="613"/>
                    </a:lnTo>
                    <a:lnTo>
                      <a:pt x="979" y="616"/>
                    </a:lnTo>
                    <a:lnTo>
                      <a:pt x="979" y="618"/>
                    </a:lnTo>
                    <a:lnTo>
                      <a:pt x="981" y="618"/>
                    </a:lnTo>
                    <a:lnTo>
                      <a:pt x="981" y="621"/>
                    </a:lnTo>
                    <a:lnTo>
                      <a:pt x="984" y="621"/>
                    </a:lnTo>
                    <a:lnTo>
                      <a:pt x="986" y="623"/>
                    </a:lnTo>
                    <a:lnTo>
                      <a:pt x="984" y="623"/>
                    </a:lnTo>
                    <a:lnTo>
                      <a:pt x="984" y="626"/>
                    </a:lnTo>
                    <a:lnTo>
                      <a:pt x="984" y="628"/>
                    </a:lnTo>
                    <a:lnTo>
                      <a:pt x="986" y="628"/>
                    </a:lnTo>
                    <a:lnTo>
                      <a:pt x="986" y="631"/>
                    </a:lnTo>
                    <a:lnTo>
                      <a:pt x="989" y="633"/>
                    </a:lnTo>
                    <a:lnTo>
                      <a:pt x="991" y="633"/>
                    </a:lnTo>
                    <a:lnTo>
                      <a:pt x="994" y="638"/>
                    </a:lnTo>
                    <a:lnTo>
                      <a:pt x="994" y="641"/>
                    </a:lnTo>
                    <a:lnTo>
                      <a:pt x="996" y="641"/>
                    </a:lnTo>
                    <a:lnTo>
                      <a:pt x="999" y="646"/>
                    </a:lnTo>
                    <a:lnTo>
                      <a:pt x="999" y="648"/>
                    </a:lnTo>
                    <a:lnTo>
                      <a:pt x="1001" y="648"/>
                    </a:lnTo>
                    <a:lnTo>
                      <a:pt x="1003" y="648"/>
                    </a:lnTo>
                    <a:lnTo>
                      <a:pt x="1006" y="648"/>
                    </a:lnTo>
                    <a:lnTo>
                      <a:pt x="1006" y="651"/>
                    </a:lnTo>
                    <a:lnTo>
                      <a:pt x="1008" y="651"/>
                    </a:lnTo>
                    <a:lnTo>
                      <a:pt x="1011" y="653"/>
                    </a:lnTo>
                    <a:lnTo>
                      <a:pt x="1013" y="656"/>
                    </a:lnTo>
                    <a:lnTo>
                      <a:pt x="1016" y="658"/>
                    </a:lnTo>
                    <a:lnTo>
                      <a:pt x="1018" y="661"/>
                    </a:lnTo>
                    <a:lnTo>
                      <a:pt x="1021" y="661"/>
                    </a:lnTo>
                    <a:lnTo>
                      <a:pt x="1023" y="663"/>
                    </a:lnTo>
                    <a:lnTo>
                      <a:pt x="1026" y="666"/>
                    </a:lnTo>
                    <a:lnTo>
                      <a:pt x="1028" y="668"/>
                    </a:lnTo>
                    <a:lnTo>
                      <a:pt x="1031" y="668"/>
                    </a:lnTo>
                    <a:lnTo>
                      <a:pt x="1031" y="671"/>
                    </a:lnTo>
                    <a:lnTo>
                      <a:pt x="1031" y="673"/>
                    </a:lnTo>
                    <a:lnTo>
                      <a:pt x="1031" y="676"/>
                    </a:lnTo>
                    <a:lnTo>
                      <a:pt x="1033" y="676"/>
                    </a:lnTo>
                    <a:lnTo>
                      <a:pt x="1033" y="678"/>
                    </a:lnTo>
                    <a:lnTo>
                      <a:pt x="1031" y="678"/>
                    </a:lnTo>
                    <a:lnTo>
                      <a:pt x="1033" y="678"/>
                    </a:lnTo>
                    <a:lnTo>
                      <a:pt x="1033" y="681"/>
                    </a:lnTo>
                    <a:lnTo>
                      <a:pt x="1033" y="683"/>
                    </a:lnTo>
                    <a:lnTo>
                      <a:pt x="1033" y="685"/>
                    </a:lnTo>
                    <a:lnTo>
                      <a:pt x="1033" y="688"/>
                    </a:lnTo>
                    <a:lnTo>
                      <a:pt x="1033" y="690"/>
                    </a:lnTo>
                    <a:lnTo>
                      <a:pt x="1033" y="695"/>
                    </a:lnTo>
                    <a:lnTo>
                      <a:pt x="1036" y="698"/>
                    </a:lnTo>
                    <a:lnTo>
                      <a:pt x="1033" y="700"/>
                    </a:lnTo>
                    <a:lnTo>
                      <a:pt x="1036" y="700"/>
                    </a:lnTo>
                    <a:lnTo>
                      <a:pt x="1038" y="700"/>
                    </a:lnTo>
                    <a:lnTo>
                      <a:pt x="1041" y="703"/>
                    </a:lnTo>
                    <a:lnTo>
                      <a:pt x="1041" y="705"/>
                    </a:lnTo>
                    <a:lnTo>
                      <a:pt x="1043" y="710"/>
                    </a:lnTo>
                    <a:lnTo>
                      <a:pt x="1043" y="713"/>
                    </a:lnTo>
                    <a:lnTo>
                      <a:pt x="1043" y="715"/>
                    </a:lnTo>
                    <a:lnTo>
                      <a:pt x="1046" y="718"/>
                    </a:lnTo>
                    <a:lnTo>
                      <a:pt x="1046" y="723"/>
                    </a:lnTo>
                    <a:lnTo>
                      <a:pt x="1046" y="725"/>
                    </a:lnTo>
                    <a:lnTo>
                      <a:pt x="1048" y="725"/>
                    </a:lnTo>
                    <a:lnTo>
                      <a:pt x="1048" y="728"/>
                    </a:lnTo>
                    <a:lnTo>
                      <a:pt x="1048" y="730"/>
                    </a:lnTo>
                    <a:lnTo>
                      <a:pt x="1051" y="733"/>
                    </a:lnTo>
                    <a:lnTo>
                      <a:pt x="1051" y="735"/>
                    </a:lnTo>
                    <a:lnTo>
                      <a:pt x="1051" y="738"/>
                    </a:lnTo>
                    <a:lnTo>
                      <a:pt x="1053" y="738"/>
                    </a:lnTo>
                    <a:lnTo>
                      <a:pt x="1053" y="740"/>
                    </a:lnTo>
                    <a:lnTo>
                      <a:pt x="1053" y="743"/>
                    </a:lnTo>
                    <a:lnTo>
                      <a:pt x="1053" y="745"/>
                    </a:lnTo>
                    <a:lnTo>
                      <a:pt x="1056" y="745"/>
                    </a:lnTo>
                    <a:lnTo>
                      <a:pt x="1056" y="748"/>
                    </a:lnTo>
                    <a:lnTo>
                      <a:pt x="1058" y="748"/>
                    </a:lnTo>
                    <a:lnTo>
                      <a:pt x="1058" y="750"/>
                    </a:lnTo>
                    <a:lnTo>
                      <a:pt x="1061" y="750"/>
                    </a:lnTo>
                    <a:lnTo>
                      <a:pt x="1063" y="750"/>
                    </a:lnTo>
                    <a:lnTo>
                      <a:pt x="1063" y="753"/>
                    </a:lnTo>
                    <a:lnTo>
                      <a:pt x="1066" y="753"/>
                    </a:lnTo>
                    <a:lnTo>
                      <a:pt x="1068" y="755"/>
                    </a:lnTo>
                    <a:lnTo>
                      <a:pt x="1068" y="758"/>
                    </a:lnTo>
                    <a:lnTo>
                      <a:pt x="1071" y="758"/>
                    </a:lnTo>
                    <a:lnTo>
                      <a:pt x="1071" y="760"/>
                    </a:lnTo>
                    <a:lnTo>
                      <a:pt x="1068" y="760"/>
                    </a:lnTo>
                    <a:lnTo>
                      <a:pt x="1068" y="762"/>
                    </a:lnTo>
                    <a:lnTo>
                      <a:pt x="1068" y="765"/>
                    </a:lnTo>
                    <a:lnTo>
                      <a:pt x="1071" y="765"/>
                    </a:lnTo>
                    <a:lnTo>
                      <a:pt x="1071" y="767"/>
                    </a:lnTo>
                    <a:lnTo>
                      <a:pt x="1071" y="770"/>
                    </a:lnTo>
                    <a:lnTo>
                      <a:pt x="1071" y="772"/>
                    </a:lnTo>
                    <a:lnTo>
                      <a:pt x="1073" y="772"/>
                    </a:lnTo>
                    <a:lnTo>
                      <a:pt x="1073" y="775"/>
                    </a:lnTo>
                    <a:lnTo>
                      <a:pt x="1073" y="777"/>
                    </a:lnTo>
                    <a:lnTo>
                      <a:pt x="1071" y="777"/>
                    </a:lnTo>
                    <a:lnTo>
                      <a:pt x="1071" y="780"/>
                    </a:lnTo>
                    <a:lnTo>
                      <a:pt x="1068" y="782"/>
                    </a:lnTo>
                    <a:lnTo>
                      <a:pt x="1068" y="785"/>
                    </a:lnTo>
                    <a:lnTo>
                      <a:pt x="1068" y="787"/>
                    </a:lnTo>
                    <a:lnTo>
                      <a:pt x="1066" y="790"/>
                    </a:lnTo>
                    <a:lnTo>
                      <a:pt x="1066" y="792"/>
                    </a:lnTo>
                    <a:lnTo>
                      <a:pt x="1066" y="795"/>
                    </a:lnTo>
                    <a:lnTo>
                      <a:pt x="1066" y="797"/>
                    </a:lnTo>
                    <a:lnTo>
                      <a:pt x="1063" y="800"/>
                    </a:lnTo>
                    <a:lnTo>
                      <a:pt x="1063" y="802"/>
                    </a:lnTo>
                    <a:lnTo>
                      <a:pt x="1063" y="805"/>
                    </a:lnTo>
                    <a:lnTo>
                      <a:pt x="1061" y="805"/>
                    </a:lnTo>
                    <a:lnTo>
                      <a:pt x="1058" y="805"/>
                    </a:lnTo>
                    <a:lnTo>
                      <a:pt x="1058" y="807"/>
                    </a:lnTo>
                    <a:lnTo>
                      <a:pt x="1056" y="807"/>
                    </a:lnTo>
                    <a:lnTo>
                      <a:pt x="1053" y="807"/>
                    </a:lnTo>
                    <a:lnTo>
                      <a:pt x="1051" y="810"/>
                    </a:lnTo>
                    <a:lnTo>
                      <a:pt x="1048" y="812"/>
                    </a:lnTo>
                    <a:lnTo>
                      <a:pt x="1046" y="812"/>
                    </a:lnTo>
                    <a:lnTo>
                      <a:pt x="1046" y="815"/>
                    </a:lnTo>
                    <a:lnTo>
                      <a:pt x="1043" y="815"/>
                    </a:lnTo>
                    <a:lnTo>
                      <a:pt x="1041" y="815"/>
                    </a:lnTo>
                    <a:lnTo>
                      <a:pt x="1041" y="817"/>
                    </a:lnTo>
                    <a:lnTo>
                      <a:pt x="1038" y="817"/>
                    </a:lnTo>
                    <a:lnTo>
                      <a:pt x="1036" y="817"/>
                    </a:lnTo>
                    <a:lnTo>
                      <a:pt x="1033" y="817"/>
                    </a:lnTo>
                    <a:lnTo>
                      <a:pt x="1031" y="817"/>
                    </a:lnTo>
                    <a:lnTo>
                      <a:pt x="1028" y="817"/>
                    </a:lnTo>
                    <a:lnTo>
                      <a:pt x="1026" y="820"/>
                    </a:lnTo>
                    <a:lnTo>
                      <a:pt x="1026" y="822"/>
                    </a:lnTo>
                    <a:lnTo>
                      <a:pt x="1023" y="825"/>
                    </a:lnTo>
                    <a:lnTo>
                      <a:pt x="1023" y="827"/>
                    </a:lnTo>
                    <a:lnTo>
                      <a:pt x="1021" y="830"/>
                    </a:lnTo>
                    <a:lnTo>
                      <a:pt x="1018" y="830"/>
                    </a:lnTo>
                    <a:lnTo>
                      <a:pt x="1018" y="832"/>
                    </a:lnTo>
                    <a:lnTo>
                      <a:pt x="1016" y="832"/>
                    </a:lnTo>
                    <a:lnTo>
                      <a:pt x="1013" y="832"/>
                    </a:lnTo>
                    <a:lnTo>
                      <a:pt x="1011" y="832"/>
                    </a:lnTo>
                    <a:lnTo>
                      <a:pt x="1008" y="832"/>
                    </a:lnTo>
                    <a:lnTo>
                      <a:pt x="1006" y="832"/>
                    </a:lnTo>
                    <a:lnTo>
                      <a:pt x="1008" y="832"/>
                    </a:lnTo>
                    <a:lnTo>
                      <a:pt x="1008" y="837"/>
                    </a:lnTo>
                    <a:lnTo>
                      <a:pt x="1013" y="844"/>
                    </a:lnTo>
                    <a:lnTo>
                      <a:pt x="1013" y="847"/>
                    </a:lnTo>
                    <a:lnTo>
                      <a:pt x="1016" y="852"/>
                    </a:lnTo>
                    <a:lnTo>
                      <a:pt x="1018" y="854"/>
                    </a:lnTo>
                    <a:lnTo>
                      <a:pt x="1018" y="857"/>
                    </a:lnTo>
                    <a:lnTo>
                      <a:pt x="1021" y="862"/>
                    </a:lnTo>
                    <a:lnTo>
                      <a:pt x="1021" y="864"/>
                    </a:lnTo>
                    <a:lnTo>
                      <a:pt x="1023" y="867"/>
                    </a:lnTo>
                    <a:lnTo>
                      <a:pt x="1023" y="869"/>
                    </a:lnTo>
                    <a:lnTo>
                      <a:pt x="1026" y="872"/>
                    </a:lnTo>
                    <a:lnTo>
                      <a:pt x="1028" y="874"/>
                    </a:lnTo>
                    <a:lnTo>
                      <a:pt x="1031" y="874"/>
                    </a:lnTo>
                    <a:lnTo>
                      <a:pt x="1031" y="877"/>
                    </a:lnTo>
                    <a:lnTo>
                      <a:pt x="1028" y="879"/>
                    </a:lnTo>
                    <a:lnTo>
                      <a:pt x="1031" y="884"/>
                    </a:lnTo>
                    <a:lnTo>
                      <a:pt x="1028" y="884"/>
                    </a:lnTo>
                    <a:lnTo>
                      <a:pt x="1026" y="884"/>
                    </a:lnTo>
                    <a:lnTo>
                      <a:pt x="1021" y="884"/>
                    </a:lnTo>
                    <a:lnTo>
                      <a:pt x="1018" y="884"/>
                    </a:lnTo>
                    <a:lnTo>
                      <a:pt x="1016" y="884"/>
                    </a:lnTo>
                    <a:lnTo>
                      <a:pt x="1013" y="887"/>
                    </a:lnTo>
                    <a:lnTo>
                      <a:pt x="1011" y="887"/>
                    </a:lnTo>
                    <a:lnTo>
                      <a:pt x="1008" y="887"/>
                    </a:lnTo>
                    <a:lnTo>
                      <a:pt x="1006" y="887"/>
                    </a:lnTo>
                    <a:lnTo>
                      <a:pt x="1003" y="887"/>
                    </a:lnTo>
                    <a:lnTo>
                      <a:pt x="1001" y="887"/>
                    </a:lnTo>
                    <a:lnTo>
                      <a:pt x="999" y="889"/>
                    </a:lnTo>
                    <a:lnTo>
                      <a:pt x="999" y="892"/>
                    </a:lnTo>
                    <a:lnTo>
                      <a:pt x="996" y="892"/>
                    </a:lnTo>
                    <a:lnTo>
                      <a:pt x="994" y="894"/>
                    </a:lnTo>
                    <a:lnTo>
                      <a:pt x="991" y="894"/>
                    </a:lnTo>
                    <a:lnTo>
                      <a:pt x="989" y="894"/>
                    </a:lnTo>
                    <a:lnTo>
                      <a:pt x="986" y="894"/>
                    </a:lnTo>
                    <a:lnTo>
                      <a:pt x="989" y="897"/>
                    </a:lnTo>
                    <a:lnTo>
                      <a:pt x="986" y="899"/>
                    </a:lnTo>
                    <a:lnTo>
                      <a:pt x="986" y="902"/>
                    </a:lnTo>
                    <a:lnTo>
                      <a:pt x="984" y="904"/>
                    </a:lnTo>
                    <a:lnTo>
                      <a:pt x="986" y="907"/>
                    </a:lnTo>
                    <a:lnTo>
                      <a:pt x="986" y="909"/>
                    </a:lnTo>
                    <a:lnTo>
                      <a:pt x="986" y="912"/>
                    </a:lnTo>
                    <a:lnTo>
                      <a:pt x="989" y="914"/>
                    </a:lnTo>
                    <a:lnTo>
                      <a:pt x="989" y="917"/>
                    </a:lnTo>
                    <a:lnTo>
                      <a:pt x="989" y="919"/>
                    </a:lnTo>
                    <a:lnTo>
                      <a:pt x="989" y="921"/>
                    </a:lnTo>
                    <a:lnTo>
                      <a:pt x="991" y="926"/>
                    </a:lnTo>
                    <a:lnTo>
                      <a:pt x="991" y="929"/>
                    </a:lnTo>
                    <a:lnTo>
                      <a:pt x="991" y="931"/>
                    </a:lnTo>
                    <a:lnTo>
                      <a:pt x="989" y="934"/>
                    </a:lnTo>
                    <a:lnTo>
                      <a:pt x="989" y="936"/>
                    </a:lnTo>
                    <a:lnTo>
                      <a:pt x="986" y="939"/>
                    </a:lnTo>
                    <a:lnTo>
                      <a:pt x="989" y="941"/>
                    </a:lnTo>
                    <a:lnTo>
                      <a:pt x="986" y="941"/>
                    </a:lnTo>
                    <a:lnTo>
                      <a:pt x="986" y="944"/>
                    </a:lnTo>
                    <a:lnTo>
                      <a:pt x="989" y="944"/>
                    </a:lnTo>
                    <a:lnTo>
                      <a:pt x="989" y="946"/>
                    </a:lnTo>
                    <a:lnTo>
                      <a:pt x="989" y="949"/>
                    </a:lnTo>
                    <a:lnTo>
                      <a:pt x="986" y="949"/>
                    </a:lnTo>
                    <a:lnTo>
                      <a:pt x="986" y="951"/>
                    </a:lnTo>
                    <a:lnTo>
                      <a:pt x="986" y="954"/>
                    </a:lnTo>
                    <a:lnTo>
                      <a:pt x="989" y="954"/>
                    </a:lnTo>
                    <a:lnTo>
                      <a:pt x="991" y="956"/>
                    </a:lnTo>
                    <a:lnTo>
                      <a:pt x="991" y="959"/>
                    </a:lnTo>
                    <a:lnTo>
                      <a:pt x="991" y="961"/>
                    </a:lnTo>
                    <a:lnTo>
                      <a:pt x="991" y="964"/>
                    </a:lnTo>
                    <a:lnTo>
                      <a:pt x="994" y="964"/>
                    </a:lnTo>
                    <a:lnTo>
                      <a:pt x="994" y="966"/>
                    </a:lnTo>
                    <a:lnTo>
                      <a:pt x="994" y="969"/>
                    </a:lnTo>
                    <a:lnTo>
                      <a:pt x="996" y="974"/>
                    </a:lnTo>
                    <a:lnTo>
                      <a:pt x="996" y="976"/>
                    </a:lnTo>
                    <a:lnTo>
                      <a:pt x="996" y="981"/>
                    </a:lnTo>
                    <a:lnTo>
                      <a:pt x="999" y="981"/>
                    </a:lnTo>
                    <a:lnTo>
                      <a:pt x="1001" y="984"/>
                    </a:lnTo>
                    <a:lnTo>
                      <a:pt x="1003" y="986"/>
                    </a:lnTo>
                    <a:lnTo>
                      <a:pt x="1003" y="989"/>
                    </a:lnTo>
                    <a:lnTo>
                      <a:pt x="1003" y="991"/>
                    </a:lnTo>
                    <a:lnTo>
                      <a:pt x="1003" y="994"/>
                    </a:lnTo>
                    <a:lnTo>
                      <a:pt x="1003" y="996"/>
                    </a:lnTo>
                    <a:lnTo>
                      <a:pt x="1003" y="998"/>
                    </a:lnTo>
                    <a:lnTo>
                      <a:pt x="1001" y="998"/>
                    </a:lnTo>
                    <a:lnTo>
                      <a:pt x="999" y="1001"/>
                    </a:lnTo>
                    <a:lnTo>
                      <a:pt x="996" y="1001"/>
                    </a:lnTo>
                    <a:lnTo>
                      <a:pt x="994" y="1001"/>
                    </a:lnTo>
                    <a:lnTo>
                      <a:pt x="991" y="1001"/>
                    </a:lnTo>
                    <a:lnTo>
                      <a:pt x="986" y="1001"/>
                    </a:lnTo>
                    <a:lnTo>
                      <a:pt x="984" y="998"/>
                    </a:lnTo>
                    <a:lnTo>
                      <a:pt x="979" y="998"/>
                    </a:lnTo>
                    <a:lnTo>
                      <a:pt x="971" y="996"/>
                    </a:lnTo>
                    <a:lnTo>
                      <a:pt x="969" y="996"/>
                    </a:lnTo>
                    <a:lnTo>
                      <a:pt x="969" y="998"/>
                    </a:lnTo>
                    <a:lnTo>
                      <a:pt x="969" y="1001"/>
                    </a:lnTo>
                    <a:lnTo>
                      <a:pt x="971" y="1001"/>
                    </a:lnTo>
                    <a:lnTo>
                      <a:pt x="971" y="1003"/>
                    </a:lnTo>
                    <a:lnTo>
                      <a:pt x="969" y="1008"/>
                    </a:lnTo>
                    <a:lnTo>
                      <a:pt x="969" y="1011"/>
                    </a:lnTo>
                    <a:lnTo>
                      <a:pt x="966" y="1011"/>
                    </a:lnTo>
                    <a:lnTo>
                      <a:pt x="964" y="1011"/>
                    </a:lnTo>
                    <a:lnTo>
                      <a:pt x="961" y="1011"/>
                    </a:lnTo>
                    <a:lnTo>
                      <a:pt x="959" y="1011"/>
                    </a:lnTo>
                    <a:lnTo>
                      <a:pt x="956" y="1011"/>
                    </a:lnTo>
                    <a:lnTo>
                      <a:pt x="954" y="1011"/>
                    </a:lnTo>
                    <a:lnTo>
                      <a:pt x="951" y="1013"/>
                    </a:lnTo>
                    <a:lnTo>
                      <a:pt x="949" y="1013"/>
                    </a:lnTo>
                    <a:lnTo>
                      <a:pt x="949" y="1016"/>
                    </a:lnTo>
                    <a:lnTo>
                      <a:pt x="951" y="1018"/>
                    </a:lnTo>
                    <a:lnTo>
                      <a:pt x="954" y="1021"/>
                    </a:lnTo>
                    <a:lnTo>
                      <a:pt x="954" y="1023"/>
                    </a:lnTo>
                    <a:lnTo>
                      <a:pt x="954" y="1026"/>
                    </a:lnTo>
                    <a:lnTo>
                      <a:pt x="951" y="1026"/>
                    </a:lnTo>
                    <a:lnTo>
                      <a:pt x="951" y="1028"/>
                    </a:lnTo>
                    <a:lnTo>
                      <a:pt x="949" y="1031"/>
                    </a:lnTo>
                    <a:lnTo>
                      <a:pt x="946" y="1033"/>
                    </a:lnTo>
                    <a:lnTo>
                      <a:pt x="944" y="1033"/>
                    </a:lnTo>
                    <a:lnTo>
                      <a:pt x="946" y="1036"/>
                    </a:lnTo>
                    <a:lnTo>
                      <a:pt x="944" y="1038"/>
                    </a:lnTo>
                    <a:lnTo>
                      <a:pt x="944" y="1041"/>
                    </a:lnTo>
                    <a:lnTo>
                      <a:pt x="941" y="1041"/>
                    </a:lnTo>
                    <a:lnTo>
                      <a:pt x="939" y="1043"/>
                    </a:lnTo>
                    <a:lnTo>
                      <a:pt x="939" y="1046"/>
                    </a:lnTo>
                    <a:lnTo>
                      <a:pt x="936" y="1046"/>
                    </a:lnTo>
                    <a:lnTo>
                      <a:pt x="934" y="1046"/>
                    </a:lnTo>
                    <a:lnTo>
                      <a:pt x="934" y="1048"/>
                    </a:lnTo>
                    <a:lnTo>
                      <a:pt x="934" y="1051"/>
                    </a:lnTo>
                    <a:lnTo>
                      <a:pt x="934" y="1053"/>
                    </a:lnTo>
                    <a:lnTo>
                      <a:pt x="934" y="1056"/>
                    </a:lnTo>
                    <a:lnTo>
                      <a:pt x="934" y="1058"/>
                    </a:lnTo>
                    <a:lnTo>
                      <a:pt x="934" y="1061"/>
                    </a:lnTo>
                    <a:lnTo>
                      <a:pt x="934" y="1063"/>
                    </a:lnTo>
                    <a:lnTo>
                      <a:pt x="934" y="1066"/>
                    </a:lnTo>
                    <a:lnTo>
                      <a:pt x="934" y="1068"/>
                    </a:lnTo>
                    <a:lnTo>
                      <a:pt x="931" y="1068"/>
                    </a:lnTo>
                    <a:lnTo>
                      <a:pt x="929" y="1071"/>
                    </a:lnTo>
                    <a:lnTo>
                      <a:pt x="929" y="1073"/>
                    </a:lnTo>
                    <a:lnTo>
                      <a:pt x="926" y="1073"/>
                    </a:lnTo>
                    <a:lnTo>
                      <a:pt x="926" y="1076"/>
                    </a:lnTo>
                    <a:lnTo>
                      <a:pt x="926" y="1078"/>
                    </a:lnTo>
                    <a:lnTo>
                      <a:pt x="926" y="1080"/>
                    </a:lnTo>
                    <a:lnTo>
                      <a:pt x="929" y="1080"/>
                    </a:lnTo>
                    <a:lnTo>
                      <a:pt x="926" y="1083"/>
                    </a:lnTo>
                    <a:lnTo>
                      <a:pt x="929" y="1085"/>
                    </a:lnTo>
                    <a:lnTo>
                      <a:pt x="929" y="1088"/>
                    </a:lnTo>
                    <a:lnTo>
                      <a:pt x="929" y="1090"/>
                    </a:lnTo>
                    <a:lnTo>
                      <a:pt x="931" y="1090"/>
                    </a:lnTo>
                    <a:lnTo>
                      <a:pt x="931" y="1093"/>
                    </a:lnTo>
                    <a:lnTo>
                      <a:pt x="931" y="1095"/>
                    </a:lnTo>
                    <a:lnTo>
                      <a:pt x="934" y="1095"/>
                    </a:lnTo>
                    <a:lnTo>
                      <a:pt x="936" y="1098"/>
                    </a:lnTo>
                    <a:lnTo>
                      <a:pt x="939" y="1100"/>
                    </a:lnTo>
                    <a:lnTo>
                      <a:pt x="939" y="1103"/>
                    </a:lnTo>
                    <a:lnTo>
                      <a:pt x="941" y="1105"/>
                    </a:lnTo>
                    <a:lnTo>
                      <a:pt x="944" y="1105"/>
                    </a:lnTo>
                    <a:lnTo>
                      <a:pt x="944" y="1108"/>
                    </a:lnTo>
                    <a:lnTo>
                      <a:pt x="944" y="1110"/>
                    </a:lnTo>
                    <a:lnTo>
                      <a:pt x="944" y="1113"/>
                    </a:lnTo>
                    <a:lnTo>
                      <a:pt x="944" y="1115"/>
                    </a:lnTo>
                    <a:lnTo>
                      <a:pt x="946" y="1118"/>
                    </a:lnTo>
                    <a:lnTo>
                      <a:pt x="944" y="1118"/>
                    </a:lnTo>
                    <a:lnTo>
                      <a:pt x="944" y="1120"/>
                    </a:lnTo>
                    <a:lnTo>
                      <a:pt x="944" y="1123"/>
                    </a:lnTo>
                    <a:lnTo>
                      <a:pt x="944" y="1125"/>
                    </a:lnTo>
                    <a:lnTo>
                      <a:pt x="946" y="1128"/>
                    </a:lnTo>
                    <a:lnTo>
                      <a:pt x="946" y="1130"/>
                    </a:lnTo>
                    <a:lnTo>
                      <a:pt x="946" y="1133"/>
                    </a:lnTo>
                    <a:lnTo>
                      <a:pt x="944" y="1135"/>
                    </a:lnTo>
                    <a:lnTo>
                      <a:pt x="944" y="1138"/>
                    </a:lnTo>
                    <a:lnTo>
                      <a:pt x="944" y="1140"/>
                    </a:lnTo>
                    <a:lnTo>
                      <a:pt x="941" y="1140"/>
                    </a:lnTo>
                    <a:lnTo>
                      <a:pt x="941" y="1143"/>
                    </a:lnTo>
                    <a:lnTo>
                      <a:pt x="941" y="1145"/>
                    </a:lnTo>
                    <a:lnTo>
                      <a:pt x="939" y="1148"/>
                    </a:lnTo>
                    <a:lnTo>
                      <a:pt x="939" y="1150"/>
                    </a:lnTo>
                    <a:lnTo>
                      <a:pt x="936" y="1153"/>
                    </a:lnTo>
                    <a:lnTo>
                      <a:pt x="936" y="1155"/>
                    </a:lnTo>
                    <a:lnTo>
                      <a:pt x="934" y="1157"/>
                    </a:lnTo>
                    <a:lnTo>
                      <a:pt x="931" y="1160"/>
                    </a:lnTo>
                    <a:lnTo>
                      <a:pt x="929" y="1162"/>
                    </a:lnTo>
                    <a:lnTo>
                      <a:pt x="931" y="1162"/>
                    </a:lnTo>
                    <a:lnTo>
                      <a:pt x="931" y="1165"/>
                    </a:lnTo>
                    <a:lnTo>
                      <a:pt x="934" y="1165"/>
                    </a:lnTo>
                    <a:lnTo>
                      <a:pt x="934" y="1167"/>
                    </a:lnTo>
                    <a:lnTo>
                      <a:pt x="934" y="1170"/>
                    </a:lnTo>
                    <a:lnTo>
                      <a:pt x="936" y="1170"/>
                    </a:lnTo>
                    <a:lnTo>
                      <a:pt x="936" y="1172"/>
                    </a:lnTo>
                    <a:lnTo>
                      <a:pt x="939" y="1172"/>
                    </a:lnTo>
                    <a:lnTo>
                      <a:pt x="941" y="1172"/>
                    </a:lnTo>
                    <a:lnTo>
                      <a:pt x="941" y="1175"/>
                    </a:lnTo>
                    <a:lnTo>
                      <a:pt x="944" y="1175"/>
                    </a:lnTo>
                    <a:lnTo>
                      <a:pt x="941" y="1177"/>
                    </a:lnTo>
                    <a:lnTo>
                      <a:pt x="941" y="1180"/>
                    </a:lnTo>
                    <a:lnTo>
                      <a:pt x="944" y="1180"/>
                    </a:lnTo>
                    <a:lnTo>
                      <a:pt x="944" y="1182"/>
                    </a:lnTo>
                    <a:lnTo>
                      <a:pt x="944" y="1185"/>
                    </a:lnTo>
                    <a:lnTo>
                      <a:pt x="941" y="1187"/>
                    </a:lnTo>
                    <a:lnTo>
                      <a:pt x="941" y="1190"/>
                    </a:lnTo>
                    <a:lnTo>
                      <a:pt x="941" y="1192"/>
                    </a:lnTo>
                    <a:lnTo>
                      <a:pt x="941" y="1195"/>
                    </a:lnTo>
                    <a:lnTo>
                      <a:pt x="941" y="1197"/>
                    </a:lnTo>
                    <a:lnTo>
                      <a:pt x="944" y="1197"/>
                    </a:lnTo>
                    <a:lnTo>
                      <a:pt x="944" y="1200"/>
                    </a:lnTo>
                    <a:lnTo>
                      <a:pt x="946" y="1200"/>
                    </a:lnTo>
                    <a:lnTo>
                      <a:pt x="951" y="1200"/>
                    </a:lnTo>
                    <a:lnTo>
                      <a:pt x="951" y="1202"/>
                    </a:lnTo>
                    <a:lnTo>
                      <a:pt x="954" y="1202"/>
                    </a:lnTo>
                    <a:lnTo>
                      <a:pt x="954" y="1205"/>
                    </a:lnTo>
                    <a:lnTo>
                      <a:pt x="956" y="1205"/>
                    </a:lnTo>
                    <a:lnTo>
                      <a:pt x="956" y="1207"/>
                    </a:lnTo>
                    <a:lnTo>
                      <a:pt x="959" y="1207"/>
                    </a:lnTo>
                    <a:lnTo>
                      <a:pt x="959" y="1210"/>
                    </a:lnTo>
                    <a:lnTo>
                      <a:pt x="961" y="1210"/>
                    </a:lnTo>
                    <a:lnTo>
                      <a:pt x="961" y="1212"/>
                    </a:lnTo>
                    <a:lnTo>
                      <a:pt x="964" y="1212"/>
                    </a:lnTo>
                    <a:lnTo>
                      <a:pt x="964" y="1215"/>
                    </a:lnTo>
                    <a:lnTo>
                      <a:pt x="961" y="1217"/>
                    </a:lnTo>
                    <a:lnTo>
                      <a:pt x="964" y="1220"/>
                    </a:lnTo>
                    <a:lnTo>
                      <a:pt x="966" y="1222"/>
                    </a:lnTo>
                    <a:lnTo>
                      <a:pt x="969" y="1225"/>
                    </a:lnTo>
                    <a:lnTo>
                      <a:pt x="969" y="1227"/>
                    </a:lnTo>
                    <a:lnTo>
                      <a:pt x="969" y="1230"/>
                    </a:lnTo>
                    <a:lnTo>
                      <a:pt x="969" y="1232"/>
                    </a:lnTo>
                    <a:lnTo>
                      <a:pt x="971" y="1232"/>
                    </a:lnTo>
                    <a:lnTo>
                      <a:pt x="971" y="1234"/>
                    </a:lnTo>
                    <a:lnTo>
                      <a:pt x="974" y="1234"/>
                    </a:lnTo>
                    <a:lnTo>
                      <a:pt x="976" y="1237"/>
                    </a:lnTo>
                    <a:lnTo>
                      <a:pt x="979" y="1239"/>
                    </a:lnTo>
                    <a:lnTo>
                      <a:pt x="979" y="1242"/>
                    </a:lnTo>
                    <a:lnTo>
                      <a:pt x="979" y="1244"/>
                    </a:lnTo>
                    <a:lnTo>
                      <a:pt x="976" y="1244"/>
                    </a:lnTo>
                    <a:lnTo>
                      <a:pt x="976" y="1247"/>
                    </a:lnTo>
                    <a:lnTo>
                      <a:pt x="976" y="1249"/>
                    </a:lnTo>
                    <a:lnTo>
                      <a:pt x="979" y="1252"/>
                    </a:lnTo>
                    <a:lnTo>
                      <a:pt x="979" y="1254"/>
                    </a:lnTo>
                    <a:lnTo>
                      <a:pt x="981" y="1254"/>
                    </a:lnTo>
                    <a:lnTo>
                      <a:pt x="981" y="1257"/>
                    </a:lnTo>
                    <a:lnTo>
                      <a:pt x="981" y="1259"/>
                    </a:lnTo>
                    <a:lnTo>
                      <a:pt x="981" y="1262"/>
                    </a:lnTo>
                    <a:lnTo>
                      <a:pt x="981" y="1264"/>
                    </a:lnTo>
                    <a:lnTo>
                      <a:pt x="984" y="1264"/>
                    </a:lnTo>
                    <a:lnTo>
                      <a:pt x="984" y="1267"/>
                    </a:lnTo>
                    <a:lnTo>
                      <a:pt x="981" y="1267"/>
                    </a:lnTo>
                    <a:lnTo>
                      <a:pt x="979" y="1267"/>
                    </a:lnTo>
                    <a:lnTo>
                      <a:pt x="976" y="1267"/>
                    </a:lnTo>
                    <a:lnTo>
                      <a:pt x="974" y="1267"/>
                    </a:lnTo>
                    <a:lnTo>
                      <a:pt x="974" y="1269"/>
                    </a:lnTo>
                    <a:lnTo>
                      <a:pt x="971" y="1269"/>
                    </a:lnTo>
                    <a:lnTo>
                      <a:pt x="971" y="1272"/>
                    </a:lnTo>
                    <a:lnTo>
                      <a:pt x="969" y="1272"/>
                    </a:lnTo>
                    <a:lnTo>
                      <a:pt x="966" y="1272"/>
                    </a:lnTo>
                    <a:lnTo>
                      <a:pt x="964" y="1272"/>
                    </a:lnTo>
                    <a:lnTo>
                      <a:pt x="961" y="1272"/>
                    </a:lnTo>
                    <a:lnTo>
                      <a:pt x="961" y="1274"/>
                    </a:lnTo>
                    <a:lnTo>
                      <a:pt x="959" y="1274"/>
                    </a:lnTo>
                    <a:lnTo>
                      <a:pt x="956" y="1277"/>
                    </a:lnTo>
                    <a:lnTo>
                      <a:pt x="954" y="1279"/>
                    </a:lnTo>
                    <a:lnTo>
                      <a:pt x="951" y="1279"/>
                    </a:lnTo>
                    <a:lnTo>
                      <a:pt x="949" y="1279"/>
                    </a:lnTo>
                    <a:lnTo>
                      <a:pt x="949" y="1282"/>
                    </a:lnTo>
                    <a:lnTo>
                      <a:pt x="946" y="1282"/>
                    </a:lnTo>
                    <a:lnTo>
                      <a:pt x="944" y="1282"/>
                    </a:lnTo>
                    <a:lnTo>
                      <a:pt x="944" y="1284"/>
                    </a:lnTo>
                    <a:lnTo>
                      <a:pt x="941" y="1284"/>
                    </a:lnTo>
                    <a:lnTo>
                      <a:pt x="941" y="1287"/>
                    </a:lnTo>
                    <a:lnTo>
                      <a:pt x="939" y="1287"/>
                    </a:lnTo>
                    <a:lnTo>
                      <a:pt x="936" y="1287"/>
                    </a:lnTo>
                    <a:lnTo>
                      <a:pt x="934" y="1289"/>
                    </a:lnTo>
                    <a:lnTo>
                      <a:pt x="931" y="1289"/>
                    </a:lnTo>
                    <a:lnTo>
                      <a:pt x="929" y="1289"/>
                    </a:lnTo>
                    <a:lnTo>
                      <a:pt x="926" y="1289"/>
                    </a:lnTo>
                    <a:lnTo>
                      <a:pt x="924" y="1289"/>
                    </a:lnTo>
                    <a:lnTo>
                      <a:pt x="922" y="1289"/>
                    </a:lnTo>
                    <a:lnTo>
                      <a:pt x="919" y="1289"/>
                    </a:lnTo>
                    <a:lnTo>
                      <a:pt x="917" y="1289"/>
                    </a:lnTo>
                    <a:lnTo>
                      <a:pt x="914" y="1289"/>
                    </a:lnTo>
                    <a:lnTo>
                      <a:pt x="912" y="1292"/>
                    </a:lnTo>
                    <a:lnTo>
                      <a:pt x="909" y="1292"/>
                    </a:lnTo>
                    <a:lnTo>
                      <a:pt x="907" y="1292"/>
                    </a:lnTo>
                    <a:lnTo>
                      <a:pt x="904" y="1292"/>
                    </a:lnTo>
                    <a:lnTo>
                      <a:pt x="902" y="1292"/>
                    </a:lnTo>
                    <a:lnTo>
                      <a:pt x="902" y="1294"/>
                    </a:lnTo>
                    <a:lnTo>
                      <a:pt x="899" y="1294"/>
                    </a:lnTo>
                    <a:lnTo>
                      <a:pt x="897" y="1294"/>
                    </a:lnTo>
                    <a:lnTo>
                      <a:pt x="894" y="1294"/>
                    </a:lnTo>
                    <a:lnTo>
                      <a:pt x="892" y="1294"/>
                    </a:lnTo>
                    <a:lnTo>
                      <a:pt x="889" y="1297"/>
                    </a:lnTo>
                    <a:lnTo>
                      <a:pt x="887" y="1297"/>
                    </a:lnTo>
                    <a:lnTo>
                      <a:pt x="884" y="1297"/>
                    </a:lnTo>
                    <a:lnTo>
                      <a:pt x="879" y="1297"/>
                    </a:lnTo>
                    <a:lnTo>
                      <a:pt x="877" y="1297"/>
                    </a:lnTo>
                    <a:lnTo>
                      <a:pt x="874" y="1297"/>
                    </a:lnTo>
                    <a:lnTo>
                      <a:pt x="869" y="1297"/>
                    </a:lnTo>
                    <a:lnTo>
                      <a:pt x="867" y="1297"/>
                    </a:lnTo>
                    <a:lnTo>
                      <a:pt x="864" y="1297"/>
                    </a:lnTo>
                    <a:lnTo>
                      <a:pt x="862" y="1297"/>
                    </a:lnTo>
                    <a:lnTo>
                      <a:pt x="859" y="1299"/>
                    </a:lnTo>
                    <a:lnTo>
                      <a:pt x="857" y="1299"/>
                    </a:lnTo>
                    <a:lnTo>
                      <a:pt x="854" y="1302"/>
                    </a:lnTo>
                    <a:lnTo>
                      <a:pt x="854" y="1304"/>
                    </a:lnTo>
                    <a:lnTo>
                      <a:pt x="852" y="1307"/>
                    </a:lnTo>
                    <a:lnTo>
                      <a:pt x="854" y="1309"/>
                    </a:lnTo>
                    <a:lnTo>
                      <a:pt x="857" y="1309"/>
                    </a:lnTo>
                    <a:lnTo>
                      <a:pt x="859" y="1309"/>
                    </a:lnTo>
                    <a:lnTo>
                      <a:pt x="862" y="1312"/>
                    </a:lnTo>
                    <a:lnTo>
                      <a:pt x="862" y="1314"/>
                    </a:lnTo>
                    <a:lnTo>
                      <a:pt x="864" y="1314"/>
                    </a:lnTo>
                    <a:lnTo>
                      <a:pt x="867" y="1314"/>
                    </a:lnTo>
                    <a:lnTo>
                      <a:pt x="869" y="1316"/>
                    </a:lnTo>
                    <a:lnTo>
                      <a:pt x="867" y="1316"/>
                    </a:lnTo>
                    <a:lnTo>
                      <a:pt x="867" y="1319"/>
                    </a:lnTo>
                    <a:lnTo>
                      <a:pt x="869" y="1319"/>
                    </a:lnTo>
                    <a:lnTo>
                      <a:pt x="869" y="1321"/>
                    </a:lnTo>
                    <a:lnTo>
                      <a:pt x="867" y="1324"/>
                    </a:lnTo>
                    <a:lnTo>
                      <a:pt x="869" y="1324"/>
                    </a:lnTo>
                    <a:lnTo>
                      <a:pt x="872" y="1326"/>
                    </a:lnTo>
                    <a:lnTo>
                      <a:pt x="874" y="1329"/>
                    </a:lnTo>
                    <a:lnTo>
                      <a:pt x="874" y="1331"/>
                    </a:lnTo>
                    <a:lnTo>
                      <a:pt x="872" y="1331"/>
                    </a:lnTo>
                    <a:lnTo>
                      <a:pt x="869" y="1334"/>
                    </a:lnTo>
                    <a:lnTo>
                      <a:pt x="869" y="1336"/>
                    </a:lnTo>
                    <a:lnTo>
                      <a:pt x="867" y="1336"/>
                    </a:lnTo>
                    <a:lnTo>
                      <a:pt x="864" y="1336"/>
                    </a:lnTo>
                    <a:lnTo>
                      <a:pt x="862" y="1336"/>
                    </a:lnTo>
                    <a:lnTo>
                      <a:pt x="859" y="1336"/>
                    </a:lnTo>
                    <a:lnTo>
                      <a:pt x="857" y="1336"/>
                    </a:lnTo>
                    <a:lnTo>
                      <a:pt x="854" y="1336"/>
                    </a:lnTo>
                    <a:lnTo>
                      <a:pt x="852" y="1339"/>
                    </a:lnTo>
                    <a:lnTo>
                      <a:pt x="849" y="1341"/>
                    </a:lnTo>
                    <a:lnTo>
                      <a:pt x="849" y="1344"/>
                    </a:lnTo>
                    <a:lnTo>
                      <a:pt x="847" y="1346"/>
                    </a:lnTo>
                    <a:lnTo>
                      <a:pt x="847" y="1349"/>
                    </a:lnTo>
                    <a:lnTo>
                      <a:pt x="849" y="1349"/>
                    </a:lnTo>
                    <a:lnTo>
                      <a:pt x="849" y="1351"/>
                    </a:lnTo>
                    <a:lnTo>
                      <a:pt x="849" y="1354"/>
                    </a:lnTo>
                    <a:lnTo>
                      <a:pt x="852" y="1354"/>
                    </a:lnTo>
                    <a:lnTo>
                      <a:pt x="854" y="1356"/>
                    </a:lnTo>
                    <a:lnTo>
                      <a:pt x="854" y="1359"/>
                    </a:lnTo>
                    <a:lnTo>
                      <a:pt x="857" y="1359"/>
                    </a:lnTo>
                    <a:lnTo>
                      <a:pt x="859" y="1361"/>
                    </a:lnTo>
                    <a:lnTo>
                      <a:pt x="862" y="1361"/>
                    </a:lnTo>
                    <a:lnTo>
                      <a:pt x="864" y="1361"/>
                    </a:lnTo>
                    <a:lnTo>
                      <a:pt x="867" y="1361"/>
                    </a:lnTo>
                    <a:lnTo>
                      <a:pt x="867" y="1359"/>
                    </a:lnTo>
                    <a:lnTo>
                      <a:pt x="869" y="1359"/>
                    </a:lnTo>
                    <a:lnTo>
                      <a:pt x="872" y="1359"/>
                    </a:lnTo>
                    <a:lnTo>
                      <a:pt x="872" y="1361"/>
                    </a:lnTo>
                    <a:lnTo>
                      <a:pt x="874" y="1361"/>
                    </a:lnTo>
                    <a:lnTo>
                      <a:pt x="877" y="1361"/>
                    </a:lnTo>
                    <a:lnTo>
                      <a:pt x="877" y="1364"/>
                    </a:lnTo>
                    <a:lnTo>
                      <a:pt x="877" y="1366"/>
                    </a:lnTo>
                    <a:lnTo>
                      <a:pt x="874" y="1366"/>
                    </a:lnTo>
                    <a:lnTo>
                      <a:pt x="872" y="1369"/>
                    </a:lnTo>
                    <a:lnTo>
                      <a:pt x="869" y="1369"/>
                    </a:lnTo>
                    <a:lnTo>
                      <a:pt x="869" y="1371"/>
                    </a:lnTo>
                    <a:lnTo>
                      <a:pt x="867" y="1371"/>
                    </a:lnTo>
                    <a:lnTo>
                      <a:pt x="867" y="1374"/>
                    </a:lnTo>
                    <a:lnTo>
                      <a:pt x="867" y="1376"/>
                    </a:lnTo>
                    <a:lnTo>
                      <a:pt x="869" y="1376"/>
                    </a:lnTo>
                    <a:lnTo>
                      <a:pt x="872" y="1376"/>
                    </a:lnTo>
                    <a:lnTo>
                      <a:pt x="874" y="1376"/>
                    </a:lnTo>
                    <a:lnTo>
                      <a:pt x="877" y="1376"/>
                    </a:lnTo>
                    <a:lnTo>
                      <a:pt x="877" y="1374"/>
                    </a:lnTo>
                    <a:lnTo>
                      <a:pt x="879" y="1374"/>
                    </a:lnTo>
                    <a:lnTo>
                      <a:pt x="882" y="1374"/>
                    </a:lnTo>
                    <a:lnTo>
                      <a:pt x="884" y="1374"/>
                    </a:lnTo>
                    <a:lnTo>
                      <a:pt x="884" y="1376"/>
                    </a:lnTo>
                    <a:lnTo>
                      <a:pt x="884" y="1379"/>
                    </a:lnTo>
                    <a:lnTo>
                      <a:pt x="887" y="1379"/>
                    </a:lnTo>
                    <a:lnTo>
                      <a:pt x="887" y="1381"/>
                    </a:lnTo>
                    <a:lnTo>
                      <a:pt x="889" y="1381"/>
                    </a:lnTo>
                    <a:lnTo>
                      <a:pt x="892" y="1381"/>
                    </a:lnTo>
                    <a:lnTo>
                      <a:pt x="894" y="1381"/>
                    </a:lnTo>
                    <a:lnTo>
                      <a:pt x="897" y="1381"/>
                    </a:lnTo>
                    <a:lnTo>
                      <a:pt x="897" y="1384"/>
                    </a:lnTo>
                    <a:lnTo>
                      <a:pt x="899" y="1384"/>
                    </a:lnTo>
                    <a:lnTo>
                      <a:pt x="902" y="1384"/>
                    </a:lnTo>
                    <a:lnTo>
                      <a:pt x="902" y="1386"/>
                    </a:lnTo>
                    <a:lnTo>
                      <a:pt x="904" y="1386"/>
                    </a:lnTo>
                    <a:lnTo>
                      <a:pt x="904" y="1389"/>
                    </a:lnTo>
                    <a:lnTo>
                      <a:pt x="904" y="1391"/>
                    </a:lnTo>
                    <a:lnTo>
                      <a:pt x="904" y="1393"/>
                    </a:lnTo>
                    <a:lnTo>
                      <a:pt x="907" y="1393"/>
                    </a:lnTo>
                    <a:lnTo>
                      <a:pt x="907" y="1396"/>
                    </a:lnTo>
                    <a:lnTo>
                      <a:pt x="907" y="1398"/>
                    </a:lnTo>
                    <a:lnTo>
                      <a:pt x="909" y="1398"/>
                    </a:lnTo>
                    <a:lnTo>
                      <a:pt x="909" y="1401"/>
                    </a:lnTo>
                    <a:lnTo>
                      <a:pt x="912" y="1403"/>
                    </a:lnTo>
                    <a:lnTo>
                      <a:pt x="912" y="1406"/>
                    </a:lnTo>
                    <a:lnTo>
                      <a:pt x="912" y="1408"/>
                    </a:lnTo>
                    <a:lnTo>
                      <a:pt x="912" y="1411"/>
                    </a:lnTo>
                    <a:lnTo>
                      <a:pt x="912" y="1413"/>
                    </a:lnTo>
                    <a:lnTo>
                      <a:pt x="909" y="1413"/>
                    </a:lnTo>
                    <a:lnTo>
                      <a:pt x="912" y="1413"/>
                    </a:lnTo>
                    <a:lnTo>
                      <a:pt x="912" y="1416"/>
                    </a:lnTo>
                    <a:lnTo>
                      <a:pt x="912" y="1418"/>
                    </a:lnTo>
                    <a:lnTo>
                      <a:pt x="914" y="1418"/>
                    </a:lnTo>
                    <a:lnTo>
                      <a:pt x="914" y="1421"/>
                    </a:lnTo>
                    <a:lnTo>
                      <a:pt x="914" y="1423"/>
                    </a:lnTo>
                    <a:lnTo>
                      <a:pt x="917" y="1428"/>
                    </a:lnTo>
                    <a:lnTo>
                      <a:pt x="919" y="1428"/>
                    </a:lnTo>
                    <a:lnTo>
                      <a:pt x="919" y="1431"/>
                    </a:lnTo>
                    <a:lnTo>
                      <a:pt x="922" y="1431"/>
                    </a:lnTo>
                    <a:lnTo>
                      <a:pt x="922" y="1433"/>
                    </a:lnTo>
                    <a:lnTo>
                      <a:pt x="924" y="1436"/>
                    </a:lnTo>
                    <a:lnTo>
                      <a:pt x="924" y="1438"/>
                    </a:lnTo>
                    <a:lnTo>
                      <a:pt x="922" y="1438"/>
                    </a:lnTo>
                    <a:lnTo>
                      <a:pt x="919" y="1441"/>
                    </a:lnTo>
                    <a:lnTo>
                      <a:pt x="919" y="1443"/>
                    </a:lnTo>
                    <a:lnTo>
                      <a:pt x="919" y="1446"/>
                    </a:lnTo>
                    <a:lnTo>
                      <a:pt x="922" y="1448"/>
                    </a:lnTo>
                    <a:lnTo>
                      <a:pt x="924" y="1451"/>
                    </a:lnTo>
                    <a:lnTo>
                      <a:pt x="926" y="1453"/>
                    </a:lnTo>
                    <a:lnTo>
                      <a:pt x="929" y="1453"/>
                    </a:lnTo>
                    <a:lnTo>
                      <a:pt x="931" y="1453"/>
                    </a:lnTo>
                    <a:lnTo>
                      <a:pt x="934" y="1453"/>
                    </a:lnTo>
                    <a:lnTo>
                      <a:pt x="936" y="1451"/>
                    </a:lnTo>
                    <a:lnTo>
                      <a:pt x="939" y="1451"/>
                    </a:lnTo>
                    <a:lnTo>
                      <a:pt x="939" y="1453"/>
                    </a:lnTo>
                    <a:lnTo>
                      <a:pt x="941" y="1453"/>
                    </a:lnTo>
                    <a:lnTo>
                      <a:pt x="944" y="1456"/>
                    </a:lnTo>
                    <a:lnTo>
                      <a:pt x="946" y="1456"/>
                    </a:lnTo>
                    <a:lnTo>
                      <a:pt x="949" y="1456"/>
                    </a:lnTo>
                    <a:lnTo>
                      <a:pt x="951" y="1456"/>
                    </a:lnTo>
                    <a:lnTo>
                      <a:pt x="954" y="1456"/>
                    </a:lnTo>
                    <a:lnTo>
                      <a:pt x="956" y="1456"/>
                    </a:lnTo>
                    <a:lnTo>
                      <a:pt x="956" y="1453"/>
                    </a:lnTo>
                    <a:lnTo>
                      <a:pt x="959" y="1456"/>
                    </a:lnTo>
                    <a:lnTo>
                      <a:pt x="961" y="1456"/>
                    </a:lnTo>
                    <a:lnTo>
                      <a:pt x="961" y="1458"/>
                    </a:lnTo>
                    <a:lnTo>
                      <a:pt x="961" y="1461"/>
                    </a:lnTo>
                    <a:lnTo>
                      <a:pt x="959" y="1463"/>
                    </a:lnTo>
                    <a:lnTo>
                      <a:pt x="959" y="1466"/>
                    </a:lnTo>
                    <a:lnTo>
                      <a:pt x="959" y="1468"/>
                    </a:lnTo>
                    <a:lnTo>
                      <a:pt x="961" y="1468"/>
                    </a:lnTo>
                    <a:lnTo>
                      <a:pt x="964" y="1470"/>
                    </a:lnTo>
                    <a:lnTo>
                      <a:pt x="966" y="1470"/>
                    </a:lnTo>
                    <a:lnTo>
                      <a:pt x="974" y="1475"/>
                    </a:lnTo>
                    <a:lnTo>
                      <a:pt x="981" y="1480"/>
                    </a:lnTo>
                    <a:lnTo>
                      <a:pt x="984" y="1480"/>
                    </a:lnTo>
                    <a:lnTo>
                      <a:pt x="984" y="1483"/>
                    </a:lnTo>
                    <a:lnTo>
                      <a:pt x="984" y="1485"/>
                    </a:lnTo>
                    <a:lnTo>
                      <a:pt x="986" y="1488"/>
                    </a:lnTo>
                    <a:lnTo>
                      <a:pt x="986" y="1490"/>
                    </a:lnTo>
                    <a:lnTo>
                      <a:pt x="986" y="1493"/>
                    </a:lnTo>
                    <a:lnTo>
                      <a:pt x="986" y="1495"/>
                    </a:lnTo>
                    <a:lnTo>
                      <a:pt x="986" y="1498"/>
                    </a:lnTo>
                    <a:lnTo>
                      <a:pt x="986" y="1500"/>
                    </a:lnTo>
                    <a:lnTo>
                      <a:pt x="984" y="1500"/>
                    </a:lnTo>
                    <a:lnTo>
                      <a:pt x="981" y="1500"/>
                    </a:lnTo>
                    <a:lnTo>
                      <a:pt x="979" y="1500"/>
                    </a:lnTo>
                    <a:lnTo>
                      <a:pt x="979" y="1503"/>
                    </a:lnTo>
                    <a:lnTo>
                      <a:pt x="976" y="1503"/>
                    </a:lnTo>
                    <a:lnTo>
                      <a:pt x="976" y="1505"/>
                    </a:lnTo>
                    <a:lnTo>
                      <a:pt x="976" y="1508"/>
                    </a:lnTo>
                    <a:lnTo>
                      <a:pt x="976" y="1510"/>
                    </a:lnTo>
                    <a:lnTo>
                      <a:pt x="974" y="1513"/>
                    </a:lnTo>
                    <a:lnTo>
                      <a:pt x="974" y="1515"/>
                    </a:lnTo>
                    <a:lnTo>
                      <a:pt x="974" y="1518"/>
                    </a:lnTo>
                    <a:lnTo>
                      <a:pt x="971" y="1518"/>
                    </a:lnTo>
                    <a:lnTo>
                      <a:pt x="971" y="1520"/>
                    </a:lnTo>
                    <a:lnTo>
                      <a:pt x="969" y="1520"/>
                    </a:lnTo>
                    <a:lnTo>
                      <a:pt x="969" y="1523"/>
                    </a:lnTo>
                    <a:lnTo>
                      <a:pt x="971" y="1525"/>
                    </a:lnTo>
                    <a:lnTo>
                      <a:pt x="974" y="1525"/>
                    </a:lnTo>
                    <a:lnTo>
                      <a:pt x="974" y="1528"/>
                    </a:lnTo>
                    <a:lnTo>
                      <a:pt x="976" y="1528"/>
                    </a:lnTo>
                    <a:lnTo>
                      <a:pt x="976" y="1530"/>
                    </a:lnTo>
                    <a:lnTo>
                      <a:pt x="976" y="1533"/>
                    </a:lnTo>
                    <a:lnTo>
                      <a:pt x="974" y="1533"/>
                    </a:lnTo>
                    <a:lnTo>
                      <a:pt x="971" y="1535"/>
                    </a:lnTo>
                    <a:lnTo>
                      <a:pt x="971" y="1538"/>
                    </a:lnTo>
                    <a:lnTo>
                      <a:pt x="969" y="1538"/>
                    </a:lnTo>
                    <a:lnTo>
                      <a:pt x="966" y="1538"/>
                    </a:lnTo>
                    <a:lnTo>
                      <a:pt x="966" y="1540"/>
                    </a:lnTo>
                    <a:lnTo>
                      <a:pt x="966" y="1543"/>
                    </a:lnTo>
                    <a:lnTo>
                      <a:pt x="964" y="1543"/>
                    </a:lnTo>
                    <a:lnTo>
                      <a:pt x="961" y="1543"/>
                    </a:lnTo>
                    <a:lnTo>
                      <a:pt x="961" y="1545"/>
                    </a:lnTo>
                    <a:lnTo>
                      <a:pt x="959" y="1545"/>
                    </a:lnTo>
                    <a:lnTo>
                      <a:pt x="959" y="1548"/>
                    </a:lnTo>
                    <a:lnTo>
                      <a:pt x="956" y="1548"/>
                    </a:lnTo>
                    <a:lnTo>
                      <a:pt x="956" y="1550"/>
                    </a:lnTo>
                    <a:lnTo>
                      <a:pt x="956" y="1552"/>
                    </a:lnTo>
                    <a:lnTo>
                      <a:pt x="956" y="1555"/>
                    </a:lnTo>
                    <a:lnTo>
                      <a:pt x="956" y="1557"/>
                    </a:lnTo>
                    <a:lnTo>
                      <a:pt x="954" y="1557"/>
                    </a:lnTo>
                    <a:lnTo>
                      <a:pt x="951" y="1557"/>
                    </a:lnTo>
                    <a:lnTo>
                      <a:pt x="949" y="1557"/>
                    </a:lnTo>
                    <a:lnTo>
                      <a:pt x="946" y="1560"/>
                    </a:lnTo>
                    <a:lnTo>
                      <a:pt x="944" y="1560"/>
                    </a:lnTo>
                    <a:lnTo>
                      <a:pt x="944" y="1562"/>
                    </a:lnTo>
                    <a:lnTo>
                      <a:pt x="944" y="1565"/>
                    </a:lnTo>
                    <a:lnTo>
                      <a:pt x="944" y="1567"/>
                    </a:lnTo>
                    <a:lnTo>
                      <a:pt x="941" y="1570"/>
                    </a:lnTo>
                    <a:lnTo>
                      <a:pt x="941" y="1572"/>
                    </a:lnTo>
                    <a:lnTo>
                      <a:pt x="944" y="1572"/>
                    </a:lnTo>
                    <a:lnTo>
                      <a:pt x="941" y="1575"/>
                    </a:lnTo>
                    <a:lnTo>
                      <a:pt x="939" y="1575"/>
                    </a:lnTo>
                    <a:lnTo>
                      <a:pt x="939" y="1577"/>
                    </a:lnTo>
                    <a:lnTo>
                      <a:pt x="936" y="1577"/>
                    </a:lnTo>
                    <a:lnTo>
                      <a:pt x="936" y="1580"/>
                    </a:lnTo>
                    <a:lnTo>
                      <a:pt x="934" y="1582"/>
                    </a:lnTo>
                    <a:lnTo>
                      <a:pt x="931" y="1582"/>
                    </a:lnTo>
                    <a:lnTo>
                      <a:pt x="929" y="1582"/>
                    </a:lnTo>
                    <a:lnTo>
                      <a:pt x="926" y="1582"/>
                    </a:lnTo>
                    <a:lnTo>
                      <a:pt x="924" y="1580"/>
                    </a:lnTo>
                    <a:lnTo>
                      <a:pt x="924" y="1577"/>
                    </a:lnTo>
                    <a:lnTo>
                      <a:pt x="922" y="1577"/>
                    </a:lnTo>
                    <a:lnTo>
                      <a:pt x="919" y="1575"/>
                    </a:lnTo>
                    <a:lnTo>
                      <a:pt x="917" y="1575"/>
                    </a:lnTo>
                    <a:lnTo>
                      <a:pt x="914" y="1572"/>
                    </a:lnTo>
                    <a:lnTo>
                      <a:pt x="912" y="1572"/>
                    </a:lnTo>
                    <a:lnTo>
                      <a:pt x="912" y="1570"/>
                    </a:lnTo>
                    <a:lnTo>
                      <a:pt x="909" y="1570"/>
                    </a:lnTo>
                    <a:lnTo>
                      <a:pt x="907" y="1570"/>
                    </a:lnTo>
                    <a:lnTo>
                      <a:pt x="904" y="1570"/>
                    </a:lnTo>
                    <a:lnTo>
                      <a:pt x="904" y="1575"/>
                    </a:lnTo>
                    <a:lnTo>
                      <a:pt x="904" y="1577"/>
                    </a:lnTo>
                    <a:lnTo>
                      <a:pt x="904" y="1580"/>
                    </a:lnTo>
                    <a:lnTo>
                      <a:pt x="907" y="1582"/>
                    </a:lnTo>
                    <a:lnTo>
                      <a:pt x="904" y="1582"/>
                    </a:lnTo>
                    <a:lnTo>
                      <a:pt x="904" y="1585"/>
                    </a:lnTo>
                    <a:lnTo>
                      <a:pt x="902" y="1585"/>
                    </a:lnTo>
                    <a:lnTo>
                      <a:pt x="899" y="1587"/>
                    </a:lnTo>
                    <a:lnTo>
                      <a:pt x="897" y="1587"/>
                    </a:lnTo>
                    <a:lnTo>
                      <a:pt x="897" y="1590"/>
                    </a:lnTo>
                    <a:lnTo>
                      <a:pt x="899" y="1590"/>
                    </a:lnTo>
                    <a:lnTo>
                      <a:pt x="902" y="1592"/>
                    </a:lnTo>
                    <a:lnTo>
                      <a:pt x="904" y="1595"/>
                    </a:lnTo>
                    <a:lnTo>
                      <a:pt x="907" y="1595"/>
                    </a:lnTo>
                    <a:lnTo>
                      <a:pt x="907" y="1597"/>
                    </a:lnTo>
                    <a:lnTo>
                      <a:pt x="909" y="1597"/>
                    </a:lnTo>
                    <a:lnTo>
                      <a:pt x="909" y="1600"/>
                    </a:lnTo>
                    <a:lnTo>
                      <a:pt x="907" y="1600"/>
                    </a:lnTo>
                    <a:lnTo>
                      <a:pt x="907" y="1602"/>
                    </a:lnTo>
                    <a:lnTo>
                      <a:pt x="907" y="1605"/>
                    </a:lnTo>
                    <a:lnTo>
                      <a:pt x="909" y="1605"/>
                    </a:lnTo>
                    <a:lnTo>
                      <a:pt x="909" y="1607"/>
                    </a:lnTo>
                    <a:lnTo>
                      <a:pt x="912" y="1610"/>
                    </a:lnTo>
                    <a:lnTo>
                      <a:pt x="914" y="1612"/>
                    </a:lnTo>
                    <a:lnTo>
                      <a:pt x="914" y="1615"/>
                    </a:lnTo>
                    <a:lnTo>
                      <a:pt x="917" y="1615"/>
                    </a:lnTo>
                    <a:lnTo>
                      <a:pt x="917" y="1617"/>
                    </a:lnTo>
                    <a:lnTo>
                      <a:pt x="917" y="1620"/>
                    </a:lnTo>
                    <a:lnTo>
                      <a:pt x="917" y="1622"/>
                    </a:lnTo>
                    <a:lnTo>
                      <a:pt x="917" y="1625"/>
                    </a:lnTo>
                    <a:lnTo>
                      <a:pt x="919" y="1627"/>
                    </a:lnTo>
                    <a:lnTo>
                      <a:pt x="922" y="1627"/>
                    </a:lnTo>
                    <a:lnTo>
                      <a:pt x="922" y="1629"/>
                    </a:lnTo>
                    <a:lnTo>
                      <a:pt x="922" y="1632"/>
                    </a:lnTo>
                    <a:lnTo>
                      <a:pt x="919" y="1632"/>
                    </a:lnTo>
                    <a:lnTo>
                      <a:pt x="919" y="1634"/>
                    </a:lnTo>
                    <a:lnTo>
                      <a:pt x="919" y="1637"/>
                    </a:lnTo>
                    <a:lnTo>
                      <a:pt x="919" y="1639"/>
                    </a:lnTo>
                    <a:lnTo>
                      <a:pt x="919" y="1642"/>
                    </a:lnTo>
                    <a:lnTo>
                      <a:pt x="922" y="1644"/>
                    </a:lnTo>
                    <a:lnTo>
                      <a:pt x="922" y="1647"/>
                    </a:lnTo>
                    <a:lnTo>
                      <a:pt x="924" y="1647"/>
                    </a:lnTo>
                    <a:lnTo>
                      <a:pt x="926" y="1647"/>
                    </a:lnTo>
                    <a:lnTo>
                      <a:pt x="926" y="1649"/>
                    </a:lnTo>
                    <a:lnTo>
                      <a:pt x="926" y="1652"/>
                    </a:lnTo>
                    <a:lnTo>
                      <a:pt x="926" y="1654"/>
                    </a:lnTo>
                    <a:lnTo>
                      <a:pt x="924" y="1657"/>
                    </a:lnTo>
                    <a:lnTo>
                      <a:pt x="924" y="1659"/>
                    </a:lnTo>
                    <a:lnTo>
                      <a:pt x="924" y="1662"/>
                    </a:lnTo>
                    <a:lnTo>
                      <a:pt x="922" y="1662"/>
                    </a:lnTo>
                    <a:lnTo>
                      <a:pt x="924" y="1664"/>
                    </a:lnTo>
                    <a:lnTo>
                      <a:pt x="924" y="1667"/>
                    </a:lnTo>
                    <a:lnTo>
                      <a:pt x="924" y="1669"/>
                    </a:lnTo>
                    <a:lnTo>
                      <a:pt x="924" y="1672"/>
                    </a:lnTo>
                    <a:lnTo>
                      <a:pt x="924" y="1674"/>
                    </a:lnTo>
                    <a:lnTo>
                      <a:pt x="924" y="1677"/>
                    </a:lnTo>
                    <a:lnTo>
                      <a:pt x="924" y="1679"/>
                    </a:lnTo>
                    <a:lnTo>
                      <a:pt x="926" y="1682"/>
                    </a:lnTo>
                    <a:lnTo>
                      <a:pt x="929" y="1682"/>
                    </a:lnTo>
                    <a:lnTo>
                      <a:pt x="926" y="1684"/>
                    </a:lnTo>
                    <a:lnTo>
                      <a:pt x="926" y="1687"/>
                    </a:lnTo>
                    <a:lnTo>
                      <a:pt x="926" y="1689"/>
                    </a:lnTo>
                    <a:lnTo>
                      <a:pt x="929" y="1689"/>
                    </a:lnTo>
                    <a:lnTo>
                      <a:pt x="929" y="1692"/>
                    </a:lnTo>
                    <a:lnTo>
                      <a:pt x="931" y="1694"/>
                    </a:lnTo>
                    <a:lnTo>
                      <a:pt x="931" y="1697"/>
                    </a:lnTo>
                    <a:lnTo>
                      <a:pt x="934" y="1697"/>
                    </a:lnTo>
                    <a:lnTo>
                      <a:pt x="934" y="1699"/>
                    </a:lnTo>
                    <a:lnTo>
                      <a:pt x="936" y="1702"/>
                    </a:lnTo>
                    <a:lnTo>
                      <a:pt x="936" y="1704"/>
                    </a:lnTo>
                    <a:lnTo>
                      <a:pt x="934" y="1704"/>
                    </a:lnTo>
                    <a:lnTo>
                      <a:pt x="934" y="1706"/>
                    </a:lnTo>
                    <a:lnTo>
                      <a:pt x="931" y="1706"/>
                    </a:lnTo>
                    <a:lnTo>
                      <a:pt x="929" y="1709"/>
                    </a:lnTo>
                    <a:lnTo>
                      <a:pt x="931" y="1709"/>
                    </a:lnTo>
                    <a:lnTo>
                      <a:pt x="931" y="1711"/>
                    </a:lnTo>
                    <a:lnTo>
                      <a:pt x="929" y="1711"/>
                    </a:lnTo>
                    <a:lnTo>
                      <a:pt x="929" y="1714"/>
                    </a:lnTo>
                    <a:lnTo>
                      <a:pt x="931" y="1714"/>
                    </a:lnTo>
                    <a:lnTo>
                      <a:pt x="931" y="1716"/>
                    </a:lnTo>
                    <a:lnTo>
                      <a:pt x="929" y="1716"/>
                    </a:lnTo>
                    <a:lnTo>
                      <a:pt x="929" y="1719"/>
                    </a:lnTo>
                    <a:lnTo>
                      <a:pt x="929" y="1721"/>
                    </a:lnTo>
                    <a:lnTo>
                      <a:pt x="931" y="1721"/>
                    </a:lnTo>
                    <a:lnTo>
                      <a:pt x="931" y="1724"/>
                    </a:lnTo>
                    <a:lnTo>
                      <a:pt x="934" y="1724"/>
                    </a:lnTo>
                    <a:lnTo>
                      <a:pt x="936" y="1726"/>
                    </a:lnTo>
                    <a:lnTo>
                      <a:pt x="936" y="1729"/>
                    </a:lnTo>
                    <a:lnTo>
                      <a:pt x="939" y="1731"/>
                    </a:lnTo>
                    <a:lnTo>
                      <a:pt x="939" y="1734"/>
                    </a:lnTo>
                    <a:lnTo>
                      <a:pt x="939" y="1736"/>
                    </a:lnTo>
                    <a:lnTo>
                      <a:pt x="941" y="1739"/>
                    </a:lnTo>
                    <a:lnTo>
                      <a:pt x="944" y="1739"/>
                    </a:lnTo>
                    <a:lnTo>
                      <a:pt x="946" y="1739"/>
                    </a:lnTo>
                    <a:lnTo>
                      <a:pt x="946" y="1741"/>
                    </a:lnTo>
                    <a:lnTo>
                      <a:pt x="946" y="1744"/>
                    </a:lnTo>
                    <a:lnTo>
                      <a:pt x="949" y="1746"/>
                    </a:lnTo>
                    <a:lnTo>
                      <a:pt x="949" y="1749"/>
                    </a:lnTo>
                    <a:lnTo>
                      <a:pt x="949" y="1751"/>
                    </a:lnTo>
                    <a:lnTo>
                      <a:pt x="949" y="1754"/>
                    </a:lnTo>
                    <a:lnTo>
                      <a:pt x="949" y="1756"/>
                    </a:lnTo>
                    <a:lnTo>
                      <a:pt x="949" y="1759"/>
                    </a:lnTo>
                    <a:lnTo>
                      <a:pt x="951" y="1761"/>
                    </a:lnTo>
                    <a:lnTo>
                      <a:pt x="954" y="1761"/>
                    </a:lnTo>
                    <a:lnTo>
                      <a:pt x="954" y="1764"/>
                    </a:lnTo>
                    <a:lnTo>
                      <a:pt x="956" y="1764"/>
                    </a:lnTo>
                    <a:lnTo>
                      <a:pt x="956" y="1766"/>
                    </a:lnTo>
                    <a:lnTo>
                      <a:pt x="959" y="1766"/>
                    </a:lnTo>
                    <a:lnTo>
                      <a:pt x="961" y="1766"/>
                    </a:lnTo>
                    <a:lnTo>
                      <a:pt x="961" y="1769"/>
                    </a:lnTo>
                    <a:lnTo>
                      <a:pt x="964" y="1766"/>
                    </a:lnTo>
                    <a:lnTo>
                      <a:pt x="964" y="1764"/>
                    </a:lnTo>
                    <a:lnTo>
                      <a:pt x="966" y="1764"/>
                    </a:lnTo>
                    <a:lnTo>
                      <a:pt x="966" y="1766"/>
                    </a:lnTo>
                    <a:lnTo>
                      <a:pt x="969" y="1766"/>
                    </a:lnTo>
                    <a:lnTo>
                      <a:pt x="969" y="1769"/>
                    </a:lnTo>
                    <a:lnTo>
                      <a:pt x="971" y="1769"/>
                    </a:lnTo>
                    <a:lnTo>
                      <a:pt x="974" y="1769"/>
                    </a:lnTo>
                    <a:lnTo>
                      <a:pt x="974" y="1771"/>
                    </a:lnTo>
                    <a:lnTo>
                      <a:pt x="976" y="1771"/>
                    </a:lnTo>
                    <a:lnTo>
                      <a:pt x="981" y="1774"/>
                    </a:lnTo>
                    <a:lnTo>
                      <a:pt x="981" y="1771"/>
                    </a:lnTo>
                    <a:lnTo>
                      <a:pt x="981" y="1769"/>
                    </a:lnTo>
                    <a:lnTo>
                      <a:pt x="984" y="1769"/>
                    </a:lnTo>
                    <a:lnTo>
                      <a:pt x="984" y="1771"/>
                    </a:lnTo>
                    <a:lnTo>
                      <a:pt x="986" y="1774"/>
                    </a:lnTo>
                    <a:lnTo>
                      <a:pt x="986" y="1776"/>
                    </a:lnTo>
                    <a:lnTo>
                      <a:pt x="986" y="1779"/>
                    </a:lnTo>
                    <a:lnTo>
                      <a:pt x="986" y="1781"/>
                    </a:lnTo>
                    <a:lnTo>
                      <a:pt x="986" y="1783"/>
                    </a:lnTo>
                    <a:lnTo>
                      <a:pt x="984" y="1783"/>
                    </a:lnTo>
                    <a:lnTo>
                      <a:pt x="986" y="1783"/>
                    </a:lnTo>
                    <a:lnTo>
                      <a:pt x="986" y="1786"/>
                    </a:lnTo>
                    <a:lnTo>
                      <a:pt x="989" y="1786"/>
                    </a:lnTo>
                    <a:lnTo>
                      <a:pt x="991" y="1788"/>
                    </a:lnTo>
                    <a:lnTo>
                      <a:pt x="994" y="1791"/>
                    </a:lnTo>
                    <a:lnTo>
                      <a:pt x="994" y="1793"/>
                    </a:lnTo>
                    <a:lnTo>
                      <a:pt x="996" y="1793"/>
                    </a:lnTo>
                    <a:lnTo>
                      <a:pt x="996" y="1796"/>
                    </a:lnTo>
                    <a:lnTo>
                      <a:pt x="999" y="1798"/>
                    </a:lnTo>
                    <a:lnTo>
                      <a:pt x="999" y="1801"/>
                    </a:lnTo>
                    <a:lnTo>
                      <a:pt x="1001" y="1801"/>
                    </a:lnTo>
                    <a:lnTo>
                      <a:pt x="1001" y="1803"/>
                    </a:lnTo>
                    <a:lnTo>
                      <a:pt x="1003" y="1803"/>
                    </a:lnTo>
                    <a:lnTo>
                      <a:pt x="1006" y="1806"/>
                    </a:lnTo>
                    <a:lnTo>
                      <a:pt x="1006" y="1808"/>
                    </a:lnTo>
                    <a:lnTo>
                      <a:pt x="1006" y="1811"/>
                    </a:lnTo>
                    <a:lnTo>
                      <a:pt x="1008" y="1811"/>
                    </a:lnTo>
                    <a:lnTo>
                      <a:pt x="1011" y="1811"/>
                    </a:lnTo>
                    <a:lnTo>
                      <a:pt x="1011" y="1813"/>
                    </a:lnTo>
                    <a:lnTo>
                      <a:pt x="1013" y="1813"/>
                    </a:lnTo>
                    <a:lnTo>
                      <a:pt x="1013" y="1816"/>
                    </a:lnTo>
                    <a:lnTo>
                      <a:pt x="1016" y="1816"/>
                    </a:lnTo>
                    <a:lnTo>
                      <a:pt x="1016" y="1818"/>
                    </a:lnTo>
                    <a:lnTo>
                      <a:pt x="1013" y="1821"/>
                    </a:lnTo>
                    <a:lnTo>
                      <a:pt x="1016" y="1823"/>
                    </a:lnTo>
                    <a:lnTo>
                      <a:pt x="1016" y="1826"/>
                    </a:lnTo>
                    <a:lnTo>
                      <a:pt x="1018" y="1828"/>
                    </a:lnTo>
                    <a:lnTo>
                      <a:pt x="1021" y="1828"/>
                    </a:lnTo>
                    <a:lnTo>
                      <a:pt x="1021" y="1831"/>
                    </a:lnTo>
                    <a:lnTo>
                      <a:pt x="1026" y="1833"/>
                    </a:lnTo>
                    <a:lnTo>
                      <a:pt x="1026" y="1836"/>
                    </a:lnTo>
                    <a:lnTo>
                      <a:pt x="1026" y="1838"/>
                    </a:lnTo>
                    <a:lnTo>
                      <a:pt x="1026" y="1841"/>
                    </a:lnTo>
                    <a:lnTo>
                      <a:pt x="1028" y="1841"/>
                    </a:lnTo>
                    <a:lnTo>
                      <a:pt x="1031" y="1843"/>
                    </a:lnTo>
                    <a:lnTo>
                      <a:pt x="1028" y="1843"/>
                    </a:lnTo>
                    <a:lnTo>
                      <a:pt x="1028" y="1846"/>
                    </a:lnTo>
                    <a:lnTo>
                      <a:pt x="1031" y="1846"/>
                    </a:lnTo>
                    <a:lnTo>
                      <a:pt x="1033" y="1848"/>
                    </a:lnTo>
                    <a:lnTo>
                      <a:pt x="1033" y="1851"/>
                    </a:lnTo>
                    <a:lnTo>
                      <a:pt x="1033" y="1853"/>
                    </a:lnTo>
                    <a:lnTo>
                      <a:pt x="1036" y="1853"/>
                    </a:lnTo>
                    <a:lnTo>
                      <a:pt x="1036" y="1856"/>
                    </a:lnTo>
                    <a:lnTo>
                      <a:pt x="1033" y="1856"/>
                    </a:lnTo>
                    <a:lnTo>
                      <a:pt x="1031" y="1856"/>
                    </a:lnTo>
                    <a:lnTo>
                      <a:pt x="1028" y="1858"/>
                    </a:lnTo>
                    <a:lnTo>
                      <a:pt x="1026" y="1858"/>
                    </a:lnTo>
                    <a:lnTo>
                      <a:pt x="1023" y="1858"/>
                    </a:lnTo>
                    <a:lnTo>
                      <a:pt x="1021" y="1861"/>
                    </a:lnTo>
                    <a:lnTo>
                      <a:pt x="1023" y="1863"/>
                    </a:lnTo>
                    <a:lnTo>
                      <a:pt x="1023" y="1865"/>
                    </a:lnTo>
                    <a:lnTo>
                      <a:pt x="1021" y="1868"/>
                    </a:lnTo>
                    <a:lnTo>
                      <a:pt x="1018" y="1870"/>
                    </a:lnTo>
                    <a:lnTo>
                      <a:pt x="1016" y="1870"/>
                    </a:lnTo>
                    <a:lnTo>
                      <a:pt x="1016" y="1873"/>
                    </a:lnTo>
                    <a:lnTo>
                      <a:pt x="1016" y="1875"/>
                    </a:lnTo>
                    <a:lnTo>
                      <a:pt x="1018" y="1878"/>
                    </a:lnTo>
                    <a:lnTo>
                      <a:pt x="1018" y="1880"/>
                    </a:lnTo>
                    <a:lnTo>
                      <a:pt x="1021" y="1880"/>
                    </a:lnTo>
                    <a:lnTo>
                      <a:pt x="1023" y="1883"/>
                    </a:lnTo>
                    <a:lnTo>
                      <a:pt x="1026" y="1885"/>
                    </a:lnTo>
                    <a:lnTo>
                      <a:pt x="1028" y="1888"/>
                    </a:lnTo>
                    <a:lnTo>
                      <a:pt x="1028" y="1890"/>
                    </a:lnTo>
                    <a:lnTo>
                      <a:pt x="1028" y="1893"/>
                    </a:lnTo>
                    <a:lnTo>
                      <a:pt x="1031" y="1893"/>
                    </a:lnTo>
                    <a:lnTo>
                      <a:pt x="1031" y="1898"/>
                    </a:lnTo>
                    <a:lnTo>
                      <a:pt x="1028" y="1900"/>
                    </a:lnTo>
                    <a:lnTo>
                      <a:pt x="1028" y="1903"/>
                    </a:lnTo>
                    <a:lnTo>
                      <a:pt x="1028" y="1908"/>
                    </a:lnTo>
                    <a:lnTo>
                      <a:pt x="1031" y="1913"/>
                    </a:lnTo>
                    <a:lnTo>
                      <a:pt x="1036" y="1915"/>
                    </a:lnTo>
                    <a:lnTo>
                      <a:pt x="1036" y="1918"/>
                    </a:lnTo>
                    <a:lnTo>
                      <a:pt x="1038" y="1923"/>
                    </a:lnTo>
                    <a:lnTo>
                      <a:pt x="1041" y="1928"/>
                    </a:lnTo>
                    <a:lnTo>
                      <a:pt x="1041" y="1933"/>
                    </a:lnTo>
                    <a:lnTo>
                      <a:pt x="1041" y="1938"/>
                    </a:lnTo>
                    <a:lnTo>
                      <a:pt x="1046" y="1942"/>
                    </a:lnTo>
                    <a:lnTo>
                      <a:pt x="1046" y="1947"/>
                    </a:lnTo>
                    <a:lnTo>
                      <a:pt x="1046" y="1952"/>
                    </a:lnTo>
                    <a:lnTo>
                      <a:pt x="1046" y="1957"/>
                    </a:lnTo>
                    <a:lnTo>
                      <a:pt x="1043" y="1960"/>
                    </a:lnTo>
                    <a:lnTo>
                      <a:pt x="1043" y="1965"/>
                    </a:lnTo>
                    <a:lnTo>
                      <a:pt x="1043" y="1970"/>
                    </a:lnTo>
                    <a:lnTo>
                      <a:pt x="1041" y="1985"/>
                    </a:lnTo>
                    <a:lnTo>
                      <a:pt x="1038" y="1990"/>
                    </a:lnTo>
                    <a:lnTo>
                      <a:pt x="1036" y="1990"/>
                    </a:lnTo>
                    <a:lnTo>
                      <a:pt x="1033" y="1992"/>
                    </a:lnTo>
                    <a:lnTo>
                      <a:pt x="1031" y="1995"/>
                    </a:lnTo>
                    <a:lnTo>
                      <a:pt x="1028" y="1995"/>
                    </a:lnTo>
                    <a:lnTo>
                      <a:pt x="1021" y="1995"/>
                    </a:lnTo>
                    <a:lnTo>
                      <a:pt x="1016" y="1995"/>
                    </a:lnTo>
                    <a:lnTo>
                      <a:pt x="1013" y="1992"/>
                    </a:lnTo>
                    <a:lnTo>
                      <a:pt x="1008" y="1990"/>
                    </a:lnTo>
                    <a:lnTo>
                      <a:pt x="1008" y="1987"/>
                    </a:lnTo>
                    <a:lnTo>
                      <a:pt x="1006" y="1987"/>
                    </a:lnTo>
                    <a:lnTo>
                      <a:pt x="1003" y="1985"/>
                    </a:lnTo>
                    <a:lnTo>
                      <a:pt x="1001" y="1982"/>
                    </a:lnTo>
                    <a:lnTo>
                      <a:pt x="996" y="1982"/>
                    </a:lnTo>
                    <a:lnTo>
                      <a:pt x="996" y="1980"/>
                    </a:lnTo>
                    <a:lnTo>
                      <a:pt x="994" y="1980"/>
                    </a:lnTo>
                    <a:lnTo>
                      <a:pt x="991" y="1980"/>
                    </a:lnTo>
                    <a:lnTo>
                      <a:pt x="989" y="1980"/>
                    </a:lnTo>
                    <a:lnTo>
                      <a:pt x="986" y="1980"/>
                    </a:lnTo>
                    <a:lnTo>
                      <a:pt x="984" y="1980"/>
                    </a:lnTo>
                    <a:lnTo>
                      <a:pt x="979" y="1980"/>
                    </a:lnTo>
                    <a:lnTo>
                      <a:pt x="974" y="1980"/>
                    </a:lnTo>
                    <a:lnTo>
                      <a:pt x="969" y="1977"/>
                    </a:lnTo>
                    <a:lnTo>
                      <a:pt x="966" y="1977"/>
                    </a:lnTo>
                    <a:lnTo>
                      <a:pt x="964" y="1977"/>
                    </a:lnTo>
                    <a:lnTo>
                      <a:pt x="961" y="1977"/>
                    </a:lnTo>
                    <a:lnTo>
                      <a:pt x="959" y="1980"/>
                    </a:lnTo>
                    <a:lnTo>
                      <a:pt x="954" y="1980"/>
                    </a:lnTo>
                    <a:lnTo>
                      <a:pt x="939" y="1977"/>
                    </a:lnTo>
                    <a:lnTo>
                      <a:pt x="924" y="1980"/>
                    </a:lnTo>
                    <a:lnTo>
                      <a:pt x="917" y="1982"/>
                    </a:lnTo>
                    <a:lnTo>
                      <a:pt x="892" y="1995"/>
                    </a:lnTo>
                    <a:lnTo>
                      <a:pt x="869" y="2015"/>
                    </a:lnTo>
                    <a:lnTo>
                      <a:pt x="867" y="2015"/>
                    </a:lnTo>
                    <a:lnTo>
                      <a:pt x="859" y="2017"/>
                    </a:lnTo>
                    <a:lnTo>
                      <a:pt x="859" y="2019"/>
                    </a:lnTo>
                    <a:lnTo>
                      <a:pt x="854" y="2019"/>
                    </a:lnTo>
                    <a:lnTo>
                      <a:pt x="852" y="2019"/>
                    </a:lnTo>
                    <a:lnTo>
                      <a:pt x="849" y="2022"/>
                    </a:lnTo>
                    <a:lnTo>
                      <a:pt x="842" y="2019"/>
                    </a:lnTo>
                    <a:lnTo>
                      <a:pt x="825" y="2022"/>
                    </a:lnTo>
                    <a:lnTo>
                      <a:pt x="822" y="2024"/>
                    </a:lnTo>
                    <a:lnTo>
                      <a:pt x="820" y="2024"/>
                    </a:lnTo>
                    <a:lnTo>
                      <a:pt x="820" y="2027"/>
                    </a:lnTo>
                    <a:lnTo>
                      <a:pt x="817" y="2027"/>
                    </a:lnTo>
                    <a:lnTo>
                      <a:pt x="815" y="2027"/>
                    </a:lnTo>
                    <a:lnTo>
                      <a:pt x="815" y="2029"/>
                    </a:lnTo>
                    <a:lnTo>
                      <a:pt x="812" y="2029"/>
                    </a:lnTo>
                    <a:lnTo>
                      <a:pt x="810" y="2029"/>
                    </a:lnTo>
                    <a:lnTo>
                      <a:pt x="810" y="2032"/>
                    </a:lnTo>
                    <a:lnTo>
                      <a:pt x="807" y="2032"/>
                    </a:lnTo>
                    <a:lnTo>
                      <a:pt x="807" y="2034"/>
                    </a:lnTo>
                    <a:lnTo>
                      <a:pt x="805" y="2034"/>
                    </a:lnTo>
                    <a:lnTo>
                      <a:pt x="805" y="2037"/>
                    </a:lnTo>
                    <a:lnTo>
                      <a:pt x="805" y="2039"/>
                    </a:lnTo>
                    <a:lnTo>
                      <a:pt x="802" y="2039"/>
                    </a:lnTo>
                    <a:lnTo>
                      <a:pt x="802" y="2042"/>
                    </a:lnTo>
                    <a:lnTo>
                      <a:pt x="802" y="2044"/>
                    </a:lnTo>
                    <a:lnTo>
                      <a:pt x="800" y="2044"/>
                    </a:lnTo>
                    <a:lnTo>
                      <a:pt x="800" y="2047"/>
                    </a:lnTo>
                    <a:lnTo>
                      <a:pt x="800" y="2049"/>
                    </a:lnTo>
                    <a:lnTo>
                      <a:pt x="800" y="2052"/>
                    </a:lnTo>
                    <a:lnTo>
                      <a:pt x="797" y="2052"/>
                    </a:lnTo>
                    <a:lnTo>
                      <a:pt x="797" y="2054"/>
                    </a:lnTo>
                    <a:lnTo>
                      <a:pt x="797" y="2057"/>
                    </a:lnTo>
                    <a:lnTo>
                      <a:pt x="797" y="2059"/>
                    </a:lnTo>
                    <a:lnTo>
                      <a:pt x="797" y="2062"/>
                    </a:lnTo>
                    <a:lnTo>
                      <a:pt x="800" y="2062"/>
                    </a:lnTo>
                    <a:lnTo>
                      <a:pt x="800" y="2064"/>
                    </a:lnTo>
                    <a:lnTo>
                      <a:pt x="800" y="2067"/>
                    </a:lnTo>
                    <a:lnTo>
                      <a:pt x="800" y="2069"/>
                    </a:lnTo>
                    <a:lnTo>
                      <a:pt x="800" y="2072"/>
                    </a:lnTo>
                    <a:lnTo>
                      <a:pt x="802" y="2072"/>
                    </a:lnTo>
                    <a:lnTo>
                      <a:pt x="802" y="2074"/>
                    </a:lnTo>
                    <a:lnTo>
                      <a:pt x="802" y="2077"/>
                    </a:lnTo>
                    <a:lnTo>
                      <a:pt x="800" y="2077"/>
                    </a:lnTo>
                    <a:lnTo>
                      <a:pt x="800" y="2079"/>
                    </a:lnTo>
                    <a:lnTo>
                      <a:pt x="800" y="2082"/>
                    </a:lnTo>
                    <a:lnTo>
                      <a:pt x="797" y="2084"/>
                    </a:lnTo>
                    <a:lnTo>
                      <a:pt x="797" y="2087"/>
                    </a:lnTo>
                    <a:lnTo>
                      <a:pt x="795" y="2087"/>
                    </a:lnTo>
                    <a:lnTo>
                      <a:pt x="795" y="2089"/>
                    </a:lnTo>
                    <a:lnTo>
                      <a:pt x="795" y="2092"/>
                    </a:lnTo>
                    <a:lnTo>
                      <a:pt x="792" y="2092"/>
                    </a:lnTo>
                    <a:lnTo>
                      <a:pt x="792" y="2094"/>
                    </a:lnTo>
                    <a:lnTo>
                      <a:pt x="792" y="2097"/>
                    </a:lnTo>
                    <a:lnTo>
                      <a:pt x="792" y="2099"/>
                    </a:lnTo>
                    <a:lnTo>
                      <a:pt x="790" y="2099"/>
                    </a:lnTo>
                    <a:lnTo>
                      <a:pt x="790" y="2101"/>
                    </a:lnTo>
                    <a:lnTo>
                      <a:pt x="790" y="2104"/>
                    </a:lnTo>
                    <a:lnTo>
                      <a:pt x="787" y="2104"/>
                    </a:lnTo>
                    <a:lnTo>
                      <a:pt x="787" y="2106"/>
                    </a:lnTo>
                    <a:lnTo>
                      <a:pt x="787" y="2109"/>
                    </a:lnTo>
                    <a:lnTo>
                      <a:pt x="785" y="2109"/>
                    </a:lnTo>
                    <a:lnTo>
                      <a:pt x="785" y="2111"/>
                    </a:lnTo>
                    <a:lnTo>
                      <a:pt x="785" y="2114"/>
                    </a:lnTo>
                    <a:lnTo>
                      <a:pt x="782" y="2114"/>
                    </a:lnTo>
                    <a:lnTo>
                      <a:pt x="782" y="2116"/>
                    </a:lnTo>
                    <a:lnTo>
                      <a:pt x="780" y="2116"/>
                    </a:lnTo>
                    <a:lnTo>
                      <a:pt x="780" y="2119"/>
                    </a:lnTo>
                    <a:lnTo>
                      <a:pt x="777" y="2119"/>
                    </a:lnTo>
                    <a:lnTo>
                      <a:pt x="775" y="2119"/>
                    </a:lnTo>
                    <a:lnTo>
                      <a:pt x="772" y="2121"/>
                    </a:lnTo>
                    <a:lnTo>
                      <a:pt x="770" y="2121"/>
                    </a:lnTo>
                    <a:lnTo>
                      <a:pt x="770" y="2124"/>
                    </a:lnTo>
                    <a:lnTo>
                      <a:pt x="767" y="2124"/>
                    </a:lnTo>
                    <a:lnTo>
                      <a:pt x="765" y="2124"/>
                    </a:lnTo>
                    <a:lnTo>
                      <a:pt x="765" y="2126"/>
                    </a:lnTo>
                    <a:lnTo>
                      <a:pt x="767" y="2126"/>
                    </a:lnTo>
                    <a:lnTo>
                      <a:pt x="767" y="2129"/>
                    </a:lnTo>
                    <a:lnTo>
                      <a:pt x="770" y="2129"/>
                    </a:lnTo>
                    <a:lnTo>
                      <a:pt x="770" y="2131"/>
                    </a:lnTo>
                    <a:lnTo>
                      <a:pt x="772" y="2131"/>
                    </a:lnTo>
                    <a:lnTo>
                      <a:pt x="772" y="2134"/>
                    </a:lnTo>
                    <a:lnTo>
                      <a:pt x="772" y="2136"/>
                    </a:lnTo>
                    <a:lnTo>
                      <a:pt x="775" y="2136"/>
                    </a:lnTo>
                    <a:lnTo>
                      <a:pt x="775" y="2139"/>
                    </a:lnTo>
                    <a:lnTo>
                      <a:pt x="777" y="2139"/>
                    </a:lnTo>
                    <a:lnTo>
                      <a:pt x="777" y="2141"/>
                    </a:lnTo>
                    <a:lnTo>
                      <a:pt x="780" y="2144"/>
                    </a:lnTo>
                    <a:lnTo>
                      <a:pt x="780" y="2146"/>
                    </a:lnTo>
                    <a:lnTo>
                      <a:pt x="780" y="2149"/>
                    </a:lnTo>
                    <a:lnTo>
                      <a:pt x="780" y="2151"/>
                    </a:lnTo>
                    <a:lnTo>
                      <a:pt x="777" y="2151"/>
                    </a:lnTo>
                    <a:lnTo>
                      <a:pt x="777" y="2154"/>
                    </a:lnTo>
                    <a:lnTo>
                      <a:pt x="777" y="2156"/>
                    </a:lnTo>
                    <a:lnTo>
                      <a:pt x="777" y="2159"/>
                    </a:lnTo>
                    <a:lnTo>
                      <a:pt x="777" y="2161"/>
                    </a:lnTo>
                    <a:lnTo>
                      <a:pt x="780" y="2161"/>
                    </a:lnTo>
                    <a:lnTo>
                      <a:pt x="780" y="2164"/>
                    </a:lnTo>
                    <a:lnTo>
                      <a:pt x="782" y="2164"/>
                    </a:lnTo>
                    <a:lnTo>
                      <a:pt x="782" y="2166"/>
                    </a:lnTo>
                    <a:lnTo>
                      <a:pt x="785" y="2166"/>
                    </a:lnTo>
                    <a:lnTo>
                      <a:pt x="785" y="2169"/>
                    </a:lnTo>
                    <a:lnTo>
                      <a:pt x="787" y="2169"/>
                    </a:lnTo>
                    <a:lnTo>
                      <a:pt x="787" y="2171"/>
                    </a:lnTo>
                    <a:lnTo>
                      <a:pt x="790" y="2171"/>
                    </a:lnTo>
                    <a:lnTo>
                      <a:pt x="790" y="2174"/>
                    </a:lnTo>
                    <a:lnTo>
                      <a:pt x="792" y="2174"/>
                    </a:lnTo>
                    <a:lnTo>
                      <a:pt x="795" y="2174"/>
                    </a:lnTo>
                    <a:lnTo>
                      <a:pt x="795" y="2176"/>
                    </a:lnTo>
                    <a:lnTo>
                      <a:pt x="797" y="2176"/>
                    </a:lnTo>
                    <a:lnTo>
                      <a:pt x="800" y="2176"/>
                    </a:lnTo>
                    <a:lnTo>
                      <a:pt x="800" y="2178"/>
                    </a:lnTo>
                    <a:lnTo>
                      <a:pt x="802" y="2178"/>
                    </a:lnTo>
                    <a:lnTo>
                      <a:pt x="805" y="2178"/>
                    </a:lnTo>
                    <a:lnTo>
                      <a:pt x="805" y="2181"/>
                    </a:lnTo>
                    <a:lnTo>
                      <a:pt x="807" y="2181"/>
                    </a:lnTo>
                    <a:lnTo>
                      <a:pt x="807" y="2183"/>
                    </a:lnTo>
                    <a:lnTo>
                      <a:pt x="807" y="2186"/>
                    </a:lnTo>
                    <a:lnTo>
                      <a:pt x="807" y="2188"/>
                    </a:lnTo>
                    <a:lnTo>
                      <a:pt x="807" y="2191"/>
                    </a:lnTo>
                    <a:lnTo>
                      <a:pt x="805" y="2191"/>
                    </a:lnTo>
                    <a:lnTo>
                      <a:pt x="805" y="2193"/>
                    </a:lnTo>
                    <a:lnTo>
                      <a:pt x="807" y="2193"/>
                    </a:lnTo>
                    <a:lnTo>
                      <a:pt x="807" y="2196"/>
                    </a:lnTo>
                    <a:lnTo>
                      <a:pt x="807" y="2198"/>
                    </a:lnTo>
                    <a:lnTo>
                      <a:pt x="810" y="2198"/>
                    </a:lnTo>
                    <a:lnTo>
                      <a:pt x="810" y="2201"/>
                    </a:lnTo>
                    <a:lnTo>
                      <a:pt x="810" y="2203"/>
                    </a:lnTo>
                    <a:lnTo>
                      <a:pt x="812" y="2203"/>
                    </a:lnTo>
                    <a:lnTo>
                      <a:pt x="812" y="2206"/>
                    </a:lnTo>
                    <a:lnTo>
                      <a:pt x="815" y="2206"/>
                    </a:lnTo>
                    <a:lnTo>
                      <a:pt x="815" y="2208"/>
                    </a:lnTo>
                    <a:lnTo>
                      <a:pt x="817" y="2208"/>
                    </a:lnTo>
                    <a:lnTo>
                      <a:pt x="820" y="2208"/>
                    </a:lnTo>
                    <a:lnTo>
                      <a:pt x="820" y="2211"/>
                    </a:lnTo>
                    <a:lnTo>
                      <a:pt x="822" y="2211"/>
                    </a:lnTo>
                    <a:lnTo>
                      <a:pt x="825" y="2211"/>
                    </a:lnTo>
                    <a:lnTo>
                      <a:pt x="827" y="2213"/>
                    </a:lnTo>
                    <a:lnTo>
                      <a:pt x="830" y="2213"/>
                    </a:lnTo>
                    <a:lnTo>
                      <a:pt x="832" y="2213"/>
                    </a:lnTo>
                    <a:lnTo>
                      <a:pt x="835" y="2213"/>
                    </a:lnTo>
                    <a:lnTo>
                      <a:pt x="837" y="2213"/>
                    </a:lnTo>
                    <a:lnTo>
                      <a:pt x="837" y="2216"/>
                    </a:lnTo>
                    <a:lnTo>
                      <a:pt x="840" y="2216"/>
                    </a:lnTo>
                    <a:lnTo>
                      <a:pt x="842" y="2216"/>
                    </a:lnTo>
                    <a:lnTo>
                      <a:pt x="844" y="2216"/>
                    </a:lnTo>
                    <a:lnTo>
                      <a:pt x="844" y="2213"/>
                    </a:lnTo>
                    <a:lnTo>
                      <a:pt x="847" y="2213"/>
                    </a:lnTo>
                    <a:lnTo>
                      <a:pt x="849" y="2213"/>
                    </a:lnTo>
                    <a:lnTo>
                      <a:pt x="849" y="2216"/>
                    </a:lnTo>
                    <a:lnTo>
                      <a:pt x="849" y="2218"/>
                    </a:lnTo>
                    <a:lnTo>
                      <a:pt x="847" y="2218"/>
                    </a:lnTo>
                    <a:lnTo>
                      <a:pt x="847" y="2221"/>
                    </a:lnTo>
                    <a:lnTo>
                      <a:pt x="847" y="2223"/>
                    </a:lnTo>
                    <a:lnTo>
                      <a:pt x="847" y="2226"/>
                    </a:lnTo>
                    <a:lnTo>
                      <a:pt x="844" y="2226"/>
                    </a:lnTo>
                    <a:lnTo>
                      <a:pt x="847" y="2228"/>
                    </a:lnTo>
                    <a:lnTo>
                      <a:pt x="847" y="2231"/>
                    </a:lnTo>
                    <a:lnTo>
                      <a:pt x="847" y="2233"/>
                    </a:lnTo>
                    <a:lnTo>
                      <a:pt x="847" y="2236"/>
                    </a:lnTo>
                    <a:lnTo>
                      <a:pt x="844" y="2238"/>
                    </a:lnTo>
                    <a:lnTo>
                      <a:pt x="844" y="2241"/>
                    </a:lnTo>
                    <a:lnTo>
                      <a:pt x="844" y="2243"/>
                    </a:lnTo>
                    <a:lnTo>
                      <a:pt x="842" y="2243"/>
                    </a:lnTo>
                    <a:lnTo>
                      <a:pt x="842" y="2246"/>
                    </a:lnTo>
                    <a:lnTo>
                      <a:pt x="840" y="2246"/>
                    </a:lnTo>
                    <a:lnTo>
                      <a:pt x="840" y="2248"/>
                    </a:lnTo>
                    <a:lnTo>
                      <a:pt x="842" y="2248"/>
                    </a:lnTo>
                    <a:lnTo>
                      <a:pt x="842" y="2251"/>
                    </a:lnTo>
                    <a:lnTo>
                      <a:pt x="844" y="2251"/>
                    </a:lnTo>
                    <a:lnTo>
                      <a:pt x="844" y="2253"/>
                    </a:lnTo>
                    <a:lnTo>
                      <a:pt x="847" y="2253"/>
                    </a:lnTo>
                    <a:lnTo>
                      <a:pt x="849" y="2253"/>
                    </a:lnTo>
                    <a:lnTo>
                      <a:pt x="852" y="2253"/>
                    </a:lnTo>
                    <a:lnTo>
                      <a:pt x="852" y="2255"/>
                    </a:lnTo>
                    <a:lnTo>
                      <a:pt x="854" y="2255"/>
                    </a:lnTo>
                    <a:lnTo>
                      <a:pt x="857" y="2255"/>
                    </a:lnTo>
                    <a:lnTo>
                      <a:pt x="859" y="2255"/>
                    </a:lnTo>
                    <a:lnTo>
                      <a:pt x="859" y="2258"/>
                    </a:lnTo>
                    <a:lnTo>
                      <a:pt x="862" y="2258"/>
                    </a:lnTo>
                    <a:lnTo>
                      <a:pt x="864" y="2258"/>
                    </a:lnTo>
                    <a:lnTo>
                      <a:pt x="864" y="2260"/>
                    </a:lnTo>
                    <a:lnTo>
                      <a:pt x="864" y="2263"/>
                    </a:lnTo>
                    <a:lnTo>
                      <a:pt x="864" y="2265"/>
                    </a:lnTo>
                    <a:lnTo>
                      <a:pt x="867" y="2265"/>
                    </a:lnTo>
                    <a:lnTo>
                      <a:pt x="867" y="2268"/>
                    </a:lnTo>
                    <a:lnTo>
                      <a:pt x="867" y="2270"/>
                    </a:lnTo>
                    <a:lnTo>
                      <a:pt x="864" y="2273"/>
                    </a:lnTo>
                    <a:lnTo>
                      <a:pt x="864" y="2275"/>
                    </a:lnTo>
                    <a:lnTo>
                      <a:pt x="862" y="2275"/>
                    </a:lnTo>
                    <a:lnTo>
                      <a:pt x="862" y="2278"/>
                    </a:lnTo>
                    <a:lnTo>
                      <a:pt x="862" y="2280"/>
                    </a:lnTo>
                    <a:lnTo>
                      <a:pt x="862" y="2283"/>
                    </a:lnTo>
                    <a:lnTo>
                      <a:pt x="864" y="2283"/>
                    </a:lnTo>
                    <a:lnTo>
                      <a:pt x="864" y="2285"/>
                    </a:lnTo>
                    <a:lnTo>
                      <a:pt x="864" y="2288"/>
                    </a:lnTo>
                    <a:lnTo>
                      <a:pt x="867" y="2288"/>
                    </a:lnTo>
                    <a:lnTo>
                      <a:pt x="867" y="2290"/>
                    </a:lnTo>
                    <a:lnTo>
                      <a:pt x="867" y="2293"/>
                    </a:lnTo>
                    <a:lnTo>
                      <a:pt x="867" y="2295"/>
                    </a:lnTo>
                    <a:lnTo>
                      <a:pt x="867" y="2298"/>
                    </a:lnTo>
                    <a:lnTo>
                      <a:pt x="864" y="2298"/>
                    </a:lnTo>
                    <a:lnTo>
                      <a:pt x="864" y="2300"/>
                    </a:lnTo>
                    <a:lnTo>
                      <a:pt x="862" y="2303"/>
                    </a:lnTo>
                    <a:lnTo>
                      <a:pt x="859" y="2305"/>
                    </a:lnTo>
                    <a:lnTo>
                      <a:pt x="857" y="2305"/>
                    </a:lnTo>
                    <a:lnTo>
                      <a:pt x="857" y="2308"/>
                    </a:lnTo>
                    <a:lnTo>
                      <a:pt x="854" y="2308"/>
                    </a:lnTo>
                    <a:lnTo>
                      <a:pt x="852" y="2310"/>
                    </a:lnTo>
                    <a:lnTo>
                      <a:pt x="849" y="2310"/>
                    </a:lnTo>
                    <a:lnTo>
                      <a:pt x="847" y="2310"/>
                    </a:lnTo>
                    <a:lnTo>
                      <a:pt x="847" y="2313"/>
                    </a:lnTo>
                    <a:lnTo>
                      <a:pt x="844" y="2313"/>
                    </a:lnTo>
                    <a:lnTo>
                      <a:pt x="842" y="2313"/>
                    </a:lnTo>
                    <a:lnTo>
                      <a:pt x="842" y="2315"/>
                    </a:lnTo>
                    <a:lnTo>
                      <a:pt x="840" y="2315"/>
                    </a:lnTo>
                    <a:lnTo>
                      <a:pt x="840" y="2318"/>
                    </a:lnTo>
                    <a:lnTo>
                      <a:pt x="837" y="2320"/>
                    </a:lnTo>
                    <a:lnTo>
                      <a:pt x="835" y="2320"/>
                    </a:lnTo>
                    <a:lnTo>
                      <a:pt x="835" y="2323"/>
                    </a:lnTo>
                    <a:lnTo>
                      <a:pt x="832" y="2323"/>
                    </a:lnTo>
                    <a:lnTo>
                      <a:pt x="832" y="2325"/>
                    </a:lnTo>
                    <a:lnTo>
                      <a:pt x="832" y="2328"/>
                    </a:lnTo>
                    <a:lnTo>
                      <a:pt x="830" y="2328"/>
                    </a:lnTo>
                    <a:lnTo>
                      <a:pt x="830" y="2330"/>
                    </a:lnTo>
                    <a:lnTo>
                      <a:pt x="827" y="2330"/>
                    </a:lnTo>
                    <a:lnTo>
                      <a:pt x="827" y="2333"/>
                    </a:lnTo>
                    <a:lnTo>
                      <a:pt x="825" y="2333"/>
                    </a:lnTo>
                    <a:lnTo>
                      <a:pt x="825" y="2335"/>
                    </a:lnTo>
                    <a:lnTo>
                      <a:pt x="822" y="2335"/>
                    </a:lnTo>
                    <a:lnTo>
                      <a:pt x="822" y="2337"/>
                    </a:lnTo>
                    <a:lnTo>
                      <a:pt x="822" y="2340"/>
                    </a:lnTo>
                    <a:lnTo>
                      <a:pt x="820" y="2340"/>
                    </a:lnTo>
                    <a:lnTo>
                      <a:pt x="820" y="2342"/>
                    </a:lnTo>
                    <a:lnTo>
                      <a:pt x="820" y="2345"/>
                    </a:lnTo>
                    <a:lnTo>
                      <a:pt x="817" y="2347"/>
                    </a:lnTo>
                    <a:lnTo>
                      <a:pt x="817" y="2350"/>
                    </a:lnTo>
                    <a:lnTo>
                      <a:pt x="820" y="2350"/>
                    </a:lnTo>
                    <a:lnTo>
                      <a:pt x="820" y="2352"/>
                    </a:lnTo>
                    <a:lnTo>
                      <a:pt x="820" y="2355"/>
                    </a:lnTo>
                    <a:lnTo>
                      <a:pt x="822" y="2357"/>
                    </a:lnTo>
                    <a:lnTo>
                      <a:pt x="820" y="2357"/>
                    </a:lnTo>
                    <a:lnTo>
                      <a:pt x="817" y="2357"/>
                    </a:lnTo>
                    <a:lnTo>
                      <a:pt x="815" y="2357"/>
                    </a:lnTo>
                    <a:lnTo>
                      <a:pt x="812" y="2357"/>
                    </a:lnTo>
                    <a:lnTo>
                      <a:pt x="810" y="2357"/>
                    </a:lnTo>
                    <a:lnTo>
                      <a:pt x="807" y="2357"/>
                    </a:lnTo>
                    <a:lnTo>
                      <a:pt x="805" y="2357"/>
                    </a:lnTo>
                    <a:lnTo>
                      <a:pt x="802" y="2357"/>
                    </a:lnTo>
                    <a:lnTo>
                      <a:pt x="800" y="2357"/>
                    </a:lnTo>
                    <a:lnTo>
                      <a:pt x="797" y="2357"/>
                    </a:lnTo>
                    <a:lnTo>
                      <a:pt x="795" y="2357"/>
                    </a:lnTo>
                    <a:lnTo>
                      <a:pt x="792" y="2357"/>
                    </a:lnTo>
                    <a:lnTo>
                      <a:pt x="790" y="2357"/>
                    </a:lnTo>
                    <a:lnTo>
                      <a:pt x="787" y="2357"/>
                    </a:lnTo>
                    <a:lnTo>
                      <a:pt x="785" y="2357"/>
                    </a:lnTo>
                    <a:lnTo>
                      <a:pt x="782" y="2357"/>
                    </a:lnTo>
                    <a:lnTo>
                      <a:pt x="780" y="2357"/>
                    </a:lnTo>
                    <a:lnTo>
                      <a:pt x="777" y="2357"/>
                    </a:lnTo>
                    <a:lnTo>
                      <a:pt x="775" y="2355"/>
                    </a:lnTo>
                    <a:lnTo>
                      <a:pt x="772" y="2355"/>
                    </a:lnTo>
                    <a:lnTo>
                      <a:pt x="770" y="2355"/>
                    </a:lnTo>
                    <a:lnTo>
                      <a:pt x="767" y="2355"/>
                    </a:lnTo>
                    <a:lnTo>
                      <a:pt x="765" y="2355"/>
                    </a:lnTo>
                    <a:lnTo>
                      <a:pt x="763" y="2355"/>
                    </a:lnTo>
                    <a:lnTo>
                      <a:pt x="760" y="2355"/>
                    </a:lnTo>
                    <a:lnTo>
                      <a:pt x="758" y="2355"/>
                    </a:lnTo>
                    <a:lnTo>
                      <a:pt x="758" y="2352"/>
                    </a:lnTo>
                    <a:lnTo>
                      <a:pt x="755" y="2352"/>
                    </a:lnTo>
                    <a:lnTo>
                      <a:pt x="753" y="2352"/>
                    </a:lnTo>
                    <a:lnTo>
                      <a:pt x="750" y="2352"/>
                    </a:lnTo>
                    <a:lnTo>
                      <a:pt x="748" y="2352"/>
                    </a:lnTo>
                    <a:lnTo>
                      <a:pt x="745" y="2352"/>
                    </a:lnTo>
                    <a:lnTo>
                      <a:pt x="743" y="2352"/>
                    </a:lnTo>
                    <a:lnTo>
                      <a:pt x="740" y="2352"/>
                    </a:lnTo>
                    <a:lnTo>
                      <a:pt x="738" y="2352"/>
                    </a:lnTo>
                    <a:lnTo>
                      <a:pt x="735" y="2352"/>
                    </a:lnTo>
                    <a:lnTo>
                      <a:pt x="733" y="2352"/>
                    </a:lnTo>
                    <a:lnTo>
                      <a:pt x="730" y="2352"/>
                    </a:lnTo>
                    <a:lnTo>
                      <a:pt x="728" y="2350"/>
                    </a:lnTo>
                    <a:lnTo>
                      <a:pt x="725" y="2350"/>
                    </a:lnTo>
                    <a:lnTo>
                      <a:pt x="723" y="2347"/>
                    </a:lnTo>
                    <a:lnTo>
                      <a:pt x="720" y="2347"/>
                    </a:lnTo>
                    <a:lnTo>
                      <a:pt x="718" y="2347"/>
                    </a:lnTo>
                    <a:lnTo>
                      <a:pt x="715" y="2347"/>
                    </a:lnTo>
                    <a:lnTo>
                      <a:pt x="713" y="2347"/>
                    </a:lnTo>
                    <a:lnTo>
                      <a:pt x="710" y="2347"/>
                    </a:lnTo>
                    <a:lnTo>
                      <a:pt x="708" y="2345"/>
                    </a:lnTo>
                    <a:lnTo>
                      <a:pt x="705" y="2345"/>
                    </a:lnTo>
                    <a:lnTo>
                      <a:pt x="703" y="2345"/>
                    </a:lnTo>
                    <a:lnTo>
                      <a:pt x="700" y="2345"/>
                    </a:lnTo>
                    <a:lnTo>
                      <a:pt x="698" y="2345"/>
                    </a:lnTo>
                    <a:lnTo>
                      <a:pt x="695" y="2345"/>
                    </a:lnTo>
                    <a:lnTo>
                      <a:pt x="693" y="2345"/>
                    </a:lnTo>
                    <a:lnTo>
                      <a:pt x="690" y="2345"/>
                    </a:lnTo>
                    <a:lnTo>
                      <a:pt x="688" y="2345"/>
                    </a:lnTo>
                    <a:lnTo>
                      <a:pt x="688" y="2347"/>
                    </a:lnTo>
                    <a:lnTo>
                      <a:pt x="686" y="2347"/>
                    </a:lnTo>
                    <a:lnTo>
                      <a:pt x="683" y="2350"/>
                    </a:lnTo>
                    <a:lnTo>
                      <a:pt x="681" y="2350"/>
                    </a:lnTo>
                    <a:lnTo>
                      <a:pt x="681" y="2352"/>
                    </a:lnTo>
                    <a:lnTo>
                      <a:pt x="678" y="2352"/>
                    </a:lnTo>
                    <a:lnTo>
                      <a:pt x="676" y="2352"/>
                    </a:lnTo>
                    <a:lnTo>
                      <a:pt x="673" y="2355"/>
                    </a:lnTo>
                    <a:lnTo>
                      <a:pt x="671" y="2355"/>
                    </a:lnTo>
                    <a:lnTo>
                      <a:pt x="671" y="2357"/>
                    </a:lnTo>
                    <a:lnTo>
                      <a:pt x="668" y="2357"/>
                    </a:lnTo>
                    <a:lnTo>
                      <a:pt x="668" y="2360"/>
                    </a:lnTo>
                    <a:lnTo>
                      <a:pt x="666" y="2360"/>
                    </a:lnTo>
                    <a:lnTo>
                      <a:pt x="663" y="2360"/>
                    </a:lnTo>
                    <a:lnTo>
                      <a:pt x="663" y="2362"/>
                    </a:lnTo>
                    <a:lnTo>
                      <a:pt x="661" y="2362"/>
                    </a:lnTo>
                    <a:lnTo>
                      <a:pt x="658" y="2362"/>
                    </a:lnTo>
                    <a:lnTo>
                      <a:pt x="656" y="2362"/>
                    </a:lnTo>
                    <a:lnTo>
                      <a:pt x="653" y="2362"/>
                    </a:lnTo>
                    <a:lnTo>
                      <a:pt x="653" y="2365"/>
                    </a:lnTo>
                    <a:lnTo>
                      <a:pt x="651" y="2365"/>
                    </a:lnTo>
                    <a:lnTo>
                      <a:pt x="648" y="2365"/>
                    </a:lnTo>
                    <a:lnTo>
                      <a:pt x="646" y="2365"/>
                    </a:lnTo>
                    <a:lnTo>
                      <a:pt x="646" y="2367"/>
                    </a:lnTo>
                    <a:lnTo>
                      <a:pt x="643" y="2367"/>
                    </a:lnTo>
                    <a:lnTo>
                      <a:pt x="641" y="2367"/>
                    </a:lnTo>
                    <a:lnTo>
                      <a:pt x="641" y="2370"/>
                    </a:lnTo>
                    <a:lnTo>
                      <a:pt x="638" y="2370"/>
                    </a:lnTo>
                    <a:lnTo>
                      <a:pt x="638" y="2372"/>
                    </a:lnTo>
                    <a:lnTo>
                      <a:pt x="636" y="2372"/>
                    </a:lnTo>
                    <a:lnTo>
                      <a:pt x="633" y="2372"/>
                    </a:lnTo>
                    <a:lnTo>
                      <a:pt x="631" y="2372"/>
                    </a:lnTo>
                    <a:lnTo>
                      <a:pt x="628" y="2372"/>
                    </a:lnTo>
                    <a:lnTo>
                      <a:pt x="628" y="2375"/>
                    </a:lnTo>
                    <a:lnTo>
                      <a:pt x="626" y="2375"/>
                    </a:lnTo>
                    <a:lnTo>
                      <a:pt x="626" y="2377"/>
                    </a:lnTo>
                    <a:lnTo>
                      <a:pt x="626" y="2380"/>
                    </a:lnTo>
                    <a:lnTo>
                      <a:pt x="628" y="2382"/>
                    </a:lnTo>
                    <a:lnTo>
                      <a:pt x="628" y="2385"/>
                    </a:lnTo>
                    <a:lnTo>
                      <a:pt x="631" y="2385"/>
                    </a:lnTo>
                    <a:lnTo>
                      <a:pt x="631" y="2387"/>
                    </a:lnTo>
                    <a:lnTo>
                      <a:pt x="631" y="2390"/>
                    </a:lnTo>
                    <a:lnTo>
                      <a:pt x="628" y="2390"/>
                    </a:lnTo>
                    <a:lnTo>
                      <a:pt x="628" y="2392"/>
                    </a:lnTo>
                    <a:lnTo>
                      <a:pt x="626" y="2392"/>
                    </a:lnTo>
                    <a:lnTo>
                      <a:pt x="623" y="2392"/>
                    </a:lnTo>
                    <a:lnTo>
                      <a:pt x="623" y="2395"/>
                    </a:lnTo>
                    <a:lnTo>
                      <a:pt x="621" y="2395"/>
                    </a:lnTo>
                    <a:lnTo>
                      <a:pt x="618" y="2395"/>
                    </a:lnTo>
                    <a:lnTo>
                      <a:pt x="616" y="2395"/>
                    </a:lnTo>
                    <a:lnTo>
                      <a:pt x="613" y="2395"/>
                    </a:lnTo>
                    <a:lnTo>
                      <a:pt x="611" y="2395"/>
                    </a:lnTo>
                    <a:lnTo>
                      <a:pt x="608" y="2395"/>
                    </a:lnTo>
                    <a:lnTo>
                      <a:pt x="606" y="2397"/>
                    </a:lnTo>
                    <a:lnTo>
                      <a:pt x="606" y="2395"/>
                    </a:lnTo>
                    <a:lnTo>
                      <a:pt x="604" y="2395"/>
                    </a:lnTo>
                    <a:lnTo>
                      <a:pt x="601" y="2395"/>
                    </a:lnTo>
                    <a:lnTo>
                      <a:pt x="601" y="2397"/>
                    </a:lnTo>
                    <a:lnTo>
                      <a:pt x="599" y="2397"/>
                    </a:lnTo>
                    <a:lnTo>
                      <a:pt x="596" y="2397"/>
                    </a:lnTo>
                    <a:lnTo>
                      <a:pt x="594" y="2397"/>
                    </a:lnTo>
                    <a:lnTo>
                      <a:pt x="591" y="2397"/>
                    </a:lnTo>
                    <a:lnTo>
                      <a:pt x="589" y="2397"/>
                    </a:lnTo>
                    <a:lnTo>
                      <a:pt x="586" y="2397"/>
                    </a:lnTo>
                    <a:lnTo>
                      <a:pt x="586" y="2400"/>
                    </a:lnTo>
                    <a:lnTo>
                      <a:pt x="584" y="2400"/>
                    </a:lnTo>
                    <a:lnTo>
                      <a:pt x="581" y="2400"/>
                    </a:lnTo>
                    <a:lnTo>
                      <a:pt x="579" y="2400"/>
                    </a:lnTo>
                    <a:lnTo>
                      <a:pt x="576" y="2400"/>
                    </a:lnTo>
                    <a:lnTo>
                      <a:pt x="574" y="2400"/>
                    </a:lnTo>
                    <a:lnTo>
                      <a:pt x="571" y="2397"/>
                    </a:lnTo>
                    <a:lnTo>
                      <a:pt x="569" y="2397"/>
                    </a:lnTo>
                    <a:lnTo>
                      <a:pt x="569" y="2400"/>
                    </a:lnTo>
                    <a:lnTo>
                      <a:pt x="566" y="2400"/>
                    </a:lnTo>
                    <a:lnTo>
                      <a:pt x="564" y="2400"/>
                    </a:lnTo>
                    <a:lnTo>
                      <a:pt x="561" y="2400"/>
                    </a:lnTo>
                    <a:lnTo>
                      <a:pt x="559" y="2400"/>
                    </a:lnTo>
                    <a:lnTo>
                      <a:pt x="556" y="2400"/>
                    </a:lnTo>
                    <a:lnTo>
                      <a:pt x="554" y="2400"/>
                    </a:lnTo>
                    <a:lnTo>
                      <a:pt x="551" y="2400"/>
                    </a:lnTo>
                    <a:lnTo>
                      <a:pt x="551" y="2397"/>
                    </a:lnTo>
                    <a:lnTo>
                      <a:pt x="549" y="2397"/>
                    </a:lnTo>
                    <a:lnTo>
                      <a:pt x="546" y="2397"/>
                    </a:lnTo>
                    <a:lnTo>
                      <a:pt x="544" y="2395"/>
                    </a:lnTo>
                    <a:lnTo>
                      <a:pt x="541" y="2395"/>
                    </a:lnTo>
                    <a:lnTo>
                      <a:pt x="541" y="2392"/>
                    </a:lnTo>
                    <a:lnTo>
                      <a:pt x="539" y="2392"/>
                    </a:lnTo>
                    <a:lnTo>
                      <a:pt x="539" y="2390"/>
                    </a:lnTo>
                    <a:lnTo>
                      <a:pt x="536" y="2390"/>
                    </a:lnTo>
                    <a:lnTo>
                      <a:pt x="536" y="2387"/>
                    </a:lnTo>
                    <a:lnTo>
                      <a:pt x="534" y="2387"/>
                    </a:lnTo>
                    <a:lnTo>
                      <a:pt x="534" y="2385"/>
                    </a:lnTo>
                    <a:lnTo>
                      <a:pt x="534" y="2382"/>
                    </a:lnTo>
                    <a:lnTo>
                      <a:pt x="531" y="2382"/>
                    </a:lnTo>
                    <a:lnTo>
                      <a:pt x="531" y="2380"/>
                    </a:lnTo>
                    <a:lnTo>
                      <a:pt x="531" y="2377"/>
                    </a:lnTo>
                    <a:lnTo>
                      <a:pt x="529" y="2377"/>
                    </a:lnTo>
                    <a:lnTo>
                      <a:pt x="529" y="2375"/>
                    </a:lnTo>
                    <a:lnTo>
                      <a:pt x="527" y="2375"/>
                    </a:lnTo>
                    <a:lnTo>
                      <a:pt x="524" y="2375"/>
                    </a:lnTo>
                    <a:lnTo>
                      <a:pt x="524" y="2372"/>
                    </a:lnTo>
                    <a:lnTo>
                      <a:pt x="522" y="2372"/>
                    </a:lnTo>
                    <a:lnTo>
                      <a:pt x="522" y="2370"/>
                    </a:lnTo>
                    <a:lnTo>
                      <a:pt x="519" y="2370"/>
                    </a:lnTo>
                    <a:lnTo>
                      <a:pt x="517" y="2370"/>
                    </a:lnTo>
                    <a:lnTo>
                      <a:pt x="517" y="2367"/>
                    </a:lnTo>
                    <a:lnTo>
                      <a:pt x="514" y="2367"/>
                    </a:lnTo>
                    <a:lnTo>
                      <a:pt x="512" y="2367"/>
                    </a:lnTo>
                    <a:lnTo>
                      <a:pt x="509" y="2367"/>
                    </a:lnTo>
                    <a:lnTo>
                      <a:pt x="509" y="2365"/>
                    </a:lnTo>
                    <a:lnTo>
                      <a:pt x="507" y="2365"/>
                    </a:lnTo>
                    <a:lnTo>
                      <a:pt x="504" y="2365"/>
                    </a:lnTo>
                    <a:lnTo>
                      <a:pt x="502" y="2365"/>
                    </a:lnTo>
                    <a:lnTo>
                      <a:pt x="499" y="2365"/>
                    </a:lnTo>
                    <a:lnTo>
                      <a:pt x="497" y="2365"/>
                    </a:lnTo>
                    <a:lnTo>
                      <a:pt x="494" y="2365"/>
                    </a:lnTo>
                    <a:lnTo>
                      <a:pt x="494" y="2362"/>
                    </a:lnTo>
                    <a:lnTo>
                      <a:pt x="492" y="2362"/>
                    </a:lnTo>
                    <a:lnTo>
                      <a:pt x="489" y="2362"/>
                    </a:lnTo>
                    <a:lnTo>
                      <a:pt x="489" y="2360"/>
                    </a:lnTo>
                    <a:lnTo>
                      <a:pt x="487" y="2360"/>
                    </a:lnTo>
                    <a:lnTo>
                      <a:pt x="487" y="2357"/>
                    </a:lnTo>
                    <a:lnTo>
                      <a:pt x="484" y="2357"/>
                    </a:lnTo>
                    <a:lnTo>
                      <a:pt x="484" y="2355"/>
                    </a:lnTo>
                    <a:lnTo>
                      <a:pt x="482" y="2355"/>
                    </a:lnTo>
                    <a:lnTo>
                      <a:pt x="482" y="2352"/>
                    </a:lnTo>
                    <a:lnTo>
                      <a:pt x="479" y="2352"/>
                    </a:lnTo>
                    <a:lnTo>
                      <a:pt x="479" y="2350"/>
                    </a:lnTo>
                    <a:lnTo>
                      <a:pt x="479" y="2347"/>
                    </a:lnTo>
                    <a:lnTo>
                      <a:pt x="479" y="2345"/>
                    </a:lnTo>
                    <a:lnTo>
                      <a:pt x="482" y="2342"/>
                    </a:lnTo>
                    <a:lnTo>
                      <a:pt x="484" y="2340"/>
                    </a:lnTo>
                    <a:lnTo>
                      <a:pt x="487" y="2340"/>
                    </a:lnTo>
                    <a:lnTo>
                      <a:pt x="487" y="2337"/>
                    </a:lnTo>
                    <a:lnTo>
                      <a:pt x="489" y="2337"/>
                    </a:lnTo>
                    <a:lnTo>
                      <a:pt x="492" y="2335"/>
                    </a:lnTo>
                    <a:lnTo>
                      <a:pt x="492" y="2333"/>
                    </a:lnTo>
                    <a:lnTo>
                      <a:pt x="492" y="2330"/>
                    </a:lnTo>
                    <a:lnTo>
                      <a:pt x="489" y="2330"/>
                    </a:lnTo>
                    <a:lnTo>
                      <a:pt x="489" y="2328"/>
                    </a:lnTo>
                    <a:lnTo>
                      <a:pt x="487" y="2328"/>
                    </a:lnTo>
                    <a:lnTo>
                      <a:pt x="487" y="2325"/>
                    </a:lnTo>
                    <a:lnTo>
                      <a:pt x="484" y="2325"/>
                    </a:lnTo>
                    <a:lnTo>
                      <a:pt x="482" y="2325"/>
                    </a:lnTo>
                    <a:lnTo>
                      <a:pt x="479" y="2325"/>
                    </a:lnTo>
                    <a:lnTo>
                      <a:pt x="477" y="2325"/>
                    </a:lnTo>
                    <a:lnTo>
                      <a:pt x="474" y="2325"/>
                    </a:lnTo>
                    <a:lnTo>
                      <a:pt x="472" y="2325"/>
                    </a:lnTo>
                    <a:lnTo>
                      <a:pt x="469" y="2325"/>
                    </a:lnTo>
                    <a:lnTo>
                      <a:pt x="467" y="2325"/>
                    </a:lnTo>
                    <a:lnTo>
                      <a:pt x="464" y="2328"/>
                    </a:lnTo>
                    <a:lnTo>
                      <a:pt x="462" y="2328"/>
                    </a:lnTo>
                    <a:lnTo>
                      <a:pt x="459" y="2328"/>
                    </a:lnTo>
                    <a:lnTo>
                      <a:pt x="457" y="2328"/>
                    </a:lnTo>
                    <a:lnTo>
                      <a:pt x="454" y="2328"/>
                    </a:lnTo>
                    <a:lnTo>
                      <a:pt x="452" y="2328"/>
                    </a:lnTo>
                    <a:lnTo>
                      <a:pt x="450" y="2328"/>
                    </a:lnTo>
                    <a:lnTo>
                      <a:pt x="447" y="2328"/>
                    </a:lnTo>
                    <a:lnTo>
                      <a:pt x="445" y="2328"/>
                    </a:lnTo>
                    <a:lnTo>
                      <a:pt x="445" y="2325"/>
                    </a:lnTo>
                    <a:lnTo>
                      <a:pt x="442" y="2325"/>
                    </a:lnTo>
                    <a:lnTo>
                      <a:pt x="440" y="2325"/>
                    </a:lnTo>
                    <a:lnTo>
                      <a:pt x="437" y="2323"/>
                    </a:lnTo>
                    <a:lnTo>
                      <a:pt x="435" y="2323"/>
                    </a:lnTo>
                    <a:lnTo>
                      <a:pt x="435" y="2320"/>
                    </a:lnTo>
                    <a:lnTo>
                      <a:pt x="432" y="2320"/>
                    </a:lnTo>
                    <a:lnTo>
                      <a:pt x="430" y="2320"/>
                    </a:lnTo>
                    <a:lnTo>
                      <a:pt x="427" y="2318"/>
                    </a:lnTo>
                    <a:lnTo>
                      <a:pt x="425" y="2318"/>
                    </a:lnTo>
                    <a:lnTo>
                      <a:pt x="422" y="2318"/>
                    </a:lnTo>
                    <a:lnTo>
                      <a:pt x="420" y="2318"/>
                    </a:lnTo>
                    <a:lnTo>
                      <a:pt x="417" y="2318"/>
                    </a:lnTo>
                    <a:lnTo>
                      <a:pt x="417" y="2315"/>
                    </a:lnTo>
                    <a:lnTo>
                      <a:pt x="415" y="2315"/>
                    </a:lnTo>
                    <a:lnTo>
                      <a:pt x="412" y="2313"/>
                    </a:lnTo>
                    <a:lnTo>
                      <a:pt x="410" y="2313"/>
                    </a:lnTo>
                    <a:lnTo>
                      <a:pt x="407" y="2313"/>
                    </a:lnTo>
                    <a:lnTo>
                      <a:pt x="405" y="2313"/>
                    </a:lnTo>
                    <a:lnTo>
                      <a:pt x="402" y="2313"/>
                    </a:lnTo>
                    <a:lnTo>
                      <a:pt x="400" y="2313"/>
                    </a:lnTo>
                    <a:lnTo>
                      <a:pt x="397" y="2313"/>
                    </a:lnTo>
                    <a:lnTo>
                      <a:pt x="395" y="2313"/>
                    </a:lnTo>
                    <a:lnTo>
                      <a:pt x="392" y="2313"/>
                    </a:lnTo>
                    <a:lnTo>
                      <a:pt x="390" y="2313"/>
                    </a:lnTo>
                    <a:lnTo>
                      <a:pt x="387" y="2313"/>
                    </a:lnTo>
                    <a:lnTo>
                      <a:pt x="385" y="2313"/>
                    </a:lnTo>
                    <a:lnTo>
                      <a:pt x="382" y="2313"/>
                    </a:lnTo>
                    <a:lnTo>
                      <a:pt x="380" y="2313"/>
                    </a:lnTo>
                    <a:lnTo>
                      <a:pt x="377" y="2313"/>
                    </a:lnTo>
                    <a:lnTo>
                      <a:pt x="375" y="2313"/>
                    </a:lnTo>
                    <a:lnTo>
                      <a:pt x="375" y="2310"/>
                    </a:lnTo>
                    <a:lnTo>
                      <a:pt x="372" y="2310"/>
                    </a:lnTo>
                    <a:lnTo>
                      <a:pt x="370" y="2310"/>
                    </a:lnTo>
                    <a:lnTo>
                      <a:pt x="368" y="2310"/>
                    </a:lnTo>
                    <a:lnTo>
                      <a:pt x="368" y="2308"/>
                    </a:lnTo>
                    <a:lnTo>
                      <a:pt x="365" y="2308"/>
                    </a:lnTo>
                    <a:lnTo>
                      <a:pt x="363" y="2308"/>
                    </a:lnTo>
                    <a:lnTo>
                      <a:pt x="360" y="2305"/>
                    </a:lnTo>
                    <a:lnTo>
                      <a:pt x="358" y="2305"/>
                    </a:lnTo>
                    <a:lnTo>
                      <a:pt x="358" y="2303"/>
                    </a:lnTo>
                    <a:lnTo>
                      <a:pt x="358" y="2300"/>
                    </a:lnTo>
                    <a:lnTo>
                      <a:pt x="358" y="2298"/>
                    </a:lnTo>
                    <a:lnTo>
                      <a:pt x="360" y="2298"/>
                    </a:lnTo>
                    <a:lnTo>
                      <a:pt x="360" y="2295"/>
                    </a:lnTo>
                    <a:lnTo>
                      <a:pt x="363" y="2295"/>
                    </a:lnTo>
                    <a:lnTo>
                      <a:pt x="365" y="2295"/>
                    </a:lnTo>
                    <a:lnTo>
                      <a:pt x="365" y="2293"/>
                    </a:lnTo>
                    <a:lnTo>
                      <a:pt x="365" y="2290"/>
                    </a:lnTo>
                    <a:lnTo>
                      <a:pt x="368" y="2290"/>
                    </a:lnTo>
                    <a:lnTo>
                      <a:pt x="368" y="2288"/>
                    </a:lnTo>
                    <a:lnTo>
                      <a:pt x="370" y="2288"/>
                    </a:lnTo>
                    <a:lnTo>
                      <a:pt x="372" y="2288"/>
                    </a:lnTo>
                    <a:lnTo>
                      <a:pt x="372" y="2285"/>
                    </a:lnTo>
                    <a:lnTo>
                      <a:pt x="375" y="2285"/>
                    </a:lnTo>
                    <a:lnTo>
                      <a:pt x="375" y="2283"/>
                    </a:lnTo>
                    <a:lnTo>
                      <a:pt x="377" y="2283"/>
                    </a:lnTo>
                    <a:lnTo>
                      <a:pt x="380" y="2280"/>
                    </a:lnTo>
                    <a:lnTo>
                      <a:pt x="382" y="2280"/>
                    </a:lnTo>
                    <a:lnTo>
                      <a:pt x="382" y="2278"/>
                    </a:lnTo>
                    <a:lnTo>
                      <a:pt x="385" y="2278"/>
                    </a:lnTo>
                    <a:lnTo>
                      <a:pt x="385" y="2275"/>
                    </a:lnTo>
                    <a:lnTo>
                      <a:pt x="385" y="2273"/>
                    </a:lnTo>
                    <a:lnTo>
                      <a:pt x="385" y="2270"/>
                    </a:lnTo>
                    <a:lnTo>
                      <a:pt x="385" y="2268"/>
                    </a:lnTo>
                    <a:lnTo>
                      <a:pt x="382" y="2268"/>
                    </a:lnTo>
                    <a:lnTo>
                      <a:pt x="382" y="2265"/>
                    </a:lnTo>
                    <a:lnTo>
                      <a:pt x="380" y="2265"/>
                    </a:lnTo>
                    <a:lnTo>
                      <a:pt x="380" y="2263"/>
                    </a:lnTo>
                    <a:lnTo>
                      <a:pt x="377" y="2263"/>
                    </a:lnTo>
                    <a:lnTo>
                      <a:pt x="377" y="2260"/>
                    </a:lnTo>
                    <a:lnTo>
                      <a:pt x="377" y="2258"/>
                    </a:lnTo>
                    <a:lnTo>
                      <a:pt x="375" y="2258"/>
                    </a:lnTo>
                    <a:lnTo>
                      <a:pt x="375" y="2255"/>
                    </a:lnTo>
                    <a:lnTo>
                      <a:pt x="372" y="2253"/>
                    </a:lnTo>
                    <a:lnTo>
                      <a:pt x="372" y="2251"/>
                    </a:lnTo>
                    <a:lnTo>
                      <a:pt x="372" y="2248"/>
                    </a:lnTo>
                    <a:lnTo>
                      <a:pt x="370" y="2248"/>
                    </a:lnTo>
                    <a:lnTo>
                      <a:pt x="370" y="2246"/>
                    </a:lnTo>
                    <a:lnTo>
                      <a:pt x="370" y="2243"/>
                    </a:lnTo>
                    <a:lnTo>
                      <a:pt x="368" y="2243"/>
                    </a:lnTo>
                    <a:lnTo>
                      <a:pt x="365" y="2241"/>
                    </a:lnTo>
                    <a:lnTo>
                      <a:pt x="363" y="2241"/>
                    </a:lnTo>
                    <a:lnTo>
                      <a:pt x="360" y="2241"/>
                    </a:lnTo>
                    <a:lnTo>
                      <a:pt x="360" y="2238"/>
                    </a:lnTo>
                    <a:lnTo>
                      <a:pt x="358" y="2238"/>
                    </a:lnTo>
                    <a:lnTo>
                      <a:pt x="355" y="2238"/>
                    </a:lnTo>
                    <a:lnTo>
                      <a:pt x="353" y="2238"/>
                    </a:lnTo>
                    <a:lnTo>
                      <a:pt x="350" y="2238"/>
                    </a:lnTo>
                    <a:lnTo>
                      <a:pt x="348" y="2238"/>
                    </a:lnTo>
                    <a:lnTo>
                      <a:pt x="345" y="2238"/>
                    </a:lnTo>
                    <a:lnTo>
                      <a:pt x="343" y="2238"/>
                    </a:lnTo>
                    <a:lnTo>
                      <a:pt x="343" y="2241"/>
                    </a:lnTo>
                    <a:lnTo>
                      <a:pt x="340" y="2241"/>
                    </a:lnTo>
                    <a:lnTo>
                      <a:pt x="338" y="2241"/>
                    </a:lnTo>
                    <a:lnTo>
                      <a:pt x="335" y="2241"/>
                    </a:lnTo>
                    <a:lnTo>
                      <a:pt x="333" y="2241"/>
                    </a:lnTo>
                    <a:lnTo>
                      <a:pt x="330" y="2241"/>
                    </a:lnTo>
                    <a:lnTo>
                      <a:pt x="330" y="2243"/>
                    </a:lnTo>
                    <a:lnTo>
                      <a:pt x="328" y="2243"/>
                    </a:lnTo>
                    <a:lnTo>
                      <a:pt x="325" y="2246"/>
                    </a:lnTo>
                    <a:lnTo>
                      <a:pt x="323" y="2246"/>
                    </a:lnTo>
                    <a:lnTo>
                      <a:pt x="323" y="2248"/>
                    </a:lnTo>
                    <a:lnTo>
                      <a:pt x="320" y="2248"/>
                    </a:lnTo>
                    <a:lnTo>
                      <a:pt x="318" y="2251"/>
                    </a:lnTo>
                    <a:lnTo>
                      <a:pt x="315" y="2251"/>
                    </a:lnTo>
                    <a:lnTo>
                      <a:pt x="313" y="2251"/>
                    </a:lnTo>
                    <a:lnTo>
                      <a:pt x="310" y="2251"/>
                    </a:lnTo>
                    <a:lnTo>
                      <a:pt x="308" y="2251"/>
                    </a:lnTo>
                    <a:lnTo>
                      <a:pt x="305" y="2251"/>
                    </a:lnTo>
                    <a:lnTo>
                      <a:pt x="303" y="2251"/>
                    </a:lnTo>
                    <a:lnTo>
                      <a:pt x="300" y="2251"/>
                    </a:lnTo>
                    <a:lnTo>
                      <a:pt x="298" y="2251"/>
                    </a:lnTo>
                    <a:lnTo>
                      <a:pt x="295" y="2251"/>
                    </a:lnTo>
                    <a:lnTo>
                      <a:pt x="293" y="2251"/>
                    </a:lnTo>
                    <a:lnTo>
                      <a:pt x="293" y="2248"/>
                    </a:lnTo>
                    <a:lnTo>
                      <a:pt x="293" y="2246"/>
                    </a:lnTo>
                    <a:lnTo>
                      <a:pt x="293" y="2243"/>
                    </a:lnTo>
                    <a:lnTo>
                      <a:pt x="295" y="2243"/>
                    </a:lnTo>
                    <a:lnTo>
                      <a:pt x="298" y="2241"/>
                    </a:lnTo>
                    <a:lnTo>
                      <a:pt x="300" y="2241"/>
                    </a:lnTo>
                    <a:lnTo>
                      <a:pt x="300" y="2238"/>
                    </a:lnTo>
                    <a:lnTo>
                      <a:pt x="303" y="2236"/>
                    </a:lnTo>
                    <a:lnTo>
                      <a:pt x="303" y="2233"/>
                    </a:lnTo>
                    <a:lnTo>
                      <a:pt x="303" y="2231"/>
                    </a:lnTo>
                    <a:lnTo>
                      <a:pt x="303" y="2228"/>
                    </a:lnTo>
                    <a:lnTo>
                      <a:pt x="300" y="2228"/>
                    </a:lnTo>
                    <a:lnTo>
                      <a:pt x="300" y="2226"/>
                    </a:lnTo>
                    <a:lnTo>
                      <a:pt x="298" y="2226"/>
                    </a:lnTo>
                    <a:lnTo>
                      <a:pt x="298" y="2223"/>
                    </a:lnTo>
                    <a:lnTo>
                      <a:pt x="295" y="2221"/>
                    </a:lnTo>
                    <a:lnTo>
                      <a:pt x="295" y="2218"/>
                    </a:lnTo>
                    <a:lnTo>
                      <a:pt x="295" y="2216"/>
                    </a:lnTo>
                    <a:lnTo>
                      <a:pt x="298" y="2216"/>
                    </a:lnTo>
                    <a:lnTo>
                      <a:pt x="298" y="2213"/>
                    </a:lnTo>
                    <a:lnTo>
                      <a:pt x="300" y="2211"/>
                    </a:lnTo>
                    <a:lnTo>
                      <a:pt x="300" y="2208"/>
                    </a:lnTo>
                    <a:lnTo>
                      <a:pt x="303" y="2208"/>
                    </a:lnTo>
                    <a:lnTo>
                      <a:pt x="303" y="2206"/>
                    </a:lnTo>
                    <a:lnTo>
                      <a:pt x="303" y="2203"/>
                    </a:lnTo>
                    <a:lnTo>
                      <a:pt x="305" y="2203"/>
                    </a:lnTo>
                    <a:lnTo>
                      <a:pt x="305" y="2201"/>
                    </a:lnTo>
                    <a:lnTo>
                      <a:pt x="308" y="2201"/>
                    </a:lnTo>
                    <a:lnTo>
                      <a:pt x="308" y="2198"/>
                    </a:lnTo>
                    <a:lnTo>
                      <a:pt x="310" y="2198"/>
                    </a:lnTo>
                    <a:lnTo>
                      <a:pt x="310" y="2196"/>
                    </a:lnTo>
                    <a:lnTo>
                      <a:pt x="310" y="2193"/>
                    </a:lnTo>
                    <a:lnTo>
                      <a:pt x="313" y="2191"/>
                    </a:lnTo>
                    <a:lnTo>
                      <a:pt x="310" y="2191"/>
                    </a:lnTo>
                    <a:lnTo>
                      <a:pt x="313" y="2188"/>
                    </a:lnTo>
                    <a:lnTo>
                      <a:pt x="313" y="2186"/>
                    </a:lnTo>
                    <a:lnTo>
                      <a:pt x="313" y="2183"/>
                    </a:lnTo>
                    <a:lnTo>
                      <a:pt x="315" y="2183"/>
                    </a:lnTo>
                    <a:lnTo>
                      <a:pt x="318" y="2181"/>
                    </a:lnTo>
                    <a:lnTo>
                      <a:pt x="320" y="2181"/>
                    </a:lnTo>
                    <a:lnTo>
                      <a:pt x="323" y="2181"/>
                    </a:lnTo>
                    <a:lnTo>
                      <a:pt x="325" y="2181"/>
                    </a:lnTo>
                    <a:lnTo>
                      <a:pt x="328" y="2181"/>
                    </a:lnTo>
                    <a:lnTo>
                      <a:pt x="328" y="2178"/>
                    </a:lnTo>
                    <a:lnTo>
                      <a:pt x="330" y="2178"/>
                    </a:lnTo>
                    <a:lnTo>
                      <a:pt x="333" y="2178"/>
                    </a:lnTo>
                    <a:lnTo>
                      <a:pt x="335" y="2178"/>
                    </a:lnTo>
                    <a:lnTo>
                      <a:pt x="338" y="2178"/>
                    </a:lnTo>
                    <a:lnTo>
                      <a:pt x="340" y="2178"/>
                    </a:lnTo>
                    <a:lnTo>
                      <a:pt x="343" y="2178"/>
                    </a:lnTo>
                    <a:lnTo>
                      <a:pt x="345" y="2178"/>
                    </a:lnTo>
                    <a:lnTo>
                      <a:pt x="345" y="2176"/>
                    </a:lnTo>
                    <a:lnTo>
                      <a:pt x="348" y="2176"/>
                    </a:lnTo>
                    <a:lnTo>
                      <a:pt x="350" y="2176"/>
                    </a:lnTo>
                    <a:lnTo>
                      <a:pt x="353" y="2176"/>
                    </a:lnTo>
                    <a:lnTo>
                      <a:pt x="355" y="2174"/>
                    </a:lnTo>
                    <a:lnTo>
                      <a:pt x="358" y="2174"/>
                    </a:lnTo>
                    <a:lnTo>
                      <a:pt x="360" y="2174"/>
                    </a:lnTo>
                    <a:lnTo>
                      <a:pt x="360" y="2171"/>
                    </a:lnTo>
                    <a:lnTo>
                      <a:pt x="363" y="2171"/>
                    </a:lnTo>
                    <a:lnTo>
                      <a:pt x="363" y="2169"/>
                    </a:lnTo>
                    <a:lnTo>
                      <a:pt x="363" y="2166"/>
                    </a:lnTo>
                    <a:lnTo>
                      <a:pt x="365" y="2166"/>
                    </a:lnTo>
                    <a:lnTo>
                      <a:pt x="365" y="2164"/>
                    </a:lnTo>
                    <a:lnTo>
                      <a:pt x="365" y="2161"/>
                    </a:lnTo>
                    <a:lnTo>
                      <a:pt x="365" y="2159"/>
                    </a:lnTo>
                    <a:lnTo>
                      <a:pt x="365" y="2156"/>
                    </a:lnTo>
                    <a:lnTo>
                      <a:pt x="365" y="2154"/>
                    </a:lnTo>
                    <a:lnTo>
                      <a:pt x="365" y="2151"/>
                    </a:lnTo>
                    <a:lnTo>
                      <a:pt x="365" y="2149"/>
                    </a:lnTo>
                    <a:lnTo>
                      <a:pt x="365" y="2146"/>
                    </a:lnTo>
                    <a:lnTo>
                      <a:pt x="365" y="2144"/>
                    </a:lnTo>
                    <a:lnTo>
                      <a:pt x="365" y="2141"/>
                    </a:lnTo>
                    <a:lnTo>
                      <a:pt x="363" y="2141"/>
                    </a:lnTo>
                    <a:lnTo>
                      <a:pt x="363" y="2139"/>
                    </a:lnTo>
                    <a:lnTo>
                      <a:pt x="363" y="2136"/>
                    </a:lnTo>
                    <a:lnTo>
                      <a:pt x="363" y="2134"/>
                    </a:lnTo>
                    <a:lnTo>
                      <a:pt x="360" y="2134"/>
                    </a:lnTo>
                    <a:lnTo>
                      <a:pt x="360" y="2131"/>
                    </a:lnTo>
                    <a:lnTo>
                      <a:pt x="358" y="2131"/>
                    </a:lnTo>
                    <a:lnTo>
                      <a:pt x="358" y="2129"/>
                    </a:lnTo>
                    <a:lnTo>
                      <a:pt x="355" y="2129"/>
                    </a:lnTo>
                    <a:lnTo>
                      <a:pt x="355" y="2126"/>
                    </a:lnTo>
                    <a:lnTo>
                      <a:pt x="353" y="2126"/>
                    </a:lnTo>
                    <a:lnTo>
                      <a:pt x="353" y="2124"/>
                    </a:lnTo>
                    <a:lnTo>
                      <a:pt x="350" y="2124"/>
                    </a:lnTo>
                    <a:lnTo>
                      <a:pt x="350" y="2121"/>
                    </a:lnTo>
                    <a:lnTo>
                      <a:pt x="348" y="2121"/>
                    </a:lnTo>
                    <a:lnTo>
                      <a:pt x="345" y="2119"/>
                    </a:lnTo>
                    <a:lnTo>
                      <a:pt x="343" y="2119"/>
                    </a:lnTo>
                    <a:lnTo>
                      <a:pt x="343" y="2116"/>
                    </a:lnTo>
                    <a:lnTo>
                      <a:pt x="340" y="2116"/>
                    </a:lnTo>
                    <a:lnTo>
                      <a:pt x="340" y="2114"/>
                    </a:lnTo>
                    <a:lnTo>
                      <a:pt x="340" y="2111"/>
                    </a:lnTo>
                    <a:lnTo>
                      <a:pt x="340" y="2109"/>
                    </a:lnTo>
                    <a:lnTo>
                      <a:pt x="340" y="2106"/>
                    </a:lnTo>
                    <a:lnTo>
                      <a:pt x="338" y="2106"/>
                    </a:lnTo>
                    <a:lnTo>
                      <a:pt x="338" y="2104"/>
                    </a:lnTo>
                    <a:lnTo>
                      <a:pt x="338" y="2101"/>
                    </a:lnTo>
                    <a:lnTo>
                      <a:pt x="338" y="2099"/>
                    </a:lnTo>
                    <a:lnTo>
                      <a:pt x="338" y="2097"/>
                    </a:lnTo>
                    <a:lnTo>
                      <a:pt x="338" y="2092"/>
                    </a:lnTo>
                    <a:lnTo>
                      <a:pt x="338" y="2089"/>
                    </a:lnTo>
                    <a:lnTo>
                      <a:pt x="338" y="2087"/>
                    </a:lnTo>
                    <a:lnTo>
                      <a:pt x="338" y="2084"/>
                    </a:lnTo>
                    <a:lnTo>
                      <a:pt x="340" y="2082"/>
                    </a:lnTo>
                    <a:lnTo>
                      <a:pt x="340" y="2079"/>
                    </a:lnTo>
                    <a:lnTo>
                      <a:pt x="343" y="2079"/>
                    </a:lnTo>
                    <a:lnTo>
                      <a:pt x="345" y="2077"/>
                    </a:lnTo>
                    <a:lnTo>
                      <a:pt x="350" y="2077"/>
                    </a:lnTo>
                    <a:lnTo>
                      <a:pt x="353" y="2077"/>
                    </a:lnTo>
                    <a:lnTo>
                      <a:pt x="355" y="2077"/>
                    </a:lnTo>
                    <a:lnTo>
                      <a:pt x="358" y="2074"/>
                    </a:lnTo>
                    <a:lnTo>
                      <a:pt x="363" y="2074"/>
                    </a:lnTo>
                    <a:lnTo>
                      <a:pt x="365" y="2074"/>
                    </a:lnTo>
                    <a:lnTo>
                      <a:pt x="368" y="2074"/>
                    </a:lnTo>
                    <a:lnTo>
                      <a:pt x="370" y="2074"/>
                    </a:lnTo>
                    <a:lnTo>
                      <a:pt x="372" y="2074"/>
                    </a:lnTo>
                    <a:lnTo>
                      <a:pt x="375" y="2074"/>
                    </a:lnTo>
                    <a:lnTo>
                      <a:pt x="377" y="2074"/>
                    </a:lnTo>
                    <a:lnTo>
                      <a:pt x="380" y="2074"/>
                    </a:lnTo>
                    <a:lnTo>
                      <a:pt x="382" y="2077"/>
                    </a:lnTo>
                    <a:lnTo>
                      <a:pt x="385" y="2077"/>
                    </a:lnTo>
                    <a:lnTo>
                      <a:pt x="387" y="2079"/>
                    </a:lnTo>
                    <a:lnTo>
                      <a:pt x="390" y="2079"/>
                    </a:lnTo>
                    <a:lnTo>
                      <a:pt x="392" y="2082"/>
                    </a:lnTo>
                    <a:lnTo>
                      <a:pt x="392" y="2084"/>
                    </a:lnTo>
                    <a:lnTo>
                      <a:pt x="395" y="2087"/>
                    </a:lnTo>
                    <a:lnTo>
                      <a:pt x="397" y="2087"/>
                    </a:lnTo>
                    <a:lnTo>
                      <a:pt x="400" y="2089"/>
                    </a:lnTo>
                    <a:lnTo>
                      <a:pt x="402" y="2089"/>
                    </a:lnTo>
                    <a:lnTo>
                      <a:pt x="405" y="2089"/>
                    </a:lnTo>
                    <a:lnTo>
                      <a:pt x="407" y="2089"/>
                    </a:lnTo>
                    <a:lnTo>
                      <a:pt x="410" y="2089"/>
                    </a:lnTo>
                    <a:lnTo>
                      <a:pt x="415" y="2089"/>
                    </a:lnTo>
                    <a:lnTo>
                      <a:pt x="417" y="2089"/>
                    </a:lnTo>
                    <a:lnTo>
                      <a:pt x="420" y="2087"/>
                    </a:lnTo>
                    <a:lnTo>
                      <a:pt x="422" y="2087"/>
                    </a:lnTo>
                    <a:lnTo>
                      <a:pt x="425" y="2087"/>
                    </a:lnTo>
                    <a:lnTo>
                      <a:pt x="427" y="2084"/>
                    </a:lnTo>
                    <a:lnTo>
                      <a:pt x="430" y="2084"/>
                    </a:lnTo>
                    <a:lnTo>
                      <a:pt x="430" y="2082"/>
                    </a:lnTo>
                    <a:lnTo>
                      <a:pt x="432" y="2079"/>
                    </a:lnTo>
                    <a:lnTo>
                      <a:pt x="437" y="2077"/>
                    </a:lnTo>
                    <a:lnTo>
                      <a:pt x="440" y="2074"/>
                    </a:lnTo>
                    <a:lnTo>
                      <a:pt x="442" y="2074"/>
                    </a:lnTo>
                    <a:lnTo>
                      <a:pt x="445" y="2072"/>
                    </a:lnTo>
                    <a:lnTo>
                      <a:pt x="447" y="2072"/>
                    </a:lnTo>
                    <a:lnTo>
                      <a:pt x="450" y="2072"/>
                    </a:lnTo>
                    <a:lnTo>
                      <a:pt x="452" y="2072"/>
                    </a:lnTo>
                    <a:lnTo>
                      <a:pt x="454" y="2072"/>
                    </a:lnTo>
                    <a:lnTo>
                      <a:pt x="457" y="2072"/>
                    </a:lnTo>
                    <a:lnTo>
                      <a:pt x="462" y="2074"/>
                    </a:lnTo>
                    <a:lnTo>
                      <a:pt x="464" y="2074"/>
                    </a:lnTo>
                    <a:lnTo>
                      <a:pt x="467" y="2074"/>
                    </a:lnTo>
                    <a:lnTo>
                      <a:pt x="469" y="2072"/>
                    </a:lnTo>
                    <a:lnTo>
                      <a:pt x="472" y="2072"/>
                    </a:lnTo>
                    <a:lnTo>
                      <a:pt x="474" y="2072"/>
                    </a:lnTo>
                    <a:lnTo>
                      <a:pt x="477" y="2072"/>
                    </a:lnTo>
                    <a:lnTo>
                      <a:pt x="479" y="2074"/>
                    </a:lnTo>
                    <a:lnTo>
                      <a:pt x="482" y="2077"/>
                    </a:lnTo>
                    <a:lnTo>
                      <a:pt x="482" y="2079"/>
                    </a:lnTo>
                    <a:lnTo>
                      <a:pt x="482" y="2082"/>
                    </a:lnTo>
                    <a:lnTo>
                      <a:pt x="484" y="2082"/>
                    </a:lnTo>
                    <a:lnTo>
                      <a:pt x="484" y="2084"/>
                    </a:lnTo>
                    <a:lnTo>
                      <a:pt x="484" y="2087"/>
                    </a:lnTo>
                    <a:lnTo>
                      <a:pt x="484" y="2089"/>
                    </a:lnTo>
                    <a:lnTo>
                      <a:pt x="487" y="2092"/>
                    </a:lnTo>
                    <a:lnTo>
                      <a:pt x="489" y="2094"/>
                    </a:lnTo>
                    <a:lnTo>
                      <a:pt x="492" y="2092"/>
                    </a:lnTo>
                    <a:lnTo>
                      <a:pt x="494" y="2092"/>
                    </a:lnTo>
                    <a:lnTo>
                      <a:pt x="497" y="2089"/>
                    </a:lnTo>
                    <a:lnTo>
                      <a:pt x="497" y="2087"/>
                    </a:lnTo>
                    <a:lnTo>
                      <a:pt x="497" y="2084"/>
                    </a:lnTo>
                    <a:lnTo>
                      <a:pt x="497" y="2082"/>
                    </a:lnTo>
                    <a:lnTo>
                      <a:pt x="499" y="2082"/>
                    </a:lnTo>
                    <a:lnTo>
                      <a:pt x="499" y="2079"/>
                    </a:lnTo>
                    <a:lnTo>
                      <a:pt x="502" y="2077"/>
                    </a:lnTo>
                    <a:lnTo>
                      <a:pt x="504" y="2074"/>
                    </a:lnTo>
                    <a:lnTo>
                      <a:pt x="507" y="2074"/>
                    </a:lnTo>
                    <a:lnTo>
                      <a:pt x="509" y="2077"/>
                    </a:lnTo>
                    <a:lnTo>
                      <a:pt x="512" y="2077"/>
                    </a:lnTo>
                    <a:lnTo>
                      <a:pt x="512" y="2079"/>
                    </a:lnTo>
                    <a:lnTo>
                      <a:pt x="514" y="2082"/>
                    </a:lnTo>
                    <a:lnTo>
                      <a:pt x="514" y="2084"/>
                    </a:lnTo>
                    <a:lnTo>
                      <a:pt x="517" y="2087"/>
                    </a:lnTo>
                    <a:lnTo>
                      <a:pt x="517" y="2089"/>
                    </a:lnTo>
                    <a:lnTo>
                      <a:pt x="514" y="2092"/>
                    </a:lnTo>
                    <a:lnTo>
                      <a:pt x="514" y="2094"/>
                    </a:lnTo>
                    <a:lnTo>
                      <a:pt x="514" y="2097"/>
                    </a:lnTo>
                    <a:lnTo>
                      <a:pt x="512" y="2099"/>
                    </a:lnTo>
                    <a:lnTo>
                      <a:pt x="512" y="2101"/>
                    </a:lnTo>
                    <a:lnTo>
                      <a:pt x="514" y="2101"/>
                    </a:lnTo>
                    <a:lnTo>
                      <a:pt x="514" y="2104"/>
                    </a:lnTo>
                    <a:lnTo>
                      <a:pt x="514" y="2106"/>
                    </a:lnTo>
                    <a:lnTo>
                      <a:pt x="514" y="2109"/>
                    </a:lnTo>
                    <a:lnTo>
                      <a:pt x="514" y="2111"/>
                    </a:lnTo>
                    <a:lnTo>
                      <a:pt x="514" y="2114"/>
                    </a:lnTo>
                    <a:lnTo>
                      <a:pt x="517" y="2116"/>
                    </a:lnTo>
                    <a:lnTo>
                      <a:pt x="519" y="2116"/>
                    </a:lnTo>
                    <a:lnTo>
                      <a:pt x="522" y="2119"/>
                    </a:lnTo>
                    <a:lnTo>
                      <a:pt x="527" y="2119"/>
                    </a:lnTo>
                    <a:lnTo>
                      <a:pt x="529" y="2119"/>
                    </a:lnTo>
                    <a:lnTo>
                      <a:pt x="531" y="2116"/>
                    </a:lnTo>
                    <a:lnTo>
                      <a:pt x="536" y="2116"/>
                    </a:lnTo>
                    <a:lnTo>
                      <a:pt x="539" y="2114"/>
                    </a:lnTo>
                    <a:lnTo>
                      <a:pt x="539" y="2111"/>
                    </a:lnTo>
                    <a:lnTo>
                      <a:pt x="541" y="2109"/>
                    </a:lnTo>
                    <a:lnTo>
                      <a:pt x="541" y="2106"/>
                    </a:lnTo>
                    <a:lnTo>
                      <a:pt x="544" y="2104"/>
                    </a:lnTo>
                    <a:lnTo>
                      <a:pt x="546" y="2101"/>
                    </a:lnTo>
                    <a:lnTo>
                      <a:pt x="549" y="2099"/>
                    </a:lnTo>
                    <a:lnTo>
                      <a:pt x="551" y="2097"/>
                    </a:lnTo>
                    <a:lnTo>
                      <a:pt x="554" y="2094"/>
                    </a:lnTo>
                    <a:lnTo>
                      <a:pt x="556" y="2089"/>
                    </a:lnTo>
                    <a:lnTo>
                      <a:pt x="559" y="2087"/>
                    </a:lnTo>
                    <a:lnTo>
                      <a:pt x="561" y="2087"/>
                    </a:lnTo>
                    <a:lnTo>
                      <a:pt x="566" y="2084"/>
                    </a:lnTo>
                    <a:lnTo>
                      <a:pt x="569" y="2082"/>
                    </a:lnTo>
                    <a:lnTo>
                      <a:pt x="574" y="2082"/>
                    </a:lnTo>
                    <a:lnTo>
                      <a:pt x="579" y="2082"/>
                    </a:lnTo>
                    <a:lnTo>
                      <a:pt x="581" y="2082"/>
                    </a:lnTo>
                    <a:lnTo>
                      <a:pt x="584" y="2082"/>
                    </a:lnTo>
                    <a:lnTo>
                      <a:pt x="589" y="2082"/>
                    </a:lnTo>
                    <a:lnTo>
                      <a:pt x="591" y="2084"/>
                    </a:lnTo>
                    <a:lnTo>
                      <a:pt x="594" y="2084"/>
                    </a:lnTo>
                    <a:lnTo>
                      <a:pt x="599" y="2084"/>
                    </a:lnTo>
                    <a:lnTo>
                      <a:pt x="604" y="2084"/>
                    </a:lnTo>
                    <a:lnTo>
                      <a:pt x="606" y="2087"/>
                    </a:lnTo>
                    <a:lnTo>
                      <a:pt x="608" y="2087"/>
                    </a:lnTo>
                    <a:lnTo>
                      <a:pt x="613" y="2089"/>
                    </a:lnTo>
                    <a:lnTo>
                      <a:pt x="616" y="2087"/>
                    </a:lnTo>
                    <a:lnTo>
                      <a:pt x="616" y="2084"/>
                    </a:lnTo>
                    <a:lnTo>
                      <a:pt x="618" y="2079"/>
                    </a:lnTo>
                    <a:lnTo>
                      <a:pt x="621" y="2074"/>
                    </a:lnTo>
                    <a:lnTo>
                      <a:pt x="623" y="2069"/>
                    </a:lnTo>
                    <a:lnTo>
                      <a:pt x="626" y="2067"/>
                    </a:lnTo>
                    <a:lnTo>
                      <a:pt x="628" y="2064"/>
                    </a:lnTo>
                    <a:lnTo>
                      <a:pt x="631" y="2064"/>
                    </a:lnTo>
                    <a:lnTo>
                      <a:pt x="633" y="2067"/>
                    </a:lnTo>
                    <a:lnTo>
                      <a:pt x="636" y="2067"/>
                    </a:lnTo>
                    <a:lnTo>
                      <a:pt x="638" y="2067"/>
                    </a:lnTo>
                    <a:lnTo>
                      <a:pt x="643" y="2067"/>
                    </a:lnTo>
                    <a:lnTo>
                      <a:pt x="648" y="2067"/>
                    </a:lnTo>
                    <a:lnTo>
                      <a:pt x="653" y="2067"/>
                    </a:lnTo>
                    <a:lnTo>
                      <a:pt x="656" y="2067"/>
                    </a:lnTo>
                    <a:lnTo>
                      <a:pt x="658" y="2067"/>
                    </a:lnTo>
                    <a:lnTo>
                      <a:pt x="661" y="2064"/>
                    </a:lnTo>
                    <a:lnTo>
                      <a:pt x="666" y="2059"/>
                    </a:lnTo>
                    <a:lnTo>
                      <a:pt x="668" y="2057"/>
                    </a:lnTo>
                    <a:lnTo>
                      <a:pt x="671" y="2054"/>
                    </a:lnTo>
                    <a:lnTo>
                      <a:pt x="673" y="2052"/>
                    </a:lnTo>
                    <a:lnTo>
                      <a:pt x="678" y="2049"/>
                    </a:lnTo>
                    <a:lnTo>
                      <a:pt x="681" y="2047"/>
                    </a:lnTo>
                    <a:lnTo>
                      <a:pt x="686" y="2044"/>
                    </a:lnTo>
                    <a:lnTo>
                      <a:pt x="688" y="2042"/>
                    </a:lnTo>
                    <a:lnTo>
                      <a:pt x="690" y="2042"/>
                    </a:lnTo>
                    <a:lnTo>
                      <a:pt x="693" y="2039"/>
                    </a:lnTo>
                    <a:lnTo>
                      <a:pt x="693" y="2037"/>
                    </a:lnTo>
                    <a:lnTo>
                      <a:pt x="693" y="2034"/>
                    </a:lnTo>
                    <a:lnTo>
                      <a:pt x="695" y="2029"/>
                    </a:lnTo>
                    <a:lnTo>
                      <a:pt x="695" y="2024"/>
                    </a:lnTo>
                    <a:lnTo>
                      <a:pt x="695" y="2019"/>
                    </a:lnTo>
                    <a:lnTo>
                      <a:pt x="698" y="2019"/>
                    </a:lnTo>
                    <a:lnTo>
                      <a:pt x="700" y="2017"/>
                    </a:lnTo>
                    <a:lnTo>
                      <a:pt x="695" y="2015"/>
                    </a:lnTo>
                    <a:lnTo>
                      <a:pt x="695" y="2012"/>
                    </a:lnTo>
                    <a:lnTo>
                      <a:pt x="695" y="2010"/>
                    </a:lnTo>
                    <a:lnTo>
                      <a:pt x="693" y="2005"/>
                    </a:lnTo>
                    <a:lnTo>
                      <a:pt x="688" y="2005"/>
                    </a:lnTo>
                    <a:lnTo>
                      <a:pt x="683" y="2005"/>
                    </a:lnTo>
                    <a:lnTo>
                      <a:pt x="678" y="2005"/>
                    </a:lnTo>
                    <a:lnTo>
                      <a:pt x="673" y="2005"/>
                    </a:lnTo>
                    <a:lnTo>
                      <a:pt x="668" y="2005"/>
                    </a:lnTo>
                    <a:lnTo>
                      <a:pt x="663" y="2000"/>
                    </a:lnTo>
                    <a:lnTo>
                      <a:pt x="661" y="1997"/>
                    </a:lnTo>
                    <a:lnTo>
                      <a:pt x="658" y="1995"/>
                    </a:lnTo>
                    <a:lnTo>
                      <a:pt x="656" y="1987"/>
                    </a:lnTo>
                    <a:lnTo>
                      <a:pt x="653" y="1980"/>
                    </a:lnTo>
                    <a:lnTo>
                      <a:pt x="651" y="1977"/>
                    </a:lnTo>
                    <a:lnTo>
                      <a:pt x="646" y="1975"/>
                    </a:lnTo>
                    <a:lnTo>
                      <a:pt x="643" y="1972"/>
                    </a:lnTo>
                    <a:lnTo>
                      <a:pt x="638" y="1970"/>
                    </a:lnTo>
                    <a:lnTo>
                      <a:pt x="631" y="1965"/>
                    </a:lnTo>
                    <a:lnTo>
                      <a:pt x="628" y="1962"/>
                    </a:lnTo>
                    <a:lnTo>
                      <a:pt x="623" y="1960"/>
                    </a:lnTo>
                    <a:lnTo>
                      <a:pt x="616" y="1957"/>
                    </a:lnTo>
                    <a:lnTo>
                      <a:pt x="611" y="1955"/>
                    </a:lnTo>
                    <a:lnTo>
                      <a:pt x="606" y="1952"/>
                    </a:lnTo>
                    <a:lnTo>
                      <a:pt x="599" y="1950"/>
                    </a:lnTo>
                    <a:lnTo>
                      <a:pt x="596" y="1947"/>
                    </a:lnTo>
                    <a:lnTo>
                      <a:pt x="594" y="1942"/>
                    </a:lnTo>
                    <a:lnTo>
                      <a:pt x="594" y="1938"/>
                    </a:lnTo>
                    <a:lnTo>
                      <a:pt x="594" y="1935"/>
                    </a:lnTo>
                    <a:lnTo>
                      <a:pt x="591" y="1928"/>
                    </a:lnTo>
                    <a:lnTo>
                      <a:pt x="591" y="1925"/>
                    </a:lnTo>
                    <a:lnTo>
                      <a:pt x="589" y="1923"/>
                    </a:lnTo>
                    <a:lnTo>
                      <a:pt x="589" y="1920"/>
                    </a:lnTo>
                    <a:lnTo>
                      <a:pt x="586" y="1915"/>
                    </a:lnTo>
                    <a:lnTo>
                      <a:pt x="584" y="1915"/>
                    </a:lnTo>
                    <a:lnTo>
                      <a:pt x="581" y="1913"/>
                    </a:lnTo>
                    <a:lnTo>
                      <a:pt x="581" y="1908"/>
                    </a:lnTo>
                    <a:lnTo>
                      <a:pt x="579" y="1908"/>
                    </a:lnTo>
                    <a:lnTo>
                      <a:pt x="576" y="1908"/>
                    </a:lnTo>
                    <a:lnTo>
                      <a:pt x="571" y="1905"/>
                    </a:lnTo>
                    <a:lnTo>
                      <a:pt x="566" y="1908"/>
                    </a:lnTo>
                    <a:lnTo>
                      <a:pt x="559" y="1908"/>
                    </a:lnTo>
                    <a:lnTo>
                      <a:pt x="554" y="1908"/>
                    </a:lnTo>
                    <a:lnTo>
                      <a:pt x="549" y="1903"/>
                    </a:lnTo>
                    <a:lnTo>
                      <a:pt x="546" y="1903"/>
                    </a:lnTo>
                    <a:lnTo>
                      <a:pt x="544" y="1903"/>
                    </a:lnTo>
                    <a:lnTo>
                      <a:pt x="539" y="1900"/>
                    </a:lnTo>
                    <a:lnTo>
                      <a:pt x="539" y="1898"/>
                    </a:lnTo>
                    <a:lnTo>
                      <a:pt x="539" y="1895"/>
                    </a:lnTo>
                    <a:lnTo>
                      <a:pt x="534" y="1893"/>
                    </a:lnTo>
                    <a:lnTo>
                      <a:pt x="531" y="1890"/>
                    </a:lnTo>
                    <a:lnTo>
                      <a:pt x="527" y="1888"/>
                    </a:lnTo>
                    <a:lnTo>
                      <a:pt x="524" y="1888"/>
                    </a:lnTo>
                    <a:lnTo>
                      <a:pt x="522" y="1885"/>
                    </a:lnTo>
                    <a:lnTo>
                      <a:pt x="517" y="1885"/>
                    </a:lnTo>
                    <a:lnTo>
                      <a:pt x="514" y="1883"/>
                    </a:lnTo>
                    <a:lnTo>
                      <a:pt x="512" y="1883"/>
                    </a:lnTo>
                    <a:lnTo>
                      <a:pt x="509" y="1883"/>
                    </a:lnTo>
                    <a:lnTo>
                      <a:pt x="509" y="1880"/>
                    </a:lnTo>
                    <a:lnTo>
                      <a:pt x="507" y="1878"/>
                    </a:lnTo>
                    <a:lnTo>
                      <a:pt x="509" y="1875"/>
                    </a:lnTo>
                    <a:lnTo>
                      <a:pt x="512" y="1873"/>
                    </a:lnTo>
                    <a:lnTo>
                      <a:pt x="509" y="1870"/>
                    </a:lnTo>
                    <a:lnTo>
                      <a:pt x="509" y="1868"/>
                    </a:lnTo>
                    <a:lnTo>
                      <a:pt x="514" y="1865"/>
                    </a:lnTo>
                    <a:lnTo>
                      <a:pt x="517" y="1863"/>
                    </a:lnTo>
                    <a:lnTo>
                      <a:pt x="519" y="1863"/>
                    </a:lnTo>
                    <a:lnTo>
                      <a:pt x="524" y="1861"/>
                    </a:lnTo>
                    <a:lnTo>
                      <a:pt x="529" y="1858"/>
                    </a:lnTo>
                    <a:lnTo>
                      <a:pt x="531" y="1856"/>
                    </a:lnTo>
                    <a:lnTo>
                      <a:pt x="541" y="1853"/>
                    </a:lnTo>
                    <a:lnTo>
                      <a:pt x="554" y="1851"/>
                    </a:lnTo>
                    <a:lnTo>
                      <a:pt x="561" y="1848"/>
                    </a:lnTo>
                    <a:lnTo>
                      <a:pt x="564" y="1846"/>
                    </a:lnTo>
                    <a:lnTo>
                      <a:pt x="561" y="1836"/>
                    </a:lnTo>
                    <a:lnTo>
                      <a:pt x="561" y="1831"/>
                    </a:lnTo>
                    <a:lnTo>
                      <a:pt x="564" y="1828"/>
                    </a:lnTo>
                    <a:lnTo>
                      <a:pt x="564" y="1826"/>
                    </a:lnTo>
                    <a:lnTo>
                      <a:pt x="561" y="1823"/>
                    </a:lnTo>
                    <a:lnTo>
                      <a:pt x="559" y="1821"/>
                    </a:lnTo>
                    <a:lnTo>
                      <a:pt x="559" y="1818"/>
                    </a:lnTo>
                    <a:lnTo>
                      <a:pt x="556" y="1818"/>
                    </a:lnTo>
                    <a:lnTo>
                      <a:pt x="556" y="1816"/>
                    </a:lnTo>
                    <a:lnTo>
                      <a:pt x="556" y="1813"/>
                    </a:lnTo>
                    <a:lnTo>
                      <a:pt x="556" y="1811"/>
                    </a:lnTo>
                    <a:lnTo>
                      <a:pt x="556" y="1806"/>
                    </a:lnTo>
                    <a:lnTo>
                      <a:pt x="554" y="1801"/>
                    </a:lnTo>
                    <a:lnTo>
                      <a:pt x="554" y="1798"/>
                    </a:lnTo>
                    <a:lnTo>
                      <a:pt x="556" y="1793"/>
                    </a:lnTo>
                    <a:lnTo>
                      <a:pt x="556" y="1791"/>
                    </a:lnTo>
                    <a:lnTo>
                      <a:pt x="554" y="1788"/>
                    </a:lnTo>
                    <a:lnTo>
                      <a:pt x="551" y="1783"/>
                    </a:lnTo>
                    <a:lnTo>
                      <a:pt x="551" y="1779"/>
                    </a:lnTo>
                    <a:lnTo>
                      <a:pt x="551" y="1776"/>
                    </a:lnTo>
                    <a:lnTo>
                      <a:pt x="551" y="1771"/>
                    </a:lnTo>
                    <a:lnTo>
                      <a:pt x="549" y="1769"/>
                    </a:lnTo>
                    <a:lnTo>
                      <a:pt x="549" y="1764"/>
                    </a:lnTo>
                    <a:lnTo>
                      <a:pt x="549" y="1761"/>
                    </a:lnTo>
                    <a:lnTo>
                      <a:pt x="549" y="1756"/>
                    </a:lnTo>
                    <a:lnTo>
                      <a:pt x="549" y="1751"/>
                    </a:lnTo>
                    <a:lnTo>
                      <a:pt x="546" y="1744"/>
                    </a:lnTo>
                    <a:lnTo>
                      <a:pt x="544" y="1739"/>
                    </a:lnTo>
                    <a:lnTo>
                      <a:pt x="544" y="1736"/>
                    </a:lnTo>
                    <a:lnTo>
                      <a:pt x="549" y="1731"/>
                    </a:lnTo>
                    <a:lnTo>
                      <a:pt x="551" y="1729"/>
                    </a:lnTo>
                    <a:lnTo>
                      <a:pt x="554" y="1729"/>
                    </a:lnTo>
                    <a:lnTo>
                      <a:pt x="559" y="1726"/>
                    </a:lnTo>
                    <a:lnTo>
                      <a:pt x="561" y="1726"/>
                    </a:lnTo>
                    <a:lnTo>
                      <a:pt x="561" y="1721"/>
                    </a:lnTo>
                    <a:lnTo>
                      <a:pt x="561" y="1719"/>
                    </a:lnTo>
                    <a:lnTo>
                      <a:pt x="559" y="1714"/>
                    </a:lnTo>
                    <a:lnTo>
                      <a:pt x="556" y="1711"/>
                    </a:lnTo>
                    <a:lnTo>
                      <a:pt x="556" y="1709"/>
                    </a:lnTo>
                    <a:lnTo>
                      <a:pt x="559" y="1706"/>
                    </a:lnTo>
                    <a:lnTo>
                      <a:pt x="559" y="1702"/>
                    </a:lnTo>
                    <a:lnTo>
                      <a:pt x="559" y="1697"/>
                    </a:lnTo>
                    <a:lnTo>
                      <a:pt x="559" y="1694"/>
                    </a:lnTo>
                    <a:lnTo>
                      <a:pt x="556" y="1689"/>
                    </a:lnTo>
                    <a:lnTo>
                      <a:pt x="551" y="1689"/>
                    </a:lnTo>
                    <a:lnTo>
                      <a:pt x="546" y="1689"/>
                    </a:lnTo>
                    <a:lnTo>
                      <a:pt x="541" y="1689"/>
                    </a:lnTo>
                    <a:lnTo>
                      <a:pt x="536" y="1687"/>
                    </a:lnTo>
                    <a:lnTo>
                      <a:pt x="531" y="1687"/>
                    </a:lnTo>
                    <a:lnTo>
                      <a:pt x="529" y="1684"/>
                    </a:lnTo>
                    <a:lnTo>
                      <a:pt x="522" y="1684"/>
                    </a:lnTo>
                    <a:lnTo>
                      <a:pt x="519" y="1682"/>
                    </a:lnTo>
                    <a:lnTo>
                      <a:pt x="512" y="1679"/>
                    </a:lnTo>
                    <a:lnTo>
                      <a:pt x="507" y="1679"/>
                    </a:lnTo>
                    <a:lnTo>
                      <a:pt x="502" y="1677"/>
                    </a:lnTo>
                    <a:lnTo>
                      <a:pt x="502" y="1674"/>
                    </a:lnTo>
                    <a:lnTo>
                      <a:pt x="499" y="1672"/>
                    </a:lnTo>
                    <a:lnTo>
                      <a:pt x="494" y="1672"/>
                    </a:lnTo>
                    <a:lnTo>
                      <a:pt x="492" y="1669"/>
                    </a:lnTo>
                    <a:lnTo>
                      <a:pt x="489" y="1667"/>
                    </a:lnTo>
                    <a:lnTo>
                      <a:pt x="484" y="1667"/>
                    </a:lnTo>
                    <a:lnTo>
                      <a:pt x="479" y="1667"/>
                    </a:lnTo>
                    <a:lnTo>
                      <a:pt x="474" y="1667"/>
                    </a:lnTo>
                    <a:lnTo>
                      <a:pt x="469" y="1667"/>
                    </a:lnTo>
                    <a:lnTo>
                      <a:pt x="459" y="1669"/>
                    </a:lnTo>
                    <a:lnTo>
                      <a:pt x="452" y="1669"/>
                    </a:lnTo>
                    <a:lnTo>
                      <a:pt x="445" y="1672"/>
                    </a:lnTo>
                    <a:lnTo>
                      <a:pt x="430" y="1674"/>
                    </a:lnTo>
                    <a:lnTo>
                      <a:pt x="410" y="1674"/>
                    </a:lnTo>
                    <a:lnTo>
                      <a:pt x="392" y="1677"/>
                    </a:lnTo>
                    <a:lnTo>
                      <a:pt x="377" y="1679"/>
                    </a:lnTo>
                    <a:lnTo>
                      <a:pt x="372" y="1677"/>
                    </a:lnTo>
                    <a:lnTo>
                      <a:pt x="368" y="1677"/>
                    </a:lnTo>
                    <a:lnTo>
                      <a:pt x="365" y="1677"/>
                    </a:lnTo>
                    <a:lnTo>
                      <a:pt x="363" y="1674"/>
                    </a:lnTo>
                    <a:lnTo>
                      <a:pt x="363" y="1672"/>
                    </a:lnTo>
                    <a:lnTo>
                      <a:pt x="365" y="1672"/>
                    </a:lnTo>
                    <a:lnTo>
                      <a:pt x="368" y="1672"/>
                    </a:lnTo>
                    <a:lnTo>
                      <a:pt x="368" y="1669"/>
                    </a:lnTo>
                    <a:lnTo>
                      <a:pt x="368" y="1667"/>
                    </a:lnTo>
                    <a:lnTo>
                      <a:pt x="370" y="1664"/>
                    </a:lnTo>
                    <a:lnTo>
                      <a:pt x="370" y="1662"/>
                    </a:lnTo>
                    <a:lnTo>
                      <a:pt x="370" y="1659"/>
                    </a:lnTo>
                    <a:lnTo>
                      <a:pt x="370" y="1657"/>
                    </a:lnTo>
                    <a:lnTo>
                      <a:pt x="372" y="1657"/>
                    </a:lnTo>
                    <a:lnTo>
                      <a:pt x="375" y="1657"/>
                    </a:lnTo>
                    <a:lnTo>
                      <a:pt x="377" y="1657"/>
                    </a:lnTo>
                    <a:lnTo>
                      <a:pt x="377" y="1654"/>
                    </a:lnTo>
                    <a:lnTo>
                      <a:pt x="377" y="1652"/>
                    </a:lnTo>
                    <a:lnTo>
                      <a:pt x="377" y="1649"/>
                    </a:lnTo>
                    <a:lnTo>
                      <a:pt x="377" y="1647"/>
                    </a:lnTo>
                    <a:lnTo>
                      <a:pt x="375" y="1644"/>
                    </a:lnTo>
                    <a:lnTo>
                      <a:pt x="372" y="1644"/>
                    </a:lnTo>
                    <a:lnTo>
                      <a:pt x="372" y="1642"/>
                    </a:lnTo>
                    <a:lnTo>
                      <a:pt x="375" y="1642"/>
                    </a:lnTo>
                    <a:lnTo>
                      <a:pt x="375" y="1639"/>
                    </a:lnTo>
                    <a:lnTo>
                      <a:pt x="377" y="1639"/>
                    </a:lnTo>
                    <a:lnTo>
                      <a:pt x="377" y="1637"/>
                    </a:lnTo>
                    <a:lnTo>
                      <a:pt x="380" y="1639"/>
                    </a:lnTo>
                    <a:lnTo>
                      <a:pt x="382" y="1639"/>
                    </a:lnTo>
                    <a:lnTo>
                      <a:pt x="385" y="1642"/>
                    </a:lnTo>
                    <a:lnTo>
                      <a:pt x="387" y="1642"/>
                    </a:lnTo>
                    <a:lnTo>
                      <a:pt x="387" y="1639"/>
                    </a:lnTo>
                    <a:lnTo>
                      <a:pt x="390" y="1639"/>
                    </a:lnTo>
                    <a:lnTo>
                      <a:pt x="392" y="1639"/>
                    </a:lnTo>
                    <a:lnTo>
                      <a:pt x="392" y="1637"/>
                    </a:lnTo>
                    <a:lnTo>
                      <a:pt x="395" y="1637"/>
                    </a:lnTo>
                    <a:lnTo>
                      <a:pt x="397" y="1637"/>
                    </a:lnTo>
                    <a:lnTo>
                      <a:pt x="400" y="1637"/>
                    </a:lnTo>
                    <a:lnTo>
                      <a:pt x="402" y="1637"/>
                    </a:lnTo>
                    <a:lnTo>
                      <a:pt x="405" y="1637"/>
                    </a:lnTo>
                    <a:lnTo>
                      <a:pt x="405" y="1639"/>
                    </a:lnTo>
                    <a:lnTo>
                      <a:pt x="407" y="1639"/>
                    </a:lnTo>
                    <a:lnTo>
                      <a:pt x="410" y="1642"/>
                    </a:lnTo>
                    <a:lnTo>
                      <a:pt x="412" y="1642"/>
                    </a:lnTo>
                    <a:lnTo>
                      <a:pt x="412" y="1644"/>
                    </a:lnTo>
                    <a:lnTo>
                      <a:pt x="415" y="1644"/>
                    </a:lnTo>
                    <a:lnTo>
                      <a:pt x="417" y="1644"/>
                    </a:lnTo>
                    <a:lnTo>
                      <a:pt x="417" y="1642"/>
                    </a:lnTo>
                    <a:lnTo>
                      <a:pt x="420" y="1642"/>
                    </a:lnTo>
                    <a:lnTo>
                      <a:pt x="420" y="1639"/>
                    </a:lnTo>
                    <a:lnTo>
                      <a:pt x="420" y="1637"/>
                    </a:lnTo>
                    <a:lnTo>
                      <a:pt x="420" y="1634"/>
                    </a:lnTo>
                    <a:lnTo>
                      <a:pt x="420" y="1632"/>
                    </a:lnTo>
                    <a:lnTo>
                      <a:pt x="420" y="1629"/>
                    </a:lnTo>
                    <a:lnTo>
                      <a:pt x="422" y="1629"/>
                    </a:lnTo>
                    <a:lnTo>
                      <a:pt x="425" y="1629"/>
                    </a:lnTo>
                    <a:lnTo>
                      <a:pt x="427" y="1627"/>
                    </a:lnTo>
                    <a:lnTo>
                      <a:pt x="430" y="1627"/>
                    </a:lnTo>
                    <a:lnTo>
                      <a:pt x="432" y="1625"/>
                    </a:lnTo>
                    <a:lnTo>
                      <a:pt x="435" y="1625"/>
                    </a:lnTo>
                    <a:lnTo>
                      <a:pt x="437" y="1625"/>
                    </a:lnTo>
                    <a:lnTo>
                      <a:pt x="440" y="1625"/>
                    </a:lnTo>
                    <a:lnTo>
                      <a:pt x="442" y="1625"/>
                    </a:lnTo>
                    <a:lnTo>
                      <a:pt x="442" y="1622"/>
                    </a:lnTo>
                    <a:lnTo>
                      <a:pt x="445" y="1620"/>
                    </a:lnTo>
                    <a:lnTo>
                      <a:pt x="447" y="1620"/>
                    </a:lnTo>
                    <a:lnTo>
                      <a:pt x="450" y="1620"/>
                    </a:lnTo>
                    <a:lnTo>
                      <a:pt x="452" y="1620"/>
                    </a:lnTo>
                    <a:lnTo>
                      <a:pt x="452" y="1622"/>
                    </a:lnTo>
                    <a:lnTo>
                      <a:pt x="454" y="1622"/>
                    </a:lnTo>
                    <a:lnTo>
                      <a:pt x="454" y="1620"/>
                    </a:lnTo>
                    <a:lnTo>
                      <a:pt x="457" y="1620"/>
                    </a:lnTo>
                    <a:lnTo>
                      <a:pt x="457" y="1617"/>
                    </a:lnTo>
                    <a:lnTo>
                      <a:pt x="457" y="1615"/>
                    </a:lnTo>
                    <a:lnTo>
                      <a:pt x="457" y="1612"/>
                    </a:lnTo>
                    <a:lnTo>
                      <a:pt x="459" y="1612"/>
                    </a:lnTo>
                    <a:lnTo>
                      <a:pt x="462" y="1612"/>
                    </a:lnTo>
                    <a:lnTo>
                      <a:pt x="464" y="1610"/>
                    </a:lnTo>
                    <a:lnTo>
                      <a:pt x="467" y="1610"/>
                    </a:lnTo>
                    <a:lnTo>
                      <a:pt x="469" y="1610"/>
                    </a:lnTo>
                    <a:lnTo>
                      <a:pt x="472" y="1610"/>
                    </a:lnTo>
                    <a:lnTo>
                      <a:pt x="474" y="1607"/>
                    </a:lnTo>
                    <a:lnTo>
                      <a:pt x="477" y="1607"/>
                    </a:lnTo>
                    <a:lnTo>
                      <a:pt x="479" y="1607"/>
                    </a:lnTo>
                    <a:lnTo>
                      <a:pt x="482" y="1605"/>
                    </a:lnTo>
                    <a:lnTo>
                      <a:pt x="484" y="1605"/>
                    </a:lnTo>
                    <a:lnTo>
                      <a:pt x="487" y="1602"/>
                    </a:lnTo>
                    <a:lnTo>
                      <a:pt x="492" y="1602"/>
                    </a:lnTo>
                    <a:lnTo>
                      <a:pt x="494" y="1602"/>
                    </a:lnTo>
                    <a:lnTo>
                      <a:pt x="497" y="1602"/>
                    </a:lnTo>
                    <a:lnTo>
                      <a:pt x="502" y="1602"/>
                    </a:lnTo>
                    <a:lnTo>
                      <a:pt x="502" y="1605"/>
                    </a:lnTo>
                    <a:lnTo>
                      <a:pt x="504" y="1605"/>
                    </a:lnTo>
                    <a:lnTo>
                      <a:pt x="507" y="1605"/>
                    </a:lnTo>
                    <a:lnTo>
                      <a:pt x="507" y="1602"/>
                    </a:lnTo>
                    <a:lnTo>
                      <a:pt x="509" y="1602"/>
                    </a:lnTo>
                    <a:lnTo>
                      <a:pt x="512" y="1602"/>
                    </a:lnTo>
                    <a:lnTo>
                      <a:pt x="514" y="1602"/>
                    </a:lnTo>
                    <a:lnTo>
                      <a:pt x="517" y="1602"/>
                    </a:lnTo>
                    <a:lnTo>
                      <a:pt x="519" y="1602"/>
                    </a:lnTo>
                    <a:lnTo>
                      <a:pt x="519" y="1600"/>
                    </a:lnTo>
                    <a:lnTo>
                      <a:pt x="522" y="1600"/>
                    </a:lnTo>
                    <a:lnTo>
                      <a:pt x="522" y="1597"/>
                    </a:lnTo>
                    <a:lnTo>
                      <a:pt x="524" y="1597"/>
                    </a:lnTo>
                    <a:lnTo>
                      <a:pt x="527" y="1595"/>
                    </a:lnTo>
                    <a:lnTo>
                      <a:pt x="529" y="1595"/>
                    </a:lnTo>
                    <a:lnTo>
                      <a:pt x="531" y="1595"/>
                    </a:lnTo>
                    <a:lnTo>
                      <a:pt x="534" y="1595"/>
                    </a:lnTo>
                    <a:lnTo>
                      <a:pt x="536" y="1595"/>
                    </a:lnTo>
                    <a:lnTo>
                      <a:pt x="539" y="1595"/>
                    </a:lnTo>
                    <a:lnTo>
                      <a:pt x="541" y="1595"/>
                    </a:lnTo>
                    <a:lnTo>
                      <a:pt x="544" y="1595"/>
                    </a:lnTo>
                    <a:lnTo>
                      <a:pt x="544" y="1597"/>
                    </a:lnTo>
                    <a:lnTo>
                      <a:pt x="546" y="1597"/>
                    </a:lnTo>
                    <a:lnTo>
                      <a:pt x="549" y="1600"/>
                    </a:lnTo>
                    <a:lnTo>
                      <a:pt x="549" y="1597"/>
                    </a:lnTo>
                    <a:lnTo>
                      <a:pt x="551" y="1597"/>
                    </a:lnTo>
                    <a:lnTo>
                      <a:pt x="554" y="1595"/>
                    </a:lnTo>
                    <a:lnTo>
                      <a:pt x="556" y="1592"/>
                    </a:lnTo>
                    <a:lnTo>
                      <a:pt x="559" y="1592"/>
                    </a:lnTo>
                    <a:lnTo>
                      <a:pt x="559" y="1590"/>
                    </a:lnTo>
                    <a:lnTo>
                      <a:pt x="561" y="1590"/>
                    </a:lnTo>
                    <a:lnTo>
                      <a:pt x="564" y="1587"/>
                    </a:lnTo>
                    <a:lnTo>
                      <a:pt x="566" y="1585"/>
                    </a:lnTo>
                    <a:lnTo>
                      <a:pt x="566" y="1582"/>
                    </a:lnTo>
                    <a:lnTo>
                      <a:pt x="569" y="1580"/>
                    </a:lnTo>
                    <a:lnTo>
                      <a:pt x="569" y="1577"/>
                    </a:lnTo>
                    <a:lnTo>
                      <a:pt x="569" y="1575"/>
                    </a:lnTo>
                    <a:lnTo>
                      <a:pt x="569" y="1572"/>
                    </a:lnTo>
                    <a:lnTo>
                      <a:pt x="571" y="1570"/>
                    </a:lnTo>
                    <a:lnTo>
                      <a:pt x="571" y="1567"/>
                    </a:lnTo>
                    <a:lnTo>
                      <a:pt x="571" y="1565"/>
                    </a:lnTo>
                    <a:lnTo>
                      <a:pt x="571" y="1562"/>
                    </a:lnTo>
                    <a:lnTo>
                      <a:pt x="569" y="1562"/>
                    </a:lnTo>
                    <a:lnTo>
                      <a:pt x="569" y="1560"/>
                    </a:lnTo>
                    <a:lnTo>
                      <a:pt x="566" y="1560"/>
                    </a:lnTo>
                    <a:lnTo>
                      <a:pt x="564" y="1560"/>
                    </a:lnTo>
                    <a:lnTo>
                      <a:pt x="561" y="1560"/>
                    </a:lnTo>
                    <a:lnTo>
                      <a:pt x="559" y="1560"/>
                    </a:lnTo>
                    <a:lnTo>
                      <a:pt x="556" y="1557"/>
                    </a:lnTo>
                    <a:lnTo>
                      <a:pt x="554" y="1557"/>
                    </a:lnTo>
                    <a:lnTo>
                      <a:pt x="554" y="1560"/>
                    </a:lnTo>
                    <a:lnTo>
                      <a:pt x="551" y="1560"/>
                    </a:lnTo>
                    <a:lnTo>
                      <a:pt x="549" y="1557"/>
                    </a:lnTo>
                    <a:lnTo>
                      <a:pt x="546" y="1557"/>
                    </a:lnTo>
                    <a:lnTo>
                      <a:pt x="544" y="1557"/>
                    </a:lnTo>
                    <a:lnTo>
                      <a:pt x="541" y="1557"/>
                    </a:lnTo>
                    <a:lnTo>
                      <a:pt x="539" y="1557"/>
                    </a:lnTo>
                    <a:lnTo>
                      <a:pt x="536" y="1557"/>
                    </a:lnTo>
                    <a:lnTo>
                      <a:pt x="534" y="1555"/>
                    </a:lnTo>
                    <a:lnTo>
                      <a:pt x="531" y="1555"/>
                    </a:lnTo>
                    <a:lnTo>
                      <a:pt x="529" y="1555"/>
                    </a:lnTo>
                    <a:lnTo>
                      <a:pt x="527" y="1552"/>
                    </a:lnTo>
                    <a:lnTo>
                      <a:pt x="524" y="1552"/>
                    </a:lnTo>
                    <a:lnTo>
                      <a:pt x="522" y="1550"/>
                    </a:lnTo>
                    <a:lnTo>
                      <a:pt x="519" y="1550"/>
                    </a:lnTo>
                    <a:lnTo>
                      <a:pt x="517" y="1550"/>
                    </a:lnTo>
                    <a:lnTo>
                      <a:pt x="514" y="1550"/>
                    </a:lnTo>
                    <a:lnTo>
                      <a:pt x="512" y="1550"/>
                    </a:lnTo>
                    <a:lnTo>
                      <a:pt x="512" y="1552"/>
                    </a:lnTo>
                    <a:lnTo>
                      <a:pt x="509" y="1552"/>
                    </a:lnTo>
                    <a:lnTo>
                      <a:pt x="507" y="1552"/>
                    </a:lnTo>
                    <a:lnTo>
                      <a:pt x="504" y="1555"/>
                    </a:lnTo>
                    <a:lnTo>
                      <a:pt x="502" y="1555"/>
                    </a:lnTo>
                    <a:lnTo>
                      <a:pt x="497" y="1555"/>
                    </a:lnTo>
                    <a:lnTo>
                      <a:pt x="494" y="1555"/>
                    </a:lnTo>
                    <a:lnTo>
                      <a:pt x="489" y="1555"/>
                    </a:lnTo>
                    <a:lnTo>
                      <a:pt x="484" y="1555"/>
                    </a:lnTo>
                    <a:lnTo>
                      <a:pt x="482" y="1555"/>
                    </a:lnTo>
                    <a:lnTo>
                      <a:pt x="477" y="1555"/>
                    </a:lnTo>
                    <a:lnTo>
                      <a:pt x="474" y="1555"/>
                    </a:lnTo>
                    <a:lnTo>
                      <a:pt x="472" y="1555"/>
                    </a:lnTo>
                    <a:lnTo>
                      <a:pt x="467" y="1555"/>
                    </a:lnTo>
                    <a:lnTo>
                      <a:pt x="464" y="1555"/>
                    </a:lnTo>
                    <a:lnTo>
                      <a:pt x="462" y="1555"/>
                    </a:lnTo>
                    <a:lnTo>
                      <a:pt x="459" y="1555"/>
                    </a:lnTo>
                    <a:lnTo>
                      <a:pt x="457" y="1555"/>
                    </a:lnTo>
                    <a:lnTo>
                      <a:pt x="454" y="1555"/>
                    </a:lnTo>
                    <a:lnTo>
                      <a:pt x="452" y="1555"/>
                    </a:lnTo>
                    <a:lnTo>
                      <a:pt x="450" y="1555"/>
                    </a:lnTo>
                    <a:lnTo>
                      <a:pt x="447" y="1552"/>
                    </a:lnTo>
                    <a:lnTo>
                      <a:pt x="445" y="1552"/>
                    </a:lnTo>
                    <a:lnTo>
                      <a:pt x="442" y="1552"/>
                    </a:lnTo>
                    <a:lnTo>
                      <a:pt x="440" y="1550"/>
                    </a:lnTo>
                    <a:lnTo>
                      <a:pt x="437" y="1548"/>
                    </a:lnTo>
                    <a:lnTo>
                      <a:pt x="435" y="1545"/>
                    </a:lnTo>
                    <a:lnTo>
                      <a:pt x="435" y="1543"/>
                    </a:lnTo>
                    <a:lnTo>
                      <a:pt x="432" y="1543"/>
                    </a:lnTo>
                    <a:lnTo>
                      <a:pt x="430" y="1543"/>
                    </a:lnTo>
                    <a:lnTo>
                      <a:pt x="430" y="1540"/>
                    </a:lnTo>
                    <a:lnTo>
                      <a:pt x="430" y="1538"/>
                    </a:lnTo>
                    <a:lnTo>
                      <a:pt x="427" y="1538"/>
                    </a:lnTo>
                    <a:lnTo>
                      <a:pt x="427" y="1535"/>
                    </a:lnTo>
                    <a:lnTo>
                      <a:pt x="425" y="1535"/>
                    </a:lnTo>
                    <a:lnTo>
                      <a:pt x="425" y="1533"/>
                    </a:lnTo>
                    <a:lnTo>
                      <a:pt x="422" y="1530"/>
                    </a:lnTo>
                    <a:lnTo>
                      <a:pt x="422" y="1528"/>
                    </a:lnTo>
                    <a:lnTo>
                      <a:pt x="425" y="1525"/>
                    </a:lnTo>
                    <a:lnTo>
                      <a:pt x="425" y="1523"/>
                    </a:lnTo>
                    <a:lnTo>
                      <a:pt x="425" y="1520"/>
                    </a:lnTo>
                    <a:lnTo>
                      <a:pt x="427" y="1518"/>
                    </a:lnTo>
                    <a:lnTo>
                      <a:pt x="427" y="1515"/>
                    </a:lnTo>
                    <a:lnTo>
                      <a:pt x="427" y="1513"/>
                    </a:lnTo>
                    <a:lnTo>
                      <a:pt x="427" y="1510"/>
                    </a:lnTo>
                    <a:lnTo>
                      <a:pt x="425" y="1508"/>
                    </a:lnTo>
                    <a:lnTo>
                      <a:pt x="425" y="1505"/>
                    </a:lnTo>
                    <a:lnTo>
                      <a:pt x="425" y="1503"/>
                    </a:lnTo>
                    <a:lnTo>
                      <a:pt x="422" y="1503"/>
                    </a:lnTo>
                    <a:lnTo>
                      <a:pt x="420" y="1503"/>
                    </a:lnTo>
                    <a:lnTo>
                      <a:pt x="420" y="1500"/>
                    </a:lnTo>
                    <a:lnTo>
                      <a:pt x="420" y="1498"/>
                    </a:lnTo>
                    <a:lnTo>
                      <a:pt x="417" y="1498"/>
                    </a:lnTo>
                    <a:lnTo>
                      <a:pt x="417" y="1495"/>
                    </a:lnTo>
                    <a:lnTo>
                      <a:pt x="415" y="1495"/>
                    </a:lnTo>
                    <a:lnTo>
                      <a:pt x="415" y="1493"/>
                    </a:lnTo>
                    <a:lnTo>
                      <a:pt x="412" y="1493"/>
                    </a:lnTo>
                    <a:lnTo>
                      <a:pt x="412" y="1490"/>
                    </a:lnTo>
                    <a:lnTo>
                      <a:pt x="410" y="1490"/>
                    </a:lnTo>
                    <a:lnTo>
                      <a:pt x="410" y="1488"/>
                    </a:lnTo>
                    <a:lnTo>
                      <a:pt x="407" y="1488"/>
                    </a:lnTo>
                    <a:lnTo>
                      <a:pt x="407" y="1485"/>
                    </a:lnTo>
                    <a:lnTo>
                      <a:pt x="407" y="1483"/>
                    </a:lnTo>
                    <a:lnTo>
                      <a:pt x="405" y="1483"/>
                    </a:lnTo>
                    <a:lnTo>
                      <a:pt x="405" y="1480"/>
                    </a:lnTo>
                    <a:lnTo>
                      <a:pt x="402" y="1478"/>
                    </a:lnTo>
                    <a:lnTo>
                      <a:pt x="402" y="1475"/>
                    </a:lnTo>
                    <a:lnTo>
                      <a:pt x="402" y="1473"/>
                    </a:lnTo>
                    <a:lnTo>
                      <a:pt x="402" y="1470"/>
                    </a:lnTo>
                    <a:lnTo>
                      <a:pt x="402" y="1468"/>
                    </a:lnTo>
                    <a:lnTo>
                      <a:pt x="405" y="1468"/>
                    </a:lnTo>
                    <a:lnTo>
                      <a:pt x="405" y="1466"/>
                    </a:lnTo>
                    <a:lnTo>
                      <a:pt x="407" y="1466"/>
                    </a:lnTo>
                    <a:lnTo>
                      <a:pt x="410" y="1466"/>
                    </a:lnTo>
                    <a:lnTo>
                      <a:pt x="412" y="1463"/>
                    </a:lnTo>
                    <a:lnTo>
                      <a:pt x="415" y="1463"/>
                    </a:lnTo>
                    <a:lnTo>
                      <a:pt x="417" y="1461"/>
                    </a:lnTo>
                    <a:lnTo>
                      <a:pt x="420" y="1461"/>
                    </a:lnTo>
                    <a:lnTo>
                      <a:pt x="422" y="1458"/>
                    </a:lnTo>
                    <a:lnTo>
                      <a:pt x="425" y="1458"/>
                    </a:lnTo>
                    <a:lnTo>
                      <a:pt x="425" y="1456"/>
                    </a:lnTo>
                    <a:lnTo>
                      <a:pt x="427" y="1453"/>
                    </a:lnTo>
                    <a:lnTo>
                      <a:pt x="427" y="1451"/>
                    </a:lnTo>
                    <a:lnTo>
                      <a:pt x="430" y="1451"/>
                    </a:lnTo>
                    <a:lnTo>
                      <a:pt x="432" y="1448"/>
                    </a:lnTo>
                    <a:lnTo>
                      <a:pt x="435" y="1448"/>
                    </a:lnTo>
                    <a:lnTo>
                      <a:pt x="435" y="1446"/>
                    </a:lnTo>
                    <a:lnTo>
                      <a:pt x="437" y="1446"/>
                    </a:lnTo>
                    <a:lnTo>
                      <a:pt x="440" y="1443"/>
                    </a:lnTo>
                    <a:lnTo>
                      <a:pt x="442" y="1443"/>
                    </a:lnTo>
                    <a:lnTo>
                      <a:pt x="442" y="1441"/>
                    </a:lnTo>
                    <a:lnTo>
                      <a:pt x="442" y="1438"/>
                    </a:lnTo>
                    <a:lnTo>
                      <a:pt x="442" y="1436"/>
                    </a:lnTo>
                    <a:lnTo>
                      <a:pt x="445" y="1436"/>
                    </a:lnTo>
                    <a:lnTo>
                      <a:pt x="445" y="1433"/>
                    </a:lnTo>
                    <a:lnTo>
                      <a:pt x="447" y="1431"/>
                    </a:lnTo>
                    <a:lnTo>
                      <a:pt x="450" y="1431"/>
                    </a:lnTo>
                    <a:lnTo>
                      <a:pt x="452" y="1428"/>
                    </a:lnTo>
                    <a:lnTo>
                      <a:pt x="454" y="1428"/>
                    </a:lnTo>
                    <a:lnTo>
                      <a:pt x="457" y="1426"/>
                    </a:lnTo>
                    <a:lnTo>
                      <a:pt x="459" y="1426"/>
                    </a:lnTo>
                    <a:lnTo>
                      <a:pt x="462" y="1426"/>
                    </a:lnTo>
                    <a:lnTo>
                      <a:pt x="464" y="1423"/>
                    </a:lnTo>
                    <a:lnTo>
                      <a:pt x="464" y="1421"/>
                    </a:lnTo>
                    <a:lnTo>
                      <a:pt x="467" y="1421"/>
                    </a:lnTo>
                    <a:lnTo>
                      <a:pt x="467" y="1418"/>
                    </a:lnTo>
                    <a:lnTo>
                      <a:pt x="469" y="1416"/>
                    </a:lnTo>
                    <a:lnTo>
                      <a:pt x="472" y="1416"/>
                    </a:lnTo>
                    <a:lnTo>
                      <a:pt x="474" y="1413"/>
                    </a:lnTo>
                    <a:lnTo>
                      <a:pt x="477" y="1413"/>
                    </a:lnTo>
                    <a:lnTo>
                      <a:pt x="479" y="1413"/>
                    </a:lnTo>
                    <a:lnTo>
                      <a:pt x="482" y="1413"/>
                    </a:lnTo>
                    <a:lnTo>
                      <a:pt x="484" y="1411"/>
                    </a:lnTo>
                    <a:lnTo>
                      <a:pt x="487" y="1411"/>
                    </a:lnTo>
                    <a:lnTo>
                      <a:pt x="489" y="1411"/>
                    </a:lnTo>
                    <a:lnTo>
                      <a:pt x="492" y="1411"/>
                    </a:lnTo>
                    <a:lnTo>
                      <a:pt x="494" y="1411"/>
                    </a:lnTo>
                    <a:lnTo>
                      <a:pt x="497" y="1411"/>
                    </a:lnTo>
                    <a:lnTo>
                      <a:pt x="499" y="1411"/>
                    </a:lnTo>
                    <a:lnTo>
                      <a:pt x="502" y="1411"/>
                    </a:lnTo>
                    <a:lnTo>
                      <a:pt x="504" y="1411"/>
                    </a:lnTo>
                    <a:lnTo>
                      <a:pt x="507" y="1411"/>
                    </a:lnTo>
                    <a:lnTo>
                      <a:pt x="509" y="1408"/>
                    </a:lnTo>
                    <a:lnTo>
                      <a:pt x="512" y="1408"/>
                    </a:lnTo>
                    <a:lnTo>
                      <a:pt x="514" y="1408"/>
                    </a:lnTo>
                    <a:lnTo>
                      <a:pt x="517" y="1406"/>
                    </a:lnTo>
                    <a:lnTo>
                      <a:pt x="519" y="1406"/>
                    </a:lnTo>
                    <a:lnTo>
                      <a:pt x="519" y="1403"/>
                    </a:lnTo>
                    <a:lnTo>
                      <a:pt x="517" y="1401"/>
                    </a:lnTo>
                    <a:lnTo>
                      <a:pt x="517" y="1398"/>
                    </a:lnTo>
                    <a:lnTo>
                      <a:pt x="514" y="1398"/>
                    </a:lnTo>
                    <a:lnTo>
                      <a:pt x="514" y="1396"/>
                    </a:lnTo>
                    <a:lnTo>
                      <a:pt x="512" y="1393"/>
                    </a:lnTo>
                    <a:lnTo>
                      <a:pt x="512" y="1391"/>
                    </a:lnTo>
                    <a:lnTo>
                      <a:pt x="509" y="1391"/>
                    </a:lnTo>
                    <a:lnTo>
                      <a:pt x="509" y="1389"/>
                    </a:lnTo>
                    <a:lnTo>
                      <a:pt x="507" y="1389"/>
                    </a:lnTo>
                    <a:lnTo>
                      <a:pt x="507" y="1386"/>
                    </a:lnTo>
                    <a:lnTo>
                      <a:pt x="507" y="1384"/>
                    </a:lnTo>
                    <a:lnTo>
                      <a:pt x="504" y="1384"/>
                    </a:lnTo>
                    <a:lnTo>
                      <a:pt x="504" y="1381"/>
                    </a:lnTo>
                    <a:lnTo>
                      <a:pt x="504" y="1379"/>
                    </a:lnTo>
                    <a:lnTo>
                      <a:pt x="502" y="1379"/>
                    </a:lnTo>
                    <a:lnTo>
                      <a:pt x="502" y="1376"/>
                    </a:lnTo>
                    <a:lnTo>
                      <a:pt x="504" y="1374"/>
                    </a:lnTo>
                    <a:lnTo>
                      <a:pt x="504" y="1371"/>
                    </a:lnTo>
                    <a:lnTo>
                      <a:pt x="507" y="1371"/>
                    </a:lnTo>
                    <a:lnTo>
                      <a:pt x="507" y="1369"/>
                    </a:lnTo>
                    <a:lnTo>
                      <a:pt x="507" y="1366"/>
                    </a:lnTo>
                    <a:lnTo>
                      <a:pt x="507" y="1364"/>
                    </a:lnTo>
                    <a:lnTo>
                      <a:pt x="507" y="1361"/>
                    </a:lnTo>
                    <a:lnTo>
                      <a:pt x="507" y="1359"/>
                    </a:lnTo>
                    <a:lnTo>
                      <a:pt x="509" y="1356"/>
                    </a:lnTo>
                    <a:lnTo>
                      <a:pt x="509" y="1354"/>
                    </a:lnTo>
                    <a:lnTo>
                      <a:pt x="512" y="1354"/>
                    </a:lnTo>
                    <a:lnTo>
                      <a:pt x="512" y="1351"/>
                    </a:lnTo>
                    <a:lnTo>
                      <a:pt x="512" y="1349"/>
                    </a:lnTo>
                    <a:lnTo>
                      <a:pt x="514" y="1349"/>
                    </a:lnTo>
                    <a:lnTo>
                      <a:pt x="514" y="1346"/>
                    </a:lnTo>
                    <a:lnTo>
                      <a:pt x="514" y="1344"/>
                    </a:lnTo>
                    <a:lnTo>
                      <a:pt x="514" y="1341"/>
                    </a:lnTo>
                    <a:lnTo>
                      <a:pt x="517" y="1339"/>
                    </a:lnTo>
                    <a:lnTo>
                      <a:pt x="517" y="1336"/>
                    </a:lnTo>
                    <a:lnTo>
                      <a:pt x="519" y="1336"/>
                    </a:lnTo>
                    <a:lnTo>
                      <a:pt x="519" y="1334"/>
                    </a:lnTo>
                    <a:lnTo>
                      <a:pt x="522" y="1334"/>
                    </a:lnTo>
                    <a:lnTo>
                      <a:pt x="524" y="1331"/>
                    </a:lnTo>
                    <a:lnTo>
                      <a:pt x="527" y="1331"/>
                    </a:lnTo>
                    <a:lnTo>
                      <a:pt x="529" y="1331"/>
                    </a:lnTo>
                    <a:lnTo>
                      <a:pt x="531" y="1331"/>
                    </a:lnTo>
                    <a:lnTo>
                      <a:pt x="534" y="1331"/>
                    </a:lnTo>
                    <a:lnTo>
                      <a:pt x="536" y="1331"/>
                    </a:lnTo>
                    <a:lnTo>
                      <a:pt x="539" y="1331"/>
                    </a:lnTo>
                    <a:lnTo>
                      <a:pt x="539" y="1329"/>
                    </a:lnTo>
                    <a:lnTo>
                      <a:pt x="539" y="1326"/>
                    </a:lnTo>
                    <a:lnTo>
                      <a:pt x="539" y="1324"/>
                    </a:lnTo>
                    <a:lnTo>
                      <a:pt x="539" y="1321"/>
                    </a:lnTo>
                    <a:lnTo>
                      <a:pt x="536" y="1321"/>
                    </a:lnTo>
                    <a:lnTo>
                      <a:pt x="536" y="1319"/>
                    </a:lnTo>
                    <a:lnTo>
                      <a:pt x="536" y="1316"/>
                    </a:lnTo>
                    <a:lnTo>
                      <a:pt x="536" y="1314"/>
                    </a:lnTo>
                    <a:lnTo>
                      <a:pt x="539" y="1314"/>
                    </a:lnTo>
                    <a:lnTo>
                      <a:pt x="539" y="1312"/>
                    </a:lnTo>
                    <a:lnTo>
                      <a:pt x="539" y="1309"/>
                    </a:lnTo>
                    <a:lnTo>
                      <a:pt x="541" y="1309"/>
                    </a:lnTo>
                    <a:lnTo>
                      <a:pt x="541" y="1307"/>
                    </a:lnTo>
                    <a:lnTo>
                      <a:pt x="541" y="1304"/>
                    </a:lnTo>
                    <a:lnTo>
                      <a:pt x="541" y="1302"/>
                    </a:lnTo>
                    <a:lnTo>
                      <a:pt x="541" y="1299"/>
                    </a:lnTo>
                    <a:lnTo>
                      <a:pt x="541" y="1297"/>
                    </a:lnTo>
                    <a:lnTo>
                      <a:pt x="541" y="1294"/>
                    </a:lnTo>
                    <a:lnTo>
                      <a:pt x="539" y="1292"/>
                    </a:lnTo>
                    <a:lnTo>
                      <a:pt x="536" y="1289"/>
                    </a:lnTo>
                    <a:lnTo>
                      <a:pt x="536" y="1287"/>
                    </a:lnTo>
                    <a:lnTo>
                      <a:pt x="534" y="1287"/>
                    </a:lnTo>
                    <a:lnTo>
                      <a:pt x="531" y="1284"/>
                    </a:lnTo>
                    <a:lnTo>
                      <a:pt x="529" y="1282"/>
                    </a:lnTo>
                    <a:lnTo>
                      <a:pt x="527" y="1282"/>
                    </a:lnTo>
                    <a:lnTo>
                      <a:pt x="527" y="1279"/>
                    </a:lnTo>
                    <a:lnTo>
                      <a:pt x="524" y="1279"/>
                    </a:lnTo>
                    <a:lnTo>
                      <a:pt x="524" y="1277"/>
                    </a:lnTo>
                    <a:lnTo>
                      <a:pt x="524" y="1274"/>
                    </a:lnTo>
                    <a:lnTo>
                      <a:pt x="524" y="1272"/>
                    </a:lnTo>
                    <a:lnTo>
                      <a:pt x="524" y="1269"/>
                    </a:lnTo>
                    <a:lnTo>
                      <a:pt x="524" y="1267"/>
                    </a:lnTo>
                    <a:lnTo>
                      <a:pt x="524" y="1264"/>
                    </a:lnTo>
                    <a:lnTo>
                      <a:pt x="524" y="1262"/>
                    </a:lnTo>
                    <a:lnTo>
                      <a:pt x="522" y="1262"/>
                    </a:lnTo>
                    <a:lnTo>
                      <a:pt x="522" y="1259"/>
                    </a:lnTo>
                    <a:lnTo>
                      <a:pt x="522" y="1257"/>
                    </a:lnTo>
                    <a:lnTo>
                      <a:pt x="519" y="1254"/>
                    </a:lnTo>
                    <a:lnTo>
                      <a:pt x="519" y="1252"/>
                    </a:lnTo>
                    <a:lnTo>
                      <a:pt x="522" y="1252"/>
                    </a:lnTo>
                    <a:lnTo>
                      <a:pt x="524" y="1252"/>
                    </a:lnTo>
                    <a:lnTo>
                      <a:pt x="527" y="1249"/>
                    </a:lnTo>
                    <a:lnTo>
                      <a:pt x="529" y="1247"/>
                    </a:lnTo>
                    <a:lnTo>
                      <a:pt x="531" y="1247"/>
                    </a:lnTo>
                    <a:lnTo>
                      <a:pt x="531" y="1244"/>
                    </a:lnTo>
                    <a:lnTo>
                      <a:pt x="534" y="1244"/>
                    </a:lnTo>
                    <a:lnTo>
                      <a:pt x="534" y="1242"/>
                    </a:lnTo>
                    <a:lnTo>
                      <a:pt x="534" y="1239"/>
                    </a:lnTo>
                    <a:lnTo>
                      <a:pt x="534" y="1237"/>
                    </a:lnTo>
                    <a:lnTo>
                      <a:pt x="531" y="1234"/>
                    </a:lnTo>
                    <a:lnTo>
                      <a:pt x="531" y="1232"/>
                    </a:lnTo>
                    <a:lnTo>
                      <a:pt x="529" y="1232"/>
                    </a:lnTo>
                    <a:lnTo>
                      <a:pt x="529" y="1230"/>
                    </a:lnTo>
                    <a:lnTo>
                      <a:pt x="527" y="1230"/>
                    </a:lnTo>
                    <a:lnTo>
                      <a:pt x="527" y="1227"/>
                    </a:lnTo>
                    <a:lnTo>
                      <a:pt x="524" y="1227"/>
                    </a:lnTo>
                    <a:lnTo>
                      <a:pt x="522" y="1225"/>
                    </a:lnTo>
                    <a:lnTo>
                      <a:pt x="519" y="1222"/>
                    </a:lnTo>
                    <a:lnTo>
                      <a:pt x="517" y="1220"/>
                    </a:lnTo>
                    <a:lnTo>
                      <a:pt x="514" y="1220"/>
                    </a:lnTo>
                    <a:lnTo>
                      <a:pt x="512" y="1217"/>
                    </a:lnTo>
                    <a:lnTo>
                      <a:pt x="509" y="1215"/>
                    </a:lnTo>
                    <a:lnTo>
                      <a:pt x="507" y="1215"/>
                    </a:lnTo>
                    <a:lnTo>
                      <a:pt x="504" y="1212"/>
                    </a:lnTo>
                    <a:lnTo>
                      <a:pt x="504" y="1210"/>
                    </a:lnTo>
                    <a:lnTo>
                      <a:pt x="502" y="1210"/>
                    </a:lnTo>
                    <a:lnTo>
                      <a:pt x="502" y="1207"/>
                    </a:lnTo>
                    <a:lnTo>
                      <a:pt x="502" y="1205"/>
                    </a:lnTo>
                    <a:lnTo>
                      <a:pt x="499" y="1205"/>
                    </a:lnTo>
                    <a:lnTo>
                      <a:pt x="499" y="1202"/>
                    </a:lnTo>
                    <a:lnTo>
                      <a:pt x="499" y="1200"/>
                    </a:lnTo>
                    <a:lnTo>
                      <a:pt x="497" y="1197"/>
                    </a:lnTo>
                    <a:lnTo>
                      <a:pt x="497" y="1195"/>
                    </a:lnTo>
                    <a:lnTo>
                      <a:pt x="497" y="1192"/>
                    </a:lnTo>
                    <a:lnTo>
                      <a:pt x="497" y="1190"/>
                    </a:lnTo>
                    <a:lnTo>
                      <a:pt x="497" y="1187"/>
                    </a:lnTo>
                    <a:lnTo>
                      <a:pt x="499" y="1185"/>
                    </a:lnTo>
                    <a:lnTo>
                      <a:pt x="504" y="1177"/>
                    </a:lnTo>
                    <a:lnTo>
                      <a:pt x="517" y="1170"/>
                    </a:lnTo>
                    <a:lnTo>
                      <a:pt x="529" y="1162"/>
                    </a:lnTo>
                    <a:lnTo>
                      <a:pt x="536" y="1157"/>
                    </a:lnTo>
                    <a:lnTo>
                      <a:pt x="539" y="1153"/>
                    </a:lnTo>
                    <a:lnTo>
                      <a:pt x="539" y="1148"/>
                    </a:lnTo>
                    <a:lnTo>
                      <a:pt x="544" y="1140"/>
                    </a:lnTo>
                    <a:lnTo>
                      <a:pt x="544" y="1138"/>
                    </a:lnTo>
                    <a:lnTo>
                      <a:pt x="544" y="1130"/>
                    </a:lnTo>
                    <a:lnTo>
                      <a:pt x="544" y="1128"/>
                    </a:lnTo>
                    <a:lnTo>
                      <a:pt x="541" y="1120"/>
                    </a:lnTo>
                    <a:lnTo>
                      <a:pt x="539" y="1118"/>
                    </a:lnTo>
                    <a:lnTo>
                      <a:pt x="527" y="1110"/>
                    </a:lnTo>
                    <a:lnTo>
                      <a:pt x="517" y="1105"/>
                    </a:lnTo>
                    <a:lnTo>
                      <a:pt x="509" y="1095"/>
                    </a:lnTo>
                    <a:lnTo>
                      <a:pt x="507" y="1093"/>
                    </a:lnTo>
                    <a:lnTo>
                      <a:pt x="502" y="1083"/>
                    </a:lnTo>
                    <a:lnTo>
                      <a:pt x="507" y="1071"/>
                    </a:lnTo>
                    <a:lnTo>
                      <a:pt x="509" y="1066"/>
                    </a:lnTo>
                    <a:lnTo>
                      <a:pt x="509" y="1063"/>
                    </a:lnTo>
                    <a:lnTo>
                      <a:pt x="504" y="1061"/>
                    </a:lnTo>
                    <a:lnTo>
                      <a:pt x="497" y="1056"/>
                    </a:lnTo>
                    <a:lnTo>
                      <a:pt x="489" y="1048"/>
                    </a:lnTo>
                    <a:lnTo>
                      <a:pt x="489" y="1046"/>
                    </a:lnTo>
                    <a:lnTo>
                      <a:pt x="492" y="1038"/>
                    </a:lnTo>
                    <a:lnTo>
                      <a:pt x="494" y="1031"/>
                    </a:lnTo>
                    <a:lnTo>
                      <a:pt x="494" y="1021"/>
                    </a:lnTo>
                    <a:lnTo>
                      <a:pt x="494" y="1008"/>
                    </a:lnTo>
                    <a:lnTo>
                      <a:pt x="494" y="1001"/>
                    </a:lnTo>
                    <a:lnTo>
                      <a:pt x="489" y="994"/>
                    </a:lnTo>
                    <a:lnTo>
                      <a:pt x="482" y="986"/>
                    </a:lnTo>
                    <a:lnTo>
                      <a:pt x="477" y="979"/>
                    </a:lnTo>
                    <a:lnTo>
                      <a:pt x="474" y="971"/>
                    </a:lnTo>
                    <a:lnTo>
                      <a:pt x="469" y="966"/>
                    </a:lnTo>
                    <a:lnTo>
                      <a:pt x="464" y="961"/>
                    </a:lnTo>
                    <a:lnTo>
                      <a:pt x="454" y="956"/>
                    </a:lnTo>
                    <a:lnTo>
                      <a:pt x="452" y="954"/>
                    </a:lnTo>
                    <a:lnTo>
                      <a:pt x="450" y="949"/>
                    </a:lnTo>
                    <a:lnTo>
                      <a:pt x="452" y="944"/>
                    </a:lnTo>
                    <a:lnTo>
                      <a:pt x="457" y="939"/>
                    </a:lnTo>
                    <a:lnTo>
                      <a:pt x="467" y="929"/>
                    </a:lnTo>
                    <a:lnTo>
                      <a:pt x="474" y="929"/>
                    </a:lnTo>
                    <a:lnTo>
                      <a:pt x="487" y="929"/>
                    </a:lnTo>
                    <a:lnTo>
                      <a:pt x="492" y="926"/>
                    </a:lnTo>
                    <a:lnTo>
                      <a:pt x="494" y="919"/>
                    </a:lnTo>
                    <a:lnTo>
                      <a:pt x="499" y="907"/>
                    </a:lnTo>
                    <a:lnTo>
                      <a:pt x="517" y="889"/>
                    </a:lnTo>
                    <a:lnTo>
                      <a:pt x="522" y="887"/>
                    </a:lnTo>
                    <a:lnTo>
                      <a:pt x="531" y="884"/>
                    </a:lnTo>
                    <a:lnTo>
                      <a:pt x="536" y="882"/>
                    </a:lnTo>
                    <a:lnTo>
                      <a:pt x="539" y="879"/>
                    </a:lnTo>
                    <a:lnTo>
                      <a:pt x="544" y="872"/>
                    </a:lnTo>
                    <a:lnTo>
                      <a:pt x="546" y="872"/>
                    </a:lnTo>
                    <a:lnTo>
                      <a:pt x="541" y="864"/>
                    </a:lnTo>
                    <a:lnTo>
                      <a:pt x="531" y="854"/>
                    </a:lnTo>
                    <a:lnTo>
                      <a:pt x="531" y="852"/>
                    </a:lnTo>
                    <a:lnTo>
                      <a:pt x="527" y="847"/>
                    </a:lnTo>
                    <a:lnTo>
                      <a:pt x="524" y="840"/>
                    </a:lnTo>
                    <a:lnTo>
                      <a:pt x="531" y="832"/>
                    </a:lnTo>
                    <a:lnTo>
                      <a:pt x="544" y="825"/>
                    </a:lnTo>
                    <a:lnTo>
                      <a:pt x="556" y="820"/>
                    </a:lnTo>
                    <a:lnTo>
                      <a:pt x="564" y="815"/>
                    </a:lnTo>
                    <a:lnTo>
                      <a:pt x="574" y="810"/>
                    </a:lnTo>
                    <a:lnTo>
                      <a:pt x="579" y="805"/>
                    </a:lnTo>
                    <a:lnTo>
                      <a:pt x="594" y="790"/>
                    </a:lnTo>
                    <a:lnTo>
                      <a:pt x="601" y="785"/>
                    </a:lnTo>
                    <a:lnTo>
                      <a:pt x="608" y="780"/>
                    </a:lnTo>
                    <a:lnTo>
                      <a:pt x="611" y="777"/>
                    </a:lnTo>
                    <a:lnTo>
                      <a:pt x="613" y="765"/>
                    </a:lnTo>
                    <a:lnTo>
                      <a:pt x="613" y="748"/>
                    </a:lnTo>
                    <a:lnTo>
                      <a:pt x="618" y="728"/>
                    </a:lnTo>
                    <a:lnTo>
                      <a:pt x="618" y="725"/>
                    </a:lnTo>
                    <a:lnTo>
                      <a:pt x="621" y="723"/>
                    </a:lnTo>
                    <a:lnTo>
                      <a:pt x="611" y="713"/>
                    </a:lnTo>
                    <a:lnTo>
                      <a:pt x="601" y="703"/>
                    </a:lnTo>
                    <a:lnTo>
                      <a:pt x="594" y="695"/>
                    </a:lnTo>
                    <a:lnTo>
                      <a:pt x="589" y="690"/>
                    </a:lnTo>
                    <a:lnTo>
                      <a:pt x="586" y="685"/>
                    </a:lnTo>
                    <a:lnTo>
                      <a:pt x="581" y="683"/>
                    </a:lnTo>
                    <a:lnTo>
                      <a:pt x="569" y="685"/>
                    </a:lnTo>
                    <a:lnTo>
                      <a:pt x="546" y="688"/>
                    </a:lnTo>
                    <a:lnTo>
                      <a:pt x="531" y="693"/>
                    </a:lnTo>
                    <a:lnTo>
                      <a:pt x="529" y="693"/>
                    </a:lnTo>
                    <a:lnTo>
                      <a:pt x="519" y="683"/>
                    </a:lnTo>
                    <a:lnTo>
                      <a:pt x="514" y="678"/>
                    </a:lnTo>
                    <a:lnTo>
                      <a:pt x="509" y="663"/>
                    </a:lnTo>
                    <a:lnTo>
                      <a:pt x="502" y="648"/>
                    </a:lnTo>
                    <a:lnTo>
                      <a:pt x="497" y="641"/>
                    </a:lnTo>
                    <a:lnTo>
                      <a:pt x="492" y="643"/>
                    </a:lnTo>
                    <a:lnTo>
                      <a:pt x="489" y="643"/>
                    </a:lnTo>
                    <a:lnTo>
                      <a:pt x="484" y="648"/>
                    </a:lnTo>
                    <a:lnTo>
                      <a:pt x="477" y="648"/>
                    </a:lnTo>
                    <a:lnTo>
                      <a:pt x="467" y="648"/>
                    </a:lnTo>
                    <a:lnTo>
                      <a:pt x="457" y="648"/>
                    </a:lnTo>
                    <a:lnTo>
                      <a:pt x="450" y="648"/>
                    </a:lnTo>
                    <a:lnTo>
                      <a:pt x="442" y="651"/>
                    </a:lnTo>
                    <a:lnTo>
                      <a:pt x="440" y="651"/>
                    </a:lnTo>
                    <a:lnTo>
                      <a:pt x="437" y="651"/>
                    </a:lnTo>
                    <a:lnTo>
                      <a:pt x="442" y="648"/>
                    </a:lnTo>
                    <a:lnTo>
                      <a:pt x="450" y="643"/>
                    </a:lnTo>
                    <a:lnTo>
                      <a:pt x="462" y="638"/>
                    </a:lnTo>
                    <a:lnTo>
                      <a:pt x="467" y="636"/>
                    </a:lnTo>
                    <a:lnTo>
                      <a:pt x="472" y="628"/>
                    </a:lnTo>
                    <a:lnTo>
                      <a:pt x="479" y="621"/>
                    </a:lnTo>
                    <a:lnTo>
                      <a:pt x="487" y="616"/>
                    </a:lnTo>
                    <a:lnTo>
                      <a:pt x="489" y="608"/>
                    </a:lnTo>
                    <a:lnTo>
                      <a:pt x="487" y="601"/>
                    </a:lnTo>
                    <a:lnTo>
                      <a:pt x="482" y="599"/>
                    </a:lnTo>
                    <a:lnTo>
                      <a:pt x="477" y="589"/>
                    </a:lnTo>
                    <a:lnTo>
                      <a:pt x="479" y="584"/>
                    </a:lnTo>
                    <a:lnTo>
                      <a:pt x="474" y="576"/>
                    </a:lnTo>
                    <a:lnTo>
                      <a:pt x="472" y="571"/>
                    </a:lnTo>
                    <a:lnTo>
                      <a:pt x="477" y="566"/>
                    </a:lnTo>
                    <a:lnTo>
                      <a:pt x="482" y="561"/>
                    </a:lnTo>
                    <a:lnTo>
                      <a:pt x="492" y="556"/>
                    </a:lnTo>
                    <a:lnTo>
                      <a:pt x="507" y="544"/>
                    </a:lnTo>
                    <a:lnTo>
                      <a:pt x="517" y="536"/>
                    </a:lnTo>
                    <a:lnTo>
                      <a:pt x="531" y="534"/>
                    </a:lnTo>
                    <a:lnTo>
                      <a:pt x="546" y="529"/>
                    </a:lnTo>
                    <a:lnTo>
                      <a:pt x="559" y="519"/>
                    </a:lnTo>
                    <a:lnTo>
                      <a:pt x="569" y="509"/>
                    </a:lnTo>
                    <a:lnTo>
                      <a:pt x="576" y="497"/>
                    </a:lnTo>
                    <a:lnTo>
                      <a:pt x="581" y="492"/>
                    </a:lnTo>
                    <a:lnTo>
                      <a:pt x="581" y="489"/>
                    </a:lnTo>
                    <a:lnTo>
                      <a:pt x="576" y="487"/>
                    </a:lnTo>
                    <a:lnTo>
                      <a:pt x="566" y="484"/>
                    </a:lnTo>
                    <a:lnTo>
                      <a:pt x="556" y="484"/>
                    </a:lnTo>
                    <a:lnTo>
                      <a:pt x="544" y="479"/>
                    </a:lnTo>
                    <a:lnTo>
                      <a:pt x="531" y="474"/>
                    </a:lnTo>
                    <a:lnTo>
                      <a:pt x="519" y="472"/>
                    </a:lnTo>
                    <a:lnTo>
                      <a:pt x="512" y="464"/>
                    </a:lnTo>
                    <a:lnTo>
                      <a:pt x="504" y="457"/>
                    </a:lnTo>
                    <a:lnTo>
                      <a:pt x="489" y="454"/>
                    </a:lnTo>
                    <a:lnTo>
                      <a:pt x="472" y="452"/>
                    </a:lnTo>
                    <a:lnTo>
                      <a:pt x="462" y="454"/>
                    </a:lnTo>
                    <a:lnTo>
                      <a:pt x="459" y="454"/>
                    </a:lnTo>
                    <a:lnTo>
                      <a:pt x="454" y="452"/>
                    </a:lnTo>
                    <a:lnTo>
                      <a:pt x="445" y="447"/>
                    </a:lnTo>
                    <a:lnTo>
                      <a:pt x="440" y="442"/>
                    </a:lnTo>
                    <a:lnTo>
                      <a:pt x="435" y="437"/>
                    </a:lnTo>
                    <a:lnTo>
                      <a:pt x="427" y="432"/>
                    </a:lnTo>
                    <a:lnTo>
                      <a:pt x="427" y="430"/>
                    </a:lnTo>
                    <a:lnTo>
                      <a:pt x="420" y="430"/>
                    </a:lnTo>
                    <a:lnTo>
                      <a:pt x="415" y="430"/>
                    </a:lnTo>
                    <a:lnTo>
                      <a:pt x="402" y="430"/>
                    </a:lnTo>
                    <a:lnTo>
                      <a:pt x="390" y="427"/>
                    </a:lnTo>
                    <a:lnTo>
                      <a:pt x="380" y="420"/>
                    </a:lnTo>
                    <a:lnTo>
                      <a:pt x="363" y="417"/>
                    </a:lnTo>
                    <a:lnTo>
                      <a:pt x="350" y="410"/>
                    </a:lnTo>
                    <a:lnTo>
                      <a:pt x="340" y="400"/>
                    </a:lnTo>
                    <a:lnTo>
                      <a:pt x="335" y="397"/>
                    </a:lnTo>
                    <a:lnTo>
                      <a:pt x="330" y="397"/>
                    </a:lnTo>
                    <a:lnTo>
                      <a:pt x="323" y="400"/>
                    </a:lnTo>
                    <a:lnTo>
                      <a:pt x="318" y="400"/>
                    </a:lnTo>
                    <a:lnTo>
                      <a:pt x="305" y="392"/>
                    </a:lnTo>
                    <a:lnTo>
                      <a:pt x="295" y="385"/>
                    </a:lnTo>
                    <a:lnTo>
                      <a:pt x="291" y="380"/>
                    </a:lnTo>
                    <a:lnTo>
                      <a:pt x="283" y="380"/>
                    </a:lnTo>
                    <a:lnTo>
                      <a:pt x="278" y="382"/>
                    </a:lnTo>
                    <a:lnTo>
                      <a:pt x="263" y="385"/>
                    </a:lnTo>
                    <a:lnTo>
                      <a:pt x="258" y="385"/>
                    </a:lnTo>
                    <a:lnTo>
                      <a:pt x="246" y="385"/>
                    </a:lnTo>
                    <a:lnTo>
                      <a:pt x="243" y="385"/>
                    </a:lnTo>
                    <a:lnTo>
                      <a:pt x="241" y="385"/>
                    </a:lnTo>
                    <a:lnTo>
                      <a:pt x="238" y="385"/>
                    </a:lnTo>
                    <a:lnTo>
                      <a:pt x="236" y="385"/>
                    </a:lnTo>
                    <a:lnTo>
                      <a:pt x="233" y="385"/>
                    </a:lnTo>
                    <a:lnTo>
                      <a:pt x="231" y="385"/>
                    </a:lnTo>
                    <a:lnTo>
                      <a:pt x="228" y="385"/>
                    </a:lnTo>
                    <a:lnTo>
                      <a:pt x="226" y="387"/>
                    </a:lnTo>
                    <a:lnTo>
                      <a:pt x="223" y="387"/>
                    </a:lnTo>
                    <a:lnTo>
                      <a:pt x="221" y="387"/>
                    </a:lnTo>
                    <a:lnTo>
                      <a:pt x="218" y="387"/>
                    </a:lnTo>
                    <a:lnTo>
                      <a:pt x="216" y="387"/>
                    </a:lnTo>
                    <a:lnTo>
                      <a:pt x="213" y="387"/>
                    </a:lnTo>
                    <a:lnTo>
                      <a:pt x="211" y="390"/>
                    </a:lnTo>
                    <a:lnTo>
                      <a:pt x="209" y="390"/>
                    </a:lnTo>
                    <a:lnTo>
                      <a:pt x="206" y="390"/>
                    </a:lnTo>
                    <a:lnTo>
                      <a:pt x="204" y="390"/>
                    </a:lnTo>
                    <a:lnTo>
                      <a:pt x="204" y="387"/>
                    </a:lnTo>
                    <a:lnTo>
                      <a:pt x="201" y="387"/>
                    </a:lnTo>
                    <a:lnTo>
                      <a:pt x="199" y="387"/>
                    </a:lnTo>
                    <a:lnTo>
                      <a:pt x="196" y="387"/>
                    </a:lnTo>
                    <a:lnTo>
                      <a:pt x="196" y="385"/>
                    </a:lnTo>
                    <a:lnTo>
                      <a:pt x="194" y="385"/>
                    </a:lnTo>
                    <a:lnTo>
                      <a:pt x="191" y="385"/>
                    </a:lnTo>
                    <a:lnTo>
                      <a:pt x="191" y="382"/>
                    </a:lnTo>
                    <a:lnTo>
                      <a:pt x="189" y="382"/>
                    </a:lnTo>
                    <a:lnTo>
                      <a:pt x="186" y="382"/>
                    </a:lnTo>
                    <a:lnTo>
                      <a:pt x="186" y="380"/>
                    </a:lnTo>
                    <a:lnTo>
                      <a:pt x="184" y="380"/>
                    </a:lnTo>
                    <a:lnTo>
                      <a:pt x="181" y="380"/>
                    </a:lnTo>
                    <a:lnTo>
                      <a:pt x="179" y="380"/>
                    </a:lnTo>
                    <a:lnTo>
                      <a:pt x="176" y="380"/>
                    </a:lnTo>
                    <a:lnTo>
                      <a:pt x="176" y="377"/>
                    </a:lnTo>
                    <a:lnTo>
                      <a:pt x="176" y="380"/>
                    </a:lnTo>
                    <a:lnTo>
                      <a:pt x="174" y="377"/>
                    </a:lnTo>
                    <a:lnTo>
                      <a:pt x="174" y="380"/>
                    </a:lnTo>
                    <a:lnTo>
                      <a:pt x="171" y="380"/>
                    </a:lnTo>
                    <a:lnTo>
                      <a:pt x="169" y="380"/>
                    </a:lnTo>
                    <a:lnTo>
                      <a:pt x="166" y="380"/>
                    </a:lnTo>
                    <a:lnTo>
                      <a:pt x="164" y="380"/>
                    </a:lnTo>
                    <a:lnTo>
                      <a:pt x="161" y="380"/>
                    </a:lnTo>
                    <a:lnTo>
                      <a:pt x="159" y="380"/>
                    </a:lnTo>
                    <a:lnTo>
                      <a:pt x="159" y="382"/>
                    </a:lnTo>
                    <a:lnTo>
                      <a:pt x="156" y="382"/>
                    </a:lnTo>
                    <a:lnTo>
                      <a:pt x="154" y="382"/>
                    </a:lnTo>
                    <a:lnTo>
                      <a:pt x="151" y="382"/>
                    </a:lnTo>
                    <a:lnTo>
                      <a:pt x="151" y="385"/>
                    </a:lnTo>
                    <a:lnTo>
                      <a:pt x="149" y="385"/>
                    </a:lnTo>
                    <a:lnTo>
                      <a:pt x="149" y="387"/>
                    </a:lnTo>
                    <a:lnTo>
                      <a:pt x="146" y="387"/>
                    </a:lnTo>
                    <a:lnTo>
                      <a:pt x="146" y="390"/>
                    </a:lnTo>
                    <a:lnTo>
                      <a:pt x="144" y="390"/>
                    </a:lnTo>
                    <a:lnTo>
                      <a:pt x="144" y="392"/>
                    </a:lnTo>
                    <a:lnTo>
                      <a:pt x="144" y="395"/>
                    </a:lnTo>
                    <a:lnTo>
                      <a:pt x="141" y="395"/>
                    </a:lnTo>
                    <a:lnTo>
                      <a:pt x="141" y="397"/>
                    </a:lnTo>
                    <a:lnTo>
                      <a:pt x="139" y="400"/>
                    </a:lnTo>
                    <a:lnTo>
                      <a:pt x="136" y="402"/>
                    </a:lnTo>
                    <a:lnTo>
                      <a:pt x="134" y="402"/>
                    </a:lnTo>
                    <a:lnTo>
                      <a:pt x="134" y="405"/>
                    </a:lnTo>
                    <a:lnTo>
                      <a:pt x="132" y="405"/>
                    </a:lnTo>
                    <a:lnTo>
                      <a:pt x="129" y="405"/>
                    </a:lnTo>
                    <a:lnTo>
                      <a:pt x="127" y="405"/>
                    </a:lnTo>
                    <a:lnTo>
                      <a:pt x="127" y="407"/>
                    </a:lnTo>
                    <a:lnTo>
                      <a:pt x="124" y="407"/>
                    </a:lnTo>
                    <a:lnTo>
                      <a:pt x="122" y="407"/>
                    </a:lnTo>
                    <a:lnTo>
                      <a:pt x="119" y="407"/>
                    </a:lnTo>
                    <a:lnTo>
                      <a:pt x="117" y="407"/>
                    </a:lnTo>
                    <a:lnTo>
                      <a:pt x="114" y="407"/>
                    </a:lnTo>
                    <a:lnTo>
                      <a:pt x="112" y="407"/>
                    </a:lnTo>
                    <a:lnTo>
                      <a:pt x="109" y="410"/>
                    </a:lnTo>
                    <a:lnTo>
                      <a:pt x="107" y="410"/>
                    </a:lnTo>
                    <a:lnTo>
                      <a:pt x="104" y="410"/>
                    </a:lnTo>
                    <a:lnTo>
                      <a:pt x="102" y="410"/>
                    </a:lnTo>
                    <a:lnTo>
                      <a:pt x="102" y="412"/>
                    </a:lnTo>
                    <a:lnTo>
                      <a:pt x="102" y="410"/>
                    </a:lnTo>
                    <a:lnTo>
                      <a:pt x="99" y="410"/>
                    </a:lnTo>
                    <a:lnTo>
                      <a:pt x="99" y="407"/>
                    </a:lnTo>
                    <a:lnTo>
                      <a:pt x="97" y="407"/>
                    </a:lnTo>
                    <a:lnTo>
                      <a:pt x="97" y="405"/>
                    </a:lnTo>
                    <a:lnTo>
                      <a:pt x="94" y="405"/>
                    </a:lnTo>
                    <a:lnTo>
                      <a:pt x="92" y="402"/>
                    </a:lnTo>
                    <a:lnTo>
                      <a:pt x="89" y="402"/>
                    </a:lnTo>
                    <a:lnTo>
                      <a:pt x="89" y="400"/>
                    </a:lnTo>
                    <a:lnTo>
                      <a:pt x="87" y="400"/>
                    </a:lnTo>
                    <a:lnTo>
                      <a:pt x="84" y="397"/>
                    </a:lnTo>
                    <a:lnTo>
                      <a:pt x="82" y="397"/>
                    </a:lnTo>
                    <a:lnTo>
                      <a:pt x="79" y="395"/>
                    </a:lnTo>
                    <a:lnTo>
                      <a:pt x="77" y="395"/>
                    </a:lnTo>
                    <a:lnTo>
                      <a:pt x="74" y="395"/>
                    </a:lnTo>
                    <a:lnTo>
                      <a:pt x="72" y="395"/>
                    </a:lnTo>
                    <a:lnTo>
                      <a:pt x="72" y="392"/>
                    </a:lnTo>
                    <a:lnTo>
                      <a:pt x="69" y="392"/>
                    </a:lnTo>
                    <a:lnTo>
                      <a:pt x="67" y="390"/>
                    </a:lnTo>
                    <a:lnTo>
                      <a:pt x="64" y="390"/>
                    </a:lnTo>
                    <a:lnTo>
                      <a:pt x="62" y="390"/>
                    </a:lnTo>
                    <a:lnTo>
                      <a:pt x="59" y="387"/>
                    </a:lnTo>
                    <a:lnTo>
                      <a:pt x="57" y="385"/>
                    </a:lnTo>
                    <a:lnTo>
                      <a:pt x="57" y="382"/>
                    </a:lnTo>
                    <a:lnTo>
                      <a:pt x="55" y="382"/>
                    </a:lnTo>
                    <a:lnTo>
                      <a:pt x="55" y="380"/>
                    </a:lnTo>
                    <a:lnTo>
                      <a:pt x="57" y="377"/>
                    </a:lnTo>
                    <a:lnTo>
                      <a:pt x="57" y="375"/>
                    </a:lnTo>
                    <a:lnTo>
                      <a:pt x="57" y="372"/>
                    </a:lnTo>
                    <a:lnTo>
                      <a:pt x="57" y="370"/>
                    </a:lnTo>
                    <a:lnTo>
                      <a:pt x="57" y="368"/>
                    </a:lnTo>
                    <a:lnTo>
                      <a:pt x="57" y="365"/>
                    </a:lnTo>
                    <a:lnTo>
                      <a:pt x="57" y="363"/>
                    </a:lnTo>
                    <a:lnTo>
                      <a:pt x="59" y="360"/>
                    </a:lnTo>
                    <a:lnTo>
                      <a:pt x="59" y="358"/>
                    </a:lnTo>
                    <a:lnTo>
                      <a:pt x="59" y="355"/>
                    </a:lnTo>
                    <a:lnTo>
                      <a:pt x="59" y="353"/>
                    </a:lnTo>
                    <a:lnTo>
                      <a:pt x="59" y="350"/>
                    </a:lnTo>
                    <a:lnTo>
                      <a:pt x="62" y="350"/>
                    </a:lnTo>
                    <a:lnTo>
                      <a:pt x="62" y="348"/>
                    </a:lnTo>
                    <a:lnTo>
                      <a:pt x="62" y="345"/>
                    </a:lnTo>
                    <a:lnTo>
                      <a:pt x="62" y="343"/>
                    </a:lnTo>
                    <a:lnTo>
                      <a:pt x="62" y="340"/>
                    </a:lnTo>
                    <a:lnTo>
                      <a:pt x="62" y="338"/>
                    </a:lnTo>
                    <a:lnTo>
                      <a:pt x="62" y="335"/>
                    </a:lnTo>
                    <a:lnTo>
                      <a:pt x="59" y="333"/>
                    </a:lnTo>
                    <a:lnTo>
                      <a:pt x="59" y="330"/>
                    </a:lnTo>
                    <a:lnTo>
                      <a:pt x="59" y="328"/>
                    </a:lnTo>
                    <a:lnTo>
                      <a:pt x="59" y="325"/>
                    </a:lnTo>
                    <a:lnTo>
                      <a:pt x="59" y="323"/>
                    </a:lnTo>
                    <a:lnTo>
                      <a:pt x="59" y="320"/>
                    </a:lnTo>
                    <a:lnTo>
                      <a:pt x="62" y="320"/>
                    </a:lnTo>
                    <a:lnTo>
                      <a:pt x="62" y="318"/>
                    </a:lnTo>
                    <a:lnTo>
                      <a:pt x="62" y="315"/>
                    </a:lnTo>
                    <a:lnTo>
                      <a:pt x="62" y="313"/>
                    </a:lnTo>
                    <a:lnTo>
                      <a:pt x="59" y="313"/>
                    </a:lnTo>
                    <a:lnTo>
                      <a:pt x="59" y="310"/>
                    </a:lnTo>
                    <a:lnTo>
                      <a:pt x="59" y="308"/>
                    </a:lnTo>
                    <a:lnTo>
                      <a:pt x="59" y="305"/>
                    </a:lnTo>
                    <a:lnTo>
                      <a:pt x="57" y="303"/>
                    </a:lnTo>
                    <a:lnTo>
                      <a:pt x="55" y="300"/>
                    </a:lnTo>
                    <a:lnTo>
                      <a:pt x="55" y="298"/>
                    </a:lnTo>
                    <a:lnTo>
                      <a:pt x="52" y="298"/>
                    </a:lnTo>
                    <a:lnTo>
                      <a:pt x="52" y="295"/>
                    </a:lnTo>
                    <a:lnTo>
                      <a:pt x="52" y="293"/>
                    </a:lnTo>
                    <a:lnTo>
                      <a:pt x="52" y="291"/>
                    </a:lnTo>
                    <a:lnTo>
                      <a:pt x="52" y="288"/>
                    </a:lnTo>
                    <a:lnTo>
                      <a:pt x="52" y="286"/>
                    </a:lnTo>
                    <a:lnTo>
                      <a:pt x="52" y="283"/>
                    </a:lnTo>
                    <a:lnTo>
                      <a:pt x="50" y="283"/>
                    </a:lnTo>
                    <a:lnTo>
                      <a:pt x="50" y="281"/>
                    </a:lnTo>
                    <a:lnTo>
                      <a:pt x="47" y="278"/>
                    </a:lnTo>
                    <a:lnTo>
                      <a:pt x="47" y="276"/>
                    </a:lnTo>
                    <a:lnTo>
                      <a:pt x="45" y="273"/>
                    </a:lnTo>
                    <a:lnTo>
                      <a:pt x="42" y="271"/>
                    </a:lnTo>
                    <a:lnTo>
                      <a:pt x="42" y="266"/>
                    </a:lnTo>
                    <a:lnTo>
                      <a:pt x="42" y="263"/>
                    </a:lnTo>
                    <a:lnTo>
                      <a:pt x="40" y="261"/>
                    </a:lnTo>
                    <a:lnTo>
                      <a:pt x="37" y="258"/>
                    </a:lnTo>
                    <a:lnTo>
                      <a:pt x="35" y="253"/>
                    </a:lnTo>
                    <a:lnTo>
                      <a:pt x="32" y="251"/>
                    </a:lnTo>
                    <a:lnTo>
                      <a:pt x="32" y="248"/>
                    </a:lnTo>
                    <a:lnTo>
                      <a:pt x="32" y="243"/>
                    </a:lnTo>
                    <a:lnTo>
                      <a:pt x="32" y="241"/>
                    </a:lnTo>
                    <a:lnTo>
                      <a:pt x="32" y="238"/>
                    </a:lnTo>
                    <a:lnTo>
                      <a:pt x="32" y="236"/>
                    </a:lnTo>
                    <a:lnTo>
                      <a:pt x="32" y="231"/>
                    </a:lnTo>
                    <a:lnTo>
                      <a:pt x="35" y="228"/>
                    </a:lnTo>
                    <a:lnTo>
                      <a:pt x="35" y="226"/>
                    </a:lnTo>
                    <a:lnTo>
                      <a:pt x="37" y="221"/>
                    </a:lnTo>
                    <a:lnTo>
                      <a:pt x="37" y="218"/>
                    </a:lnTo>
                    <a:lnTo>
                      <a:pt x="37" y="216"/>
                    </a:lnTo>
                    <a:lnTo>
                      <a:pt x="35" y="211"/>
                    </a:lnTo>
                    <a:lnTo>
                      <a:pt x="35" y="209"/>
                    </a:lnTo>
                    <a:lnTo>
                      <a:pt x="32" y="206"/>
                    </a:lnTo>
                    <a:lnTo>
                      <a:pt x="32" y="204"/>
                    </a:lnTo>
                    <a:lnTo>
                      <a:pt x="32" y="201"/>
                    </a:lnTo>
                    <a:lnTo>
                      <a:pt x="30" y="199"/>
                    </a:lnTo>
                    <a:lnTo>
                      <a:pt x="27" y="196"/>
                    </a:lnTo>
                    <a:lnTo>
                      <a:pt x="25" y="191"/>
                    </a:lnTo>
                    <a:lnTo>
                      <a:pt x="20" y="189"/>
                    </a:lnTo>
                    <a:lnTo>
                      <a:pt x="17" y="186"/>
                    </a:lnTo>
                    <a:lnTo>
                      <a:pt x="12" y="184"/>
                    </a:lnTo>
                    <a:lnTo>
                      <a:pt x="7" y="179"/>
                    </a:lnTo>
                    <a:lnTo>
                      <a:pt x="5" y="176"/>
                    </a:lnTo>
                    <a:lnTo>
                      <a:pt x="2" y="174"/>
                    </a:lnTo>
                    <a:lnTo>
                      <a:pt x="0" y="171"/>
                    </a:lnTo>
                    <a:lnTo>
                      <a:pt x="0" y="169"/>
                    </a:lnTo>
                    <a:lnTo>
                      <a:pt x="0" y="166"/>
                    </a:lnTo>
                    <a:lnTo>
                      <a:pt x="5" y="164"/>
                    </a:lnTo>
                    <a:lnTo>
                      <a:pt x="7" y="161"/>
                    </a:lnTo>
                    <a:lnTo>
                      <a:pt x="10" y="159"/>
                    </a:lnTo>
                    <a:lnTo>
                      <a:pt x="15" y="159"/>
                    </a:lnTo>
                    <a:lnTo>
                      <a:pt x="17" y="156"/>
                    </a:lnTo>
                    <a:lnTo>
                      <a:pt x="17" y="154"/>
                    </a:lnTo>
                    <a:lnTo>
                      <a:pt x="20" y="149"/>
                    </a:lnTo>
                    <a:lnTo>
                      <a:pt x="22" y="146"/>
                    </a:lnTo>
                    <a:lnTo>
                      <a:pt x="22" y="144"/>
                    </a:lnTo>
                    <a:lnTo>
                      <a:pt x="25" y="141"/>
                    </a:lnTo>
                    <a:lnTo>
                      <a:pt x="27" y="139"/>
                    </a:lnTo>
                    <a:lnTo>
                      <a:pt x="30" y="136"/>
                    </a:lnTo>
                    <a:lnTo>
                      <a:pt x="32" y="132"/>
                    </a:lnTo>
                    <a:lnTo>
                      <a:pt x="35" y="132"/>
                    </a:lnTo>
                    <a:lnTo>
                      <a:pt x="37" y="127"/>
                    </a:lnTo>
                    <a:lnTo>
                      <a:pt x="40" y="127"/>
                    </a:lnTo>
                    <a:lnTo>
                      <a:pt x="40" y="124"/>
                    </a:lnTo>
                    <a:lnTo>
                      <a:pt x="42" y="122"/>
                    </a:lnTo>
                    <a:lnTo>
                      <a:pt x="42" y="119"/>
                    </a:lnTo>
                    <a:lnTo>
                      <a:pt x="45" y="119"/>
                    </a:lnTo>
                    <a:lnTo>
                      <a:pt x="47" y="119"/>
                    </a:lnTo>
                    <a:lnTo>
                      <a:pt x="47" y="117"/>
                    </a:lnTo>
                    <a:lnTo>
                      <a:pt x="47" y="114"/>
                    </a:lnTo>
                    <a:lnTo>
                      <a:pt x="50" y="114"/>
                    </a:lnTo>
                    <a:lnTo>
                      <a:pt x="52" y="114"/>
                    </a:lnTo>
                    <a:lnTo>
                      <a:pt x="52" y="112"/>
                    </a:lnTo>
                    <a:lnTo>
                      <a:pt x="52" y="109"/>
                    </a:lnTo>
                    <a:lnTo>
                      <a:pt x="50" y="107"/>
                    </a:lnTo>
                    <a:lnTo>
                      <a:pt x="50" y="104"/>
                    </a:lnTo>
                    <a:lnTo>
                      <a:pt x="52" y="104"/>
                    </a:lnTo>
                    <a:lnTo>
                      <a:pt x="55" y="104"/>
                    </a:lnTo>
                    <a:lnTo>
                      <a:pt x="57" y="104"/>
                    </a:lnTo>
                    <a:lnTo>
                      <a:pt x="59" y="104"/>
                    </a:lnTo>
                    <a:lnTo>
                      <a:pt x="62" y="104"/>
                    </a:lnTo>
                    <a:lnTo>
                      <a:pt x="64" y="104"/>
                    </a:lnTo>
                    <a:lnTo>
                      <a:pt x="67" y="104"/>
                    </a:lnTo>
                    <a:lnTo>
                      <a:pt x="67" y="102"/>
                    </a:lnTo>
                    <a:lnTo>
                      <a:pt x="69" y="102"/>
                    </a:lnTo>
                    <a:lnTo>
                      <a:pt x="69" y="99"/>
                    </a:lnTo>
                    <a:lnTo>
                      <a:pt x="72" y="99"/>
                    </a:lnTo>
                    <a:lnTo>
                      <a:pt x="72" y="97"/>
                    </a:lnTo>
                    <a:lnTo>
                      <a:pt x="74" y="97"/>
                    </a:lnTo>
                    <a:lnTo>
                      <a:pt x="74" y="99"/>
                    </a:lnTo>
                    <a:lnTo>
                      <a:pt x="77" y="99"/>
                    </a:lnTo>
                    <a:lnTo>
                      <a:pt x="77" y="97"/>
                    </a:lnTo>
                    <a:lnTo>
                      <a:pt x="77" y="99"/>
                    </a:lnTo>
                    <a:lnTo>
                      <a:pt x="79" y="99"/>
                    </a:lnTo>
                    <a:lnTo>
                      <a:pt x="82" y="99"/>
                    </a:lnTo>
                    <a:lnTo>
                      <a:pt x="84" y="102"/>
                    </a:lnTo>
                    <a:lnTo>
                      <a:pt x="87" y="102"/>
                    </a:lnTo>
                    <a:lnTo>
                      <a:pt x="89" y="102"/>
                    </a:lnTo>
                    <a:lnTo>
                      <a:pt x="89" y="99"/>
                    </a:lnTo>
                    <a:lnTo>
                      <a:pt x="92" y="99"/>
                    </a:lnTo>
                    <a:lnTo>
                      <a:pt x="94" y="97"/>
                    </a:lnTo>
                    <a:lnTo>
                      <a:pt x="94" y="94"/>
                    </a:lnTo>
                    <a:lnTo>
                      <a:pt x="97" y="94"/>
                    </a:lnTo>
                    <a:lnTo>
                      <a:pt x="97" y="92"/>
                    </a:lnTo>
                    <a:lnTo>
                      <a:pt x="97" y="89"/>
                    </a:lnTo>
                    <a:lnTo>
                      <a:pt x="99" y="89"/>
                    </a:lnTo>
                    <a:lnTo>
                      <a:pt x="99" y="87"/>
                    </a:lnTo>
                    <a:lnTo>
                      <a:pt x="99" y="84"/>
                    </a:lnTo>
                    <a:lnTo>
                      <a:pt x="102" y="84"/>
                    </a:lnTo>
                    <a:lnTo>
                      <a:pt x="102" y="82"/>
                    </a:lnTo>
                    <a:lnTo>
                      <a:pt x="104" y="82"/>
                    </a:lnTo>
                    <a:lnTo>
                      <a:pt x="107" y="82"/>
                    </a:lnTo>
                    <a:lnTo>
                      <a:pt x="107" y="84"/>
                    </a:lnTo>
                    <a:lnTo>
                      <a:pt x="109" y="84"/>
                    </a:lnTo>
                    <a:lnTo>
                      <a:pt x="112" y="84"/>
                    </a:lnTo>
                    <a:lnTo>
                      <a:pt x="114" y="87"/>
                    </a:lnTo>
                    <a:lnTo>
                      <a:pt x="114" y="89"/>
                    </a:lnTo>
                    <a:lnTo>
                      <a:pt x="117" y="89"/>
                    </a:lnTo>
                    <a:lnTo>
                      <a:pt x="117" y="92"/>
                    </a:lnTo>
                    <a:lnTo>
                      <a:pt x="119" y="92"/>
                    </a:lnTo>
                    <a:lnTo>
                      <a:pt x="122" y="92"/>
                    </a:lnTo>
                    <a:lnTo>
                      <a:pt x="122" y="94"/>
                    </a:lnTo>
                    <a:lnTo>
                      <a:pt x="124" y="94"/>
                    </a:lnTo>
                    <a:lnTo>
                      <a:pt x="124" y="97"/>
                    </a:lnTo>
                    <a:lnTo>
                      <a:pt x="127" y="97"/>
                    </a:lnTo>
                    <a:lnTo>
                      <a:pt x="129" y="97"/>
                    </a:lnTo>
                    <a:lnTo>
                      <a:pt x="132" y="94"/>
                    </a:lnTo>
                    <a:lnTo>
                      <a:pt x="132" y="92"/>
                    </a:lnTo>
                    <a:lnTo>
                      <a:pt x="134" y="89"/>
                    </a:lnTo>
                    <a:lnTo>
                      <a:pt x="134" y="87"/>
                    </a:lnTo>
                    <a:lnTo>
                      <a:pt x="134" y="84"/>
                    </a:lnTo>
                    <a:lnTo>
                      <a:pt x="136" y="84"/>
                    </a:lnTo>
                    <a:lnTo>
                      <a:pt x="139" y="84"/>
                    </a:lnTo>
                    <a:lnTo>
                      <a:pt x="139" y="82"/>
                    </a:lnTo>
                    <a:lnTo>
                      <a:pt x="136" y="79"/>
                    </a:lnTo>
                    <a:lnTo>
                      <a:pt x="136" y="77"/>
                    </a:lnTo>
                    <a:lnTo>
                      <a:pt x="136" y="74"/>
                    </a:lnTo>
                    <a:lnTo>
                      <a:pt x="136" y="72"/>
                    </a:lnTo>
                    <a:lnTo>
                      <a:pt x="139" y="72"/>
                    </a:lnTo>
                    <a:lnTo>
                      <a:pt x="139" y="69"/>
                    </a:lnTo>
                    <a:lnTo>
                      <a:pt x="139" y="67"/>
                    </a:lnTo>
                    <a:lnTo>
                      <a:pt x="141" y="67"/>
                    </a:lnTo>
                    <a:lnTo>
                      <a:pt x="144" y="69"/>
                    </a:lnTo>
                    <a:lnTo>
                      <a:pt x="146" y="67"/>
                    </a:lnTo>
                    <a:lnTo>
                      <a:pt x="149" y="67"/>
                    </a:lnTo>
                    <a:lnTo>
                      <a:pt x="151" y="67"/>
                    </a:lnTo>
                    <a:lnTo>
                      <a:pt x="154" y="67"/>
                    </a:lnTo>
                    <a:lnTo>
                      <a:pt x="156" y="64"/>
                    </a:lnTo>
                    <a:lnTo>
                      <a:pt x="159" y="64"/>
                    </a:lnTo>
                    <a:lnTo>
                      <a:pt x="159" y="62"/>
                    </a:lnTo>
                    <a:lnTo>
                      <a:pt x="161" y="62"/>
                    </a:lnTo>
                    <a:lnTo>
                      <a:pt x="164" y="62"/>
                    </a:lnTo>
                    <a:lnTo>
                      <a:pt x="164" y="59"/>
                    </a:lnTo>
                    <a:lnTo>
                      <a:pt x="166" y="59"/>
                    </a:lnTo>
                    <a:lnTo>
                      <a:pt x="169" y="59"/>
                    </a:lnTo>
                    <a:lnTo>
                      <a:pt x="171" y="57"/>
                    </a:lnTo>
                    <a:lnTo>
                      <a:pt x="174" y="57"/>
                    </a:lnTo>
                    <a:lnTo>
                      <a:pt x="176" y="57"/>
                    </a:lnTo>
                    <a:lnTo>
                      <a:pt x="179" y="57"/>
                    </a:lnTo>
                    <a:lnTo>
                      <a:pt x="181" y="55"/>
                    </a:lnTo>
                    <a:lnTo>
                      <a:pt x="184" y="55"/>
                    </a:lnTo>
                    <a:lnTo>
                      <a:pt x="186" y="55"/>
                    </a:lnTo>
                    <a:lnTo>
                      <a:pt x="189" y="55"/>
                    </a:lnTo>
                    <a:lnTo>
                      <a:pt x="191" y="57"/>
                    </a:lnTo>
                    <a:lnTo>
                      <a:pt x="194" y="57"/>
                    </a:lnTo>
                    <a:lnTo>
                      <a:pt x="194" y="59"/>
                    </a:lnTo>
                    <a:lnTo>
                      <a:pt x="196" y="59"/>
                    </a:lnTo>
                    <a:lnTo>
                      <a:pt x="199" y="59"/>
                    </a:lnTo>
                    <a:lnTo>
                      <a:pt x="199" y="62"/>
                    </a:lnTo>
                    <a:lnTo>
                      <a:pt x="201" y="62"/>
                    </a:lnTo>
                    <a:lnTo>
                      <a:pt x="204" y="62"/>
                    </a:lnTo>
                    <a:lnTo>
                      <a:pt x="206" y="62"/>
                    </a:lnTo>
                    <a:lnTo>
                      <a:pt x="209" y="62"/>
                    </a:lnTo>
                    <a:lnTo>
                      <a:pt x="211" y="62"/>
                    </a:lnTo>
                    <a:lnTo>
                      <a:pt x="213" y="64"/>
                    </a:lnTo>
                    <a:lnTo>
                      <a:pt x="216" y="64"/>
                    </a:lnTo>
                    <a:lnTo>
                      <a:pt x="218" y="64"/>
                    </a:lnTo>
                    <a:lnTo>
                      <a:pt x="221" y="62"/>
                    </a:lnTo>
                    <a:lnTo>
                      <a:pt x="223" y="62"/>
                    </a:lnTo>
                    <a:lnTo>
                      <a:pt x="226" y="62"/>
                    </a:lnTo>
                    <a:lnTo>
                      <a:pt x="228" y="62"/>
                    </a:lnTo>
                    <a:lnTo>
                      <a:pt x="231" y="62"/>
                    </a:lnTo>
                    <a:lnTo>
                      <a:pt x="233" y="59"/>
                    </a:lnTo>
                    <a:lnTo>
                      <a:pt x="236" y="59"/>
                    </a:lnTo>
                    <a:lnTo>
                      <a:pt x="238" y="59"/>
                    </a:lnTo>
                    <a:lnTo>
                      <a:pt x="241" y="62"/>
                    </a:lnTo>
                    <a:lnTo>
                      <a:pt x="243" y="62"/>
                    </a:lnTo>
                    <a:lnTo>
                      <a:pt x="246" y="62"/>
                    </a:lnTo>
                    <a:lnTo>
                      <a:pt x="248" y="62"/>
                    </a:lnTo>
                    <a:lnTo>
                      <a:pt x="253" y="62"/>
                    </a:lnTo>
                    <a:lnTo>
                      <a:pt x="256" y="62"/>
                    </a:lnTo>
                    <a:lnTo>
                      <a:pt x="256" y="64"/>
                    </a:lnTo>
                    <a:lnTo>
                      <a:pt x="258" y="64"/>
                    </a:lnTo>
                    <a:lnTo>
                      <a:pt x="261" y="64"/>
                    </a:lnTo>
                    <a:lnTo>
                      <a:pt x="263" y="64"/>
                    </a:lnTo>
                    <a:lnTo>
                      <a:pt x="266" y="64"/>
                    </a:lnTo>
                    <a:lnTo>
                      <a:pt x="268" y="64"/>
                    </a:lnTo>
                    <a:lnTo>
                      <a:pt x="271" y="62"/>
                    </a:lnTo>
                    <a:lnTo>
                      <a:pt x="271" y="59"/>
                    </a:lnTo>
                    <a:lnTo>
                      <a:pt x="271" y="57"/>
                    </a:lnTo>
                    <a:lnTo>
                      <a:pt x="271" y="55"/>
                    </a:lnTo>
                    <a:lnTo>
                      <a:pt x="273" y="55"/>
                    </a:lnTo>
                    <a:lnTo>
                      <a:pt x="273" y="52"/>
                    </a:lnTo>
                    <a:lnTo>
                      <a:pt x="276" y="50"/>
                    </a:lnTo>
                    <a:lnTo>
                      <a:pt x="276" y="47"/>
                    </a:lnTo>
                    <a:lnTo>
                      <a:pt x="276" y="45"/>
                    </a:lnTo>
                    <a:lnTo>
                      <a:pt x="278" y="45"/>
                    </a:lnTo>
                    <a:lnTo>
                      <a:pt x="278" y="42"/>
                    </a:lnTo>
                    <a:lnTo>
                      <a:pt x="281" y="42"/>
                    </a:lnTo>
                    <a:lnTo>
                      <a:pt x="281" y="40"/>
                    </a:lnTo>
                    <a:lnTo>
                      <a:pt x="281" y="37"/>
                    </a:lnTo>
                    <a:lnTo>
                      <a:pt x="281" y="35"/>
                    </a:lnTo>
                    <a:lnTo>
                      <a:pt x="281" y="32"/>
                    </a:lnTo>
                    <a:lnTo>
                      <a:pt x="278" y="30"/>
                    </a:lnTo>
                    <a:lnTo>
                      <a:pt x="278" y="27"/>
                    </a:lnTo>
                    <a:lnTo>
                      <a:pt x="281" y="27"/>
                    </a:lnTo>
                    <a:lnTo>
                      <a:pt x="281" y="25"/>
                    </a:lnTo>
                    <a:lnTo>
                      <a:pt x="281" y="22"/>
                    </a:lnTo>
                    <a:lnTo>
                      <a:pt x="283" y="20"/>
                    </a:lnTo>
                    <a:lnTo>
                      <a:pt x="286" y="20"/>
                    </a:lnTo>
                    <a:lnTo>
                      <a:pt x="291" y="20"/>
                    </a:lnTo>
                    <a:lnTo>
                      <a:pt x="293" y="20"/>
                    </a:lnTo>
                    <a:lnTo>
                      <a:pt x="295" y="20"/>
                    </a:lnTo>
                    <a:lnTo>
                      <a:pt x="298" y="20"/>
                    </a:lnTo>
                    <a:lnTo>
                      <a:pt x="300" y="20"/>
                    </a:lnTo>
                    <a:lnTo>
                      <a:pt x="300" y="17"/>
                    </a:lnTo>
                    <a:lnTo>
                      <a:pt x="303" y="17"/>
                    </a:lnTo>
                    <a:lnTo>
                      <a:pt x="305" y="17"/>
                    </a:lnTo>
                    <a:lnTo>
                      <a:pt x="308" y="17"/>
                    </a:lnTo>
                    <a:lnTo>
                      <a:pt x="310" y="15"/>
                    </a:lnTo>
                    <a:lnTo>
                      <a:pt x="313" y="15"/>
                    </a:lnTo>
                    <a:lnTo>
                      <a:pt x="315" y="15"/>
                    </a:lnTo>
                    <a:lnTo>
                      <a:pt x="318" y="15"/>
                    </a:lnTo>
                    <a:lnTo>
                      <a:pt x="320" y="12"/>
                    </a:lnTo>
                    <a:lnTo>
                      <a:pt x="323" y="12"/>
                    </a:lnTo>
                    <a:lnTo>
                      <a:pt x="325" y="12"/>
                    </a:lnTo>
                    <a:lnTo>
                      <a:pt x="325" y="10"/>
                    </a:lnTo>
                    <a:lnTo>
                      <a:pt x="328" y="10"/>
                    </a:lnTo>
                    <a:lnTo>
                      <a:pt x="330" y="7"/>
                    </a:lnTo>
                    <a:lnTo>
                      <a:pt x="330" y="5"/>
                    </a:lnTo>
                    <a:lnTo>
                      <a:pt x="333" y="2"/>
                    </a:lnTo>
                    <a:lnTo>
                      <a:pt x="333" y="0"/>
                    </a:lnTo>
                    <a:lnTo>
                      <a:pt x="335" y="0"/>
                    </a:lnTo>
                    <a:lnTo>
                      <a:pt x="338" y="2"/>
                    </a:lnTo>
                    <a:lnTo>
                      <a:pt x="340" y="2"/>
                    </a:lnTo>
                    <a:lnTo>
                      <a:pt x="343" y="2"/>
                    </a:lnTo>
                    <a:lnTo>
                      <a:pt x="345" y="2"/>
                    </a:lnTo>
                    <a:lnTo>
                      <a:pt x="345" y="5"/>
                    </a:lnTo>
                    <a:lnTo>
                      <a:pt x="348" y="5"/>
                    </a:lnTo>
                    <a:lnTo>
                      <a:pt x="353" y="5"/>
                    </a:lnTo>
                    <a:lnTo>
                      <a:pt x="355" y="5"/>
                    </a:lnTo>
                    <a:lnTo>
                      <a:pt x="358" y="5"/>
                    </a:lnTo>
                    <a:lnTo>
                      <a:pt x="360" y="5"/>
                    </a:lnTo>
                    <a:lnTo>
                      <a:pt x="363" y="5"/>
                    </a:lnTo>
                    <a:lnTo>
                      <a:pt x="365" y="5"/>
                    </a:lnTo>
                    <a:lnTo>
                      <a:pt x="368" y="7"/>
                    </a:lnTo>
                    <a:lnTo>
                      <a:pt x="370" y="10"/>
                    </a:lnTo>
                    <a:close/>
                  </a:path>
                </a:pathLst>
              </a:custGeom>
              <a:solidFill>
                <a:schemeClr val="tx2"/>
              </a:solid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6"/>
              <p:cNvSpPr>
                <a:spLocks noEditPoints="1"/>
              </p:cNvSpPr>
              <p:nvPr/>
            </p:nvSpPr>
            <p:spPr bwMode="auto">
              <a:xfrm>
                <a:off x="736" y="206"/>
                <a:ext cx="2221" cy="3726"/>
              </a:xfrm>
              <a:custGeom>
                <a:avLst/>
                <a:gdLst/>
                <a:ahLst/>
                <a:cxnLst>
                  <a:cxn ang="0">
                    <a:pos x="529" y="144"/>
                  </a:cxn>
                  <a:cxn ang="0">
                    <a:pos x="626" y="341"/>
                  </a:cxn>
                  <a:cxn ang="0">
                    <a:pos x="718" y="537"/>
                  </a:cxn>
                  <a:cxn ang="0">
                    <a:pos x="1137" y="661"/>
                  </a:cxn>
                  <a:cxn ang="0">
                    <a:pos x="1118" y="1242"/>
                  </a:cxn>
                  <a:cxn ang="0">
                    <a:pos x="1103" y="1481"/>
                  </a:cxn>
                  <a:cxn ang="0">
                    <a:pos x="1011" y="1632"/>
                  </a:cxn>
                  <a:cxn ang="0">
                    <a:pos x="1115" y="1729"/>
                  </a:cxn>
                  <a:cxn ang="0">
                    <a:pos x="1001" y="1806"/>
                  </a:cxn>
                  <a:cxn ang="0">
                    <a:pos x="1172" y="2040"/>
                  </a:cxn>
                  <a:cxn ang="0">
                    <a:pos x="1105" y="2241"/>
                  </a:cxn>
                  <a:cxn ang="0">
                    <a:pos x="934" y="2251"/>
                  </a:cxn>
                  <a:cxn ang="0">
                    <a:pos x="921" y="2375"/>
                  </a:cxn>
                  <a:cxn ang="0">
                    <a:pos x="1053" y="2460"/>
                  </a:cxn>
                  <a:cxn ang="0">
                    <a:pos x="1214" y="2524"/>
                  </a:cxn>
                  <a:cxn ang="0">
                    <a:pos x="1408" y="2479"/>
                  </a:cxn>
                  <a:cxn ang="0">
                    <a:pos x="1403" y="2338"/>
                  </a:cxn>
                  <a:cxn ang="0">
                    <a:pos x="1393" y="2171"/>
                  </a:cxn>
                  <a:cxn ang="0">
                    <a:pos x="1689" y="2065"/>
                  </a:cxn>
                  <a:cxn ang="0">
                    <a:pos x="1684" y="2256"/>
                  </a:cxn>
                  <a:cxn ang="0">
                    <a:pos x="1940" y="2243"/>
                  </a:cxn>
                  <a:cxn ang="0">
                    <a:pos x="2104" y="2306"/>
                  </a:cxn>
                  <a:cxn ang="0">
                    <a:pos x="2096" y="2355"/>
                  </a:cxn>
                  <a:cxn ang="0">
                    <a:pos x="2066" y="2445"/>
                  </a:cxn>
                  <a:cxn ang="0">
                    <a:pos x="2173" y="2551"/>
                  </a:cxn>
                  <a:cxn ang="0">
                    <a:pos x="2203" y="2713"/>
                  </a:cxn>
                  <a:cxn ang="0">
                    <a:pos x="2039" y="2837"/>
                  </a:cxn>
                  <a:cxn ang="0">
                    <a:pos x="1875" y="2964"/>
                  </a:cxn>
                  <a:cxn ang="0">
                    <a:pos x="1786" y="3128"/>
                  </a:cxn>
                  <a:cxn ang="0">
                    <a:pos x="1731" y="3322"/>
                  </a:cxn>
                  <a:cxn ang="0">
                    <a:pos x="1485" y="3364"/>
                  </a:cxn>
                  <a:cxn ang="0">
                    <a:pos x="1259" y="3466"/>
                  </a:cxn>
                  <a:cxn ang="0">
                    <a:pos x="1388" y="3672"/>
                  </a:cxn>
                  <a:cxn ang="0">
                    <a:pos x="1098" y="3508"/>
                  </a:cxn>
                  <a:cxn ang="0">
                    <a:pos x="772" y="3312"/>
                  </a:cxn>
                  <a:cxn ang="0">
                    <a:pos x="613" y="3083"/>
                  </a:cxn>
                  <a:cxn ang="0">
                    <a:pos x="693" y="2820"/>
                  </a:cxn>
                  <a:cxn ang="0">
                    <a:pos x="611" y="2599"/>
                  </a:cxn>
                  <a:cxn ang="0">
                    <a:pos x="554" y="2400"/>
                  </a:cxn>
                  <a:cxn ang="0">
                    <a:pos x="608" y="2266"/>
                  </a:cxn>
                  <a:cxn ang="0">
                    <a:pos x="499" y="2137"/>
                  </a:cxn>
                  <a:cxn ang="0">
                    <a:pos x="524" y="2022"/>
                  </a:cxn>
                  <a:cxn ang="0">
                    <a:pos x="375" y="1856"/>
                  </a:cxn>
                  <a:cxn ang="0">
                    <a:pos x="385" y="1699"/>
                  </a:cxn>
                  <a:cxn ang="0">
                    <a:pos x="313" y="1525"/>
                  </a:cxn>
                  <a:cxn ang="0">
                    <a:pos x="437" y="1421"/>
                  </a:cxn>
                  <a:cxn ang="0">
                    <a:pos x="576" y="1386"/>
                  </a:cxn>
                  <a:cxn ang="0">
                    <a:pos x="660" y="1252"/>
                  </a:cxn>
                  <a:cxn ang="0">
                    <a:pos x="658" y="1053"/>
                  </a:cxn>
                  <a:cxn ang="0">
                    <a:pos x="355" y="939"/>
                  </a:cxn>
                  <a:cxn ang="0">
                    <a:pos x="196" y="1009"/>
                  </a:cxn>
                  <a:cxn ang="0">
                    <a:pos x="131" y="1009"/>
                  </a:cxn>
                  <a:cxn ang="0">
                    <a:pos x="37" y="1053"/>
                  </a:cxn>
                  <a:cxn ang="0">
                    <a:pos x="39" y="907"/>
                  </a:cxn>
                  <a:cxn ang="0">
                    <a:pos x="124" y="773"/>
                  </a:cxn>
                  <a:cxn ang="0">
                    <a:pos x="169" y="728"/>
                  </a:cxn>
                  <a:cxn ang="0">
                    <a:pos x="64" y="604"/>
                  </a:cxn>
                  <a:cxn ang="0">
                    <a:pos x="67" y="482"/>
                  </a:cxn>
                  <a:cxn ang="0">
                    <a:pos x="169" y="348"/>
                  </a:cxn>
                  <a:cxn ang="0">
                    <a:pos x="352" y="157"/>
                  </a:cxn>
                  <a:cxn ang="0">
                    <a:pos x="499" y="0"/>
                  </a:cxn>
                  <a:cxn ang="0">
                    <a:pos x="601" y="1754"/>
                  </a:cxn>
                  <a:cxn ang="0">
                    <a:pos x="668" y="1694"/>
                  </a:cxn>
                </a:cxnLst>
                <a:rect l="0" t="0" r="r" b="b"/>
                <a:pathLst>
                  <a:path w="2221" h="3726">
                    <a:moveTo>
                      <a:pt x="499" y="0"/>
                    </a:moveTo>
                    <a:lnTo>
                      <a:pt x="499" y="3"/>
                    </a:lnTo>
                    <a:lnTo>
                      <a:pt x="501" y="3"/>
                    </a:lnTo>
                    <a:lnTo>
                      <a:pt x="506" y="5"/>
                    </a:lnTo>
                    <a:lnTo>
                      <a:pt x="509" y="8"/>
                    </a:lnTo>
                    <a:lnTo>
                      <a:pt x="509" y="10"/>
                    </a:lnTo>
                    <a:lnTo>
                      <a:pt x="509" y="13"/>
                    </a:lnTo>
                    <a:lnTo>
                      <a:pt x="511" y="15"/>
                    </a:lnTo>
                    <a:lnTo>
                      <a:pt x="511" y="18"/>
                    </a:lnTo>
                    <a:lnTo>
                      <a:pt x="511" y="20"/>
                    </a:lnTo>
                    <a:lnTo>
                      <a:pt x="511" y="23"/>
                    </a:lnTo>
                    <a:lnTo>
                      <a:pt x="511" y="25"/>
                    </a:lnTo>
                    <a:lnTo>
                      <a:pt x="514" y="25"/>
                    </a:lnTo>
                    <a:lnTo>
                      <a:pt x="516" y="25"/>
                    </a:lnTo>
                    <a:lnTo>
                      <a:pt x="519" y="25"/>
                    </a:lnTo>
                    <a:lnTo>
                      <a:pt x="521" y="28"/>
                    </a:lnTo>
                    <a:lnTo>
                      <a:pt x="524" y="28"/>
                    </a:lnTo>
                    <a:lnTo>
                      <a:pt x="526" y="28"/>
                    </a:lnTo>
                    <a:lnTo>
                      <a:pt x="529" y="28"/>
                    </a:lnTo>
                    <a:lnTo>
                      <a:pt x="531" y="28"/>
                    </a:lnTo>
                    <a:lnTo>
                      <a:pt x="534" y="30"/>
                    </a:lnTo>
                    <a:lnTo>
                      <a:pt x="536" y="30"/>
                    </a:lnTo>
                    <a:lnTo>
                      <a:pt x="536" y="32"/>
                    </a:lnTo>
                    <a:lnTo>
                      <a:pt x="536" y="35"/>
                    </a:lnTo>
                    <a:lnTo>
                      <a:pt x="539" y="35"/>
                    </a:lnTo>
                    <a:lnTo>
                      <a:pt x="536" y="37"/>
                    </a:lnTo>
                    <a:lnTo>
                      <a:pt x="534" y="37"/>
                    </a:lnTo>
                    <a:lnTo>
                      <a:pt x="531" y="40"/>
                    </a:lnTo>
                    <a:lnTo>
                      <a:pt x="529" y="40"/>
                    </a:lnTo>
                    <a:lnTo>
                      <a:pt x="529" y="42"/>
                    </a:lnTo>
                    <a:lnTo>
                      <a:pt x="529" y="45"/>
                    </a:lnTo>
                    <a:lnTo>
                      <a:pt x="529" y="47"/>
                    </a:lnTo>
                    <a:lnTo>
                      <a:pt x="529" y="50"/>
                    </a:lnTo>
                    <a:lnTo>
                      <a:pt x="531" y="52"/>
                    </a:lnTo>
                    <a:lnTo>
                      <a:pt x="534" y="55"/>
                    </a:lnTo>
                    <a:lnTo>
                      <a:pt x="531" y="55"/>
                    </a:lnTo>
                    <a:lnTo>
                      <a:pt x="531" y="60"/>
                    </a:lnTo>
                    <a:lnTo>
                      <a:pt x="531" y="62"/>
                    </a:lnTo>
                    <a:lnTo>
                      <a:pt x="534" y="62"/>
                    </a:lnTo>
                    <a:lnTo>
                      <a:pt x="536" y="65"/>
                    </a:lnTo>
                    <a:lnTo>
                      <a:pt x="539" y="65"/>
                    </a:lnTo>
                    <a:lnTo>
                      <a:pt x="541" y="65"/>
                    </a:lnTo>
                    <a:lnTo>
                      <a:pt x="541" y="67"/>
                    </a:lnTo>
                    <a:lnTo>
                      <a:pt x="541" y="70"/>
                    </a:lnTo>
                    <a:lnTo>
                      <a:pt x="544" y="70"/>
                    </a:lnTo>
                    <a:lnTo>
                      <a:pt x="544" y="72"/>
                    </a:lnTo>
                    <a:lnTo>
                      <a:pt x="546" y="75"/>
                    </a:lnTo>
                    <a:lnTo>
                      <a:pt x="546" y="77"/>
                    </a:lnTo>
                    <a:lnTo>
                      <a:pt x="549" y="77"/>
                    </a:lnTo>
                    <a:lnTo>
                      <a:pt x="549" y="80"/>
                    </a:lnTo>
                    <a:lnTo>
                      <a:pt x="549" y="82"/>
                    </a:lnTo>
                    <a:lnTo>
                      <a:pt x="551" y="82"/>
                    </a:lnTo>
                    <a:lnTo>
                      <a:pt x="554" y="82"/>
                    </a:lnTo>
                    <a:lnTo>
                      <a:pt x="556" y="85"/>
                    </a:lnTo>
                    <a:lnTo>
                      <a:pt x="556" y="87"/>
                    </a:lnTo>
                    <a:lnTo>
                      <a:pt x="559" y="87"/>
                    </a:lnTo>
                    <a:lnTo>
                      <a:pt x="559" y="90"/>
                    </a:lnTo>
                    <a:lnTo>
                      <a:pt x="561" y="90"/>
                    </a:lnTo>
                    <a:lnTo>
                      <a:pt x="561" y="92"/>
                    </a:lnTo>
                    <a:lnTo>
                      <a:pt x="561" y="95"/>
                    </a:lnTo>
                    <a:lnTo>
                      <a:pt x="561" y="97"/>
                    </a:lnTo>
                    <a:lnTo>
                      <a:pt x="561" y="100"/>
                    </a:lnTo>
                    <a:lnTo>
                      <a:pt x="561" y="102"/>
                    </a:lnTo>
                    <a:lnTo>
                      <a:pt x="561" y="105"/>
                    </a:lnTo>
                    <a:lnTo>
                      <a:pt x="559" y="105"/>
                    </a:lnTo>
                    <a:lnTo>
                      <a:pt x="556" y="102"/>
                    </a:lnTo>
                    <a:lnTo>
                      <a:pt x="554" y="102"/>
                    </a:lnTo>
                    <a:lnTo>
                      <a:pt x="551" y="102"/>
                    </a:lnTo>
                    <a:lnTo>
                      <a:pt x="549" y="102"/>
                    </a:lnTo>
                    <a:lnTo>
                      <a:pt x="549" y="100"/>
                    </a:lnTo>
                    <a:lnTo>
                      <a:pt x="546" y="100"/>
                    </a:lnTo>
                    <a:lnTo>
                      <a:pt x="544" y="100"/>
                    </a:lnTo>
                    <a:lnTo>
                      <a:pt x="544" y="102"/>
                    </a:lnTo>
                    <a:lnTo>
                      <a:pt x="541" y="102"/>
                    </a:lnTo>
                    <a:lnTo>
                      <a:pt x="541" y="105"/>
                    </a:lnTo>
                    <a:lnTo>
                      <a:pt x="539" y="105"/>
                    </a:lnTo>
                    <a:lnTo>
                      <a:pt x="536" y="105"/>
                    </a:lnTo>
                    <a:lnTo>
                      <a:pt x="534" y="105"/>
                    </a:lnTo>
                    <a:lnTo>
                      <a:pt x="531" y="105"/>
                    </a:lnTo>
                    <a:lnTo>
                      <a:pt x="529" y="105"/>
                    </a:lnTo>
                    <a:lnTo>
                      <a:pt x="531" y="105"/>
                    </a:lnTo>
                    <a:lnTo>
                      <a:pt x="529" y="105"/>
                    </a:lnTo>
                    <a:lnTo>
                      <a:pt x="529" y="107"/>
                    </a:lnTo>
                    <a:lnTo>
                      <a:pt x="531" y="107"/>
                    </a:lnTo>
                    <a:lnTo>
                      <a:pt x="531" y="109"/>
                    </a:lnTo>
                    <a:lnTo>
                      <a:pt x="529" y="109"/>
                    </a:lnTo>
                    <a:lnTo>
                      <a:pt x="529" y="112"/>
                    </a:lnTo>
                    <a:lnTo>
                      <a:pt x="526" y="112"/>
                    </a:lnTo>
                    <a:lnTo>
                      <a:pt x="526" y="114"/>
                    </a:lnTo>
                    <a:lnTo>
                      <a:pt x="526" y="117"/>
                    </a:lnTo>
                    <a:lnTo>
                      <a:pt x="529" y="117"/>
                    </a:lnTo>
                    <a:lnTo>
                      <a:pt x="531" y="119"/>
                    </a:lnTo>
                    <a:lnTo>
                      <a:pt x="531" y="122"/>
                    </a:lnTo>
                    <a:lnTo>
                      <a:pt x="534" y="122"/>
                    </a:lnTo>
                    <a:lnTo>
                      <a:pt x="531" y="124"/>
                    </a:lnTo>
                    <a:lnTo>
                      <a:pt x="534" y="124"/>
                    </a:lnTo>
                    <a:lnTo>
                      <a:pt x="534" y="127"/>
                    </a:lnTo>
                    <a:lnTo>
                      <a:pt x="534" y="129"/>
                    </a:lnTo>
                    <a:lnTo>
                      <a:pt x="531" y="129"/>
                    </a:lnTo>
                    <a:lnTo>
                      <a:pt x="529" y="132"/>
                    </a:lnTo>
                    <a:lnTo>
                      <a:pt x="529" y="134"/>
                    </a:lnTo>
                    <a:lnTo>
                      <a:pt x="526" y="137"/>
                    </a:lnTo>
                    <a:lnTo>
                      <a:pt x="526" y="139"/>
                    </a:lnTo>
                    <a:lnTo>
                      <a:pt x="526" y="142"/>
                    </a:lnTo>
                    <a:lnTo>
                      <a:pt x="529" y="142"/>
                    </a:lnTo>
                    <a:lnTo>
                      <a:pt x="529" y="144"/>
                    </a:lnTo>
                    <a:lnTo>
                      <a:pt x="526" y="144"/>
                    </a:lnTo>
                    <a:lnTo>
                      <a:pt x="521" y="147"/>
                    </a:lnTo>
                    <a:lnTo>
                      <a:pt x="519" y="149"/>
                    </a:lnTo>
                    <a:lnTo>
                      <a:pt x="519" y="152"/>
                    </a:lnTo>
                    <a:lnTo>
                      <a:pt x="521" y="152"/>
                    </a:lnTo>
                    <a:lnTo>
                      <a:pt x="521" y="154"/>
                    </a:lnTo>
                    <a:lnTo>
                      <a:pt x="524" y="154"/>
                    </a:lnTo>
                    <a:lnTo>
                      <a:pt x="524" y="157"/>
                    </a:lnTo>
                    <a:lnTo>
                      <a:pt x="524" y="159"/>
                    </a:lnTo>
                    <a:lnTo>
                      <a:pt x="526" y="162"/>
                    </a:lnTo>
                    <a:lnTo>
                      <a:pt x="529" y="164"/>
                    </a:lnTo>
                    <a:lnTo>
                      <a:pt x="531" y="167"/>
                    </a:lnTo>
                    <a:lnTo>
                      <a:pt x="531" y="169"/>
                    </a:lnTo>
                    <a:lnTo>
                      <a:pt x="531" y="172"/>
                    </a:lnTo>
                    <a:lnTo>
                      <a:pt x="534" y="174"/>
                    </a:lnTo>
                    <a:lnTo>
                      <a:pt x="536" y="177"/>
                    </a:lnTo>
                    <a:lnTo>
                      <a:pt x="539" y="179"/>
                    </a:lnTo>
                    <a:lnTo>
                      <a:pt x="539" y="182"/>
                    </a:lnTo>
                    <a:lnTo>
                      <a:pt x="541" y="182"/>
                    </a:lnTo>
                    <a:lnTo>
                      <a:pt x="541" y="184"/>
                    </a:lnTo>
                    <a:lnTo>
                      <a:pt x="541" y="187"/>
                    </a:lnTo>
                    <a:lnTo>
                      <a:pt x="541" y="189"/>
                    </a:lnTo>
                    <a:lnTo>
                      <a:pt x="544" y="191"/>
                    </a:lnTo>
                    <a:lnTo>
                      <a:pt x="544" y="194"/>
                    </a:lnTo>
                    <a:lnTo>
                      <a:pt x="541" y="196"/>
                    </a:lnTo>
                    <a:lnTo>
                      <a:pt x="544" y="199"/>
                    </a:lnTo>
                    <a:lnTo>
                      <a:pt x="544" y="201"/>
                    </a:lnTo>
                    <a:lnTo>
                      <a:pt x="546" y="201"/>
                    </a:lnTo>
                    <a:lnTo>
                      <a:pt x="546" y="204"/>
                    </a:lnTo>
                    <a:lnTo>
                      <a:pt x="549" y="204"/>
                    </a:lnTo>
                    <a:lnTo>
                      <a:pt x="549" y="206"/>
                    </a:lnTo>
                    <a:lnTo>
                      <a:pt x="551" y="206"/>
                    </a:lnTo>
                    <a:lnTo>
                      <a:pt x="554" y="209"/>
                    </a:lnTo>
                    <a:lnTo>
                      <a:pt x="556" y="209"/>
                    </a:lnTo>
                    <a:lnTo>
                      <a:pt x="559" y="209"/>
                    </a:lnTo>
                    <a:lnTo>
                      <a:pt x="559" y="211"/>
                    </a:lnTo>
                    <a:lnTo>
                      <a:pt x="561" y="211"/>
                    </a:lnTo>
                    <a:lnTo>
                      <a:pt x="564" y="211"/>
                    </a:lnTo>
                    <a:lnTo>
                      <a:pt x="566" y="214"/>
                    </a:lnTo>
                    <a:lnTo>
                      <a:pt x="568" y="214"/>
                    </a:lnTo>
                    <a:lnTo>
                      <a:pt x="571" y="216"/>
                    </a:lnTo>
                    <a:lnTo>
                      <a:pt x="571" y="219"/>
                    </a:lnTo>
                    <a:lnTo>
                      <a:pt x="573" y="219"/>
                    </a:lnTo>
                    <a:lnTo>
                      <a:pt x="573" y="221"/>
                    </a:lnTo>
                    <a:lnTo>
                      <a:pt x="576" y="221"/>
                    </a:lnTo>
                    <a:lnTo>
                      <a:pt x="576" y="224"/>
                    </a:lnTo>
                    <a:lnTo>
                      <a:pt x="578" y="226"/>
                    </a:lnTo>
                    <a:lnTo>
                      <a:pt x="578" y="229"/>
                    </a:lnTo>
                    <a:lnTo>
                      <a:pt x="581" y="231"/>
                    </a:lnTo>
                    <a:lnTo>
                      <a:pt x="583" y="234"/>
                    </a:lnTo>
                    <a:lnTo>
                      <a:pt x="586" y="234"/>
                    </a:lnTo>
                    <a:lnTo>
                      <a:pt x="588" y="234"/>
                    </a:lnTo>
                    <a:lnTo>
                      <a:pt x="591" y="236"/>
                    </a:lnTo>
                    <a:lnTo>
                      <a:pt x="593" y="236"/>
                    </a:lnTo>
                    <a:lnTo>
                      <a:pt x="593" y="239"/>
                    </a:lnTo>
                    <a:lnTo>
                      <a:pt x="596" y="239"/>
                    </a:lnTo>
                    <a:lnTo>
                      <a:pt x="598" y="239"/>
                    </a:lnTo>
                    <a:lnTo>
                      <a:pt x="598" y="241"/>
                    </a:lnTo>
                    <a:lnTo>
                      <a:pt x="601" y="241"/>
                    </a:lnTo>
                    <a:lnTo>
                      <a:pt x="601" y="244"/>
                    </a:lnTo>
                    <a:lnTo>
                      <a:pt x="603" y="244"/>
                    </a:lnTo>
                    <a:lnTo>
                      <a:pt x="606" y="244"/>
                    </a:lnTo>
                    <a:lnTo>
                      <a:pt x="606" y="246"/>
                    </a:lnTo>
                    <a:lnTo>
                      <a:pt x="608" y="246"/>
                    </a:lnTo>
                    <a:lnTo>
                      <a:pt x="611" y="246"/>
                    </a:lnTo>
                    <a:lnTo>
                      <a:pt x="613" y="246"/>
                    </a:lnTo>
                    <a:lnTo>
                      <a:pt x="616" y="249"/>
                    </a:lnTo>
                    <a:lnTo>
                      <a:pt x="618" y="249"/>
                    </a:lnTo>
                    <a:lnTo>
                      <a:pt x="621" y="249"/>
                    </a:lnTo>
                    <a:lnTo>
                      <a:pt x="623" y="251"/>
                    </a:lnTo>
                    <a:lnTo>
                      <a:pt x="628" y="251"/>
                    </a:lnTo>
                    <a:lnTo>
                      <a:pt x="631" y="251"/>
                    </a:lnTo>
                    <a:lnTo>
                      <a:pt x="633" y="254"/>
                    </a:lnTo>
                    <a:lnTo>
                      <a:pt x="631" y="256"/>
                    </a:lnTo>
                    <a:lnTo>
                      <a:pt x="631" y="259"/>
                    </a:lnTo>
                    <a:lnTo>
                      <a:pt x="628" y="259"/>
                    </a:lnTo>
                    <a:lnTo>
                      <a:pt x="626" y="264"/>
                    </a:lnTo>
                    <a:lnTo>
                      <a:pt x="623" y="264"/>
                    </a:lnTo>
                    <a:lnTo>
                      <a:pt x="621" y="268"/>
                    </a:lnTo>
                    <a:lnTo>
                      <a:pt x="618" y="271"/>
                    </a:lnTo>
                    <a:lnTo>
                      <a:pt x="616" y="273"/>
                    </a:lnTo>
                    <a:lnTo>
                      <a:pt x="613" y="276"/>
                    </a:lnTo>
                    <a:lnTo>
                      <a:pt x="613" y="278"/>
                    </a:lnTo>
                    <a:lnTo>
                      <a:pt x="611" y="281"/>
                    </a:lnTo>
                    <a:lnTo>
                      <a:pt x="608" y="286"/>
                    </a:lnTo>
                    <a:lnTo>
                      <a:pt x="608" y="288"/>
                    </a:lnTo>
                    <a:lnTo>
                      <a:pt x="606" y="291"/>
                    </a:lnTo>
                    <a:lnTo>
                      <a:pt x="601" y="291"/>
                    </a:lnTo>
                    <a:lnTo>
                      <a:pt x="598" y="293"/>
                    </a:lnTo>
                    <a:lnTo>
                      <a:pt x="596" y="296"/>
                    </a:lnTo>
                    <a:lnTo>
                      <a:pt x="591" y="298"/>
                    </a:lnTo>
                    <a:lnTo>
                      <a:pt x="591" y="301"/>
                    </a:lnTo>
                    <a:lnTo>
                      <a:pt x="591" y="303"/>
                    </a:lnTo>
                    <a:lnTo>
                      <a:pt x="593" y="306"/>
                    </a:lnTo>
                    <a:lnTo>
                      <a:pt x="596" y="308"/>
                    </a:lnTo>
                    <a:lnTo>
                      <a:pt x="598" y="311"/>
                    </a:lnTo>
                    <a:lnTo>
                      <a:pt x="603" y="316"/>
                    </a:lnTo>
                    <a:lnTo>
                      <a:pt x="608" y="318"/>
                    </a:lnTo>
                    <a:lnTo>
                      <a:pt x="611" y="321"/>
                    </a:lnTo>
                    <a:lnTo>
                      <a:pt x="616" y="323"/>
                    </a:lnTo>
                    <a:lnTo>
                      <a:pt x="618" y="328"/>
                    </a:lnTo>
                    <a:lnTo>
                      <a:pt x="621" y="331"/>
                    </a:lnTo>
                    <a:lnTo>
                      <a:pt x="623" y="333"/>
                    </a:lnTo>
                    <a:lnTo>
                      <a:pt x="623" y="336"/>
                    </a:lnTo>
                    <a:lnTo>
                      <a:pt x="623" y="338"/>
                    </a:lnTo>
                    <a:lnTo>
                      <a:pt x="626" y="341"/>
                    </a:lnTo>
                    <a:lnTo>
                      <a:pt x="626" y="343"/>
                    </a:lnTo>
                    <a:lnTo>
                      <a:pt x="628" y="348"/>
                    </a:lnTo>
                    <a:lnTo>
                      <a:pt x="628" y="350"/>
                    </a:lnTo>
                    <a:lnTo>
                      <a:pt x="628" y="353"/>
                    </a:lnTo>
                    <a:lnTo>
                      <a:pt x="626" y="358"/>
                    </a:lnTo>
                    <a:lnTo>
                      <a:pt x="626" y="360"/>
                    </a:lnTo>
                    <a:lnTo>
                      <a:pt x="623" y="363"/>
                    </a:lnTo>
                    <a:lnTo>
                      <a:pt x="623" y="368"/>
                    </a:lnTo>
                    <a:lnTo>
                      <a:pt x="623" y="370"/>
                    </a:lnTo>
                    <a:lnTo>
                      <a:pt x="623" y="373"/>
                    </a:lnTo>
                    <a:lnTo>
                      <a:pt x="623" y="375"/>
                    </a:lnTo>
                    <a:lnTo>
                      <a:pt x="623" y="380"/>
                    </a:lnTo>
                    <a:lnTo>
                      <a:pt x="623" y="383"/>
                    </a:lnTo>
                    <a:lnTo>
                      <a:pt x="626" y="385"/>
                    </a:lnTo>
                    <a:lnTo>
                      <a:pt x="628" y="390"/>
                    </a:lnTo>
                    <a:lnTo>
                      <a:pt x="631" y="393"/>
                    </a:lnTo>
                    <a:lnTo>
                      <a:pt x="633" y="395"/>
                    </a:lnTo>
                    <a:lnTo>
                      <a:pt x="633" y="398"/>
                    </a:lnTo>
                    <a:lnTo>
                      <a:pt x="633" y="403"/>
                    </a:lnTo>
                    <a:lnTo>
                      <a:pt x="636" y="405"/>
                    </a:lnTo>
                    <a:lnTo>
                      <a:pt x="638" y="408"/>
                    </a:lnTo>
                    <a:lnTo>
                      <a:pt x="638" y="410"/>
                    </a:lnTo>
                    <a:lnTo>
                      <a:pt x="641" y="413"/>
                    </a:lnTo>
                    <a:lnTo>
                      <a:pt x="641" y="415"/>
                    </a:lnTo>
                    <a:lnTo>
                      <a:pt x="643" y="415"/>
                    </a:lnTo>
                    <a:lnTo>
                      <a:pt x="643" y="418"/>
                    </a:lnTo>
                    <a:lnTo>
                      <a:pt x="643" y="420"/>
                    </a:lnTo>
                    <a:lnTo>
                      <a:pt x="643" y="423"/>
                    </a:lnTo>
                    <a:lnTo>
                      <a:pt x="643" y="425"/>
                    </a:lnTo>
                    <a:lnTo>
                      <a:pt x="643" y="427"/>
                    </a:lnTo>
                    <a:lnTo>
                      <a:pt x="643" y="430"/>
                    </a:lnTo>
                    <a:lnTo>
                      <a:pt x="646" y="430"/>
                    </a:lnTo>
                    <a:lnTo>
                      <a:pt x="646" y="432"/>
                    </a:lnTo>
                    <a:lnTo>
                      <a:pt x="648" y="435"/>
                    </a:lnTo>
                    <a:lnTo>
                      <a:pt x="650" y="437"/>
                    </a:lnTo>
                    <a:lnTo>
                      <a:pt x="650" y="440"/>
                    </a:lnTo>
                    <a:lnTo>
                      <a:pt x="650" y="442"/>
                    </a:lnTo>
                    <a:lnTo>
                      <a:pt x="650" y="445"/>
                    </a:lnTo>
                    <a:lnTo>
                      <a:pt x="653" y="445"/>
                    </a:lnTo>
                    <a:lnTo>
                      <a:pt x="653" y="447"/>
                    </a:lnTo>
                    <a:lnTo>
                      <a:pt x="653" y="450"/>
                    </a:lnTo>
                    <a:lnTo>
                      <a:pt x="653" y="452"/>
                    </a:lnTo>
                    <a:lnTo>
                      <a:pt x="650" y="452"/>
                    </a:lnTo>
                    <a:lnTo>
                      <a:pt x="650" y="455"/>
                    </a:lnTo>
                    <a:lnTo>
                      <a:pt x="650" y="457"/>
                    </a:lnTo>
                    <a:lnTo>
                      <a:pt x="650" y="460"/>
                    </a:lnTo>
                    <a:lnTo>
                      <a:pt x="650" y="462"/>
                    </a:lnTo>
                    <a:lnTo>
                      <a:pt x="650" y="465"/>
                    </a:lnTo>
                    <a:lnTo>
                      <a:pt x="653" y="467"/>
                    </a:lnTo>
                    <a:lnTo>
                      <a:pt x="653" y="470"/>
                    </a:lnTo>
                    <a:lnTo>
                      <a:pt x="653" y="472"/>
                    </a:lnTo>
                    <a:lnTo>
                      <a:pt x="653" y="475"/>
                    </a:lnTo>
                    <a:lnTo>
                      <a:pt x="653" y="477"/>
                    </a:lnTo>
                    <a:lnTo>
                      <a:pt x="653" y="480"/>
                    </a:lnTo>
                    <a:lnTo>
                      <a:pt x="653" y="482"/>
                    </a:lnTo>
                    <a:lnTo>
                      <a:pt x="650" y="482"/>
                    </a:lnTo>
                    <a:lnTo>
                      <a:pt x="650" y="485"/>
                    </a:lnTo>
                    <a:lnTo>
                      <a:pt x="650" y="487"/>
                    </a:lnTo>
                    <a:lnTo>
                      <a:pt x="650" y="490"/>
                    </a:lnTo>
                    <a:lnTo>
                      <a:pt x="650" y="492"/>
                    </a:lnTo>
                    <a:lnTo>
                      <a:pt x="648" y="495"/>
                    </a:lnTo>
                    <a:lnTo>
                      <a:pt x="648" y="497"/>
                    </a:lnTo>
                    <a:lnTo>
                      <a:pt x="648" y="500"/>
                    </a:lnTo>
                    <a:lnTo>
                      <a:pt x="648" y="502"/>
                    </a:lnTo>
                    <a:lnTo>
                      <a:pt x="648" y="504"/>
                    </a:lnTo>
                    <a:lnTo>
                      <a:pt x="648" y="507"/>
                    </a:lnTo>
                    <a:lnTo>
                      <a:pt x="648" y="509"/>
                    </a:lnTo>
                    <a:lnTo>
                      <a:pt x="646" y="512"/>
                    </a:lnTo>
                    <a:lnTo>
                      <a:pt x="646" y="514"/>
                    </a:lnTo>
                    <a:lnTo>
                      <a:pt x="648" y="514"/>
                    </a:lnTo>
                    <a:lnTo>
                      <a:pt x="648" y="517"/>
                    </a:lnTo>
                    <a:lnTo>
                      <a:pt x="650" y="519"/>
                    </a:lnTo>
                    <a:lnTo>
                      <a:pt x="653" y="522"/>
                    </a:lnTo>
                    <a:lnTo>
                      <a:pt x="655" y="522"/>
                    </a:lnTo>
                    <a:lnTo>
                      <a:pt x="658" y="522"/>
                    </a:lnTo>
                    <a:lnTo>
                      <a:pt x="660" y="524"/>
                    </a:lnTo>
                    <a:lnTo>
                      <a:pt x="663" y="524"/>
                    </a:lnTo>
                    <a:lnTo>
                      <a:pt x="663" y="527"/>
                    </a:lnTo>
                    <a:lnTo>
                      <a:pt x="665" y="527"/>
                    </a:lnTo>
                    <a:lnTo>
                      <a:pt x="668" y="527"/>
                    </a:lnTo>
                    <a:lnTo>
                      <a:pt x="670" y="527"/>
                    </a:lnTo>
                    <a:lnTo>
                      <a:pt x="673" y="529"/>
                    </a:lnTo>
                    <a:lnTo>
                      <a:pt x="675" y="529"/>
                    </a:lnTo>
                    <a:lnTo>
                      <a:pt x="678" y="532"/>
                    </a:lnTo>
                    <a:lnTo>
                      <a:pt x="680" y="532"/>
                    </a:lnTo>
                    <a:lnTo>
                      <a:pt x="680" y="534"/>
                    </a:lnTo>
                    <a:lnTo>
                      <a:pt x="683" y="534"/>
                    </a:lnTo>
                    <a:lnTo>
                      <a:pt x="685" y="537"/>
                    </a:lnTo>
                    <a:lnTo>
                      <a:pt x="688" y="537"/>
                    </a:lnTo>
                    <a:lnTo>
                      <a:pt x="688" y="539"/>
                    </a:lnTo>
                    <a:lnTo>
                      <a:pt x="690" y="539"/>
                    </a:lnTo>
                    <a:lnTo>
                      <a:pt x="690" y="542"/>
                    </a:lnTo>
                    <a:lnTo>
                      <a:pt x="693" y="542"/>
                    </a:lnTo>
                    <a:lnTo>
                      <a:pt x="693" y="544"/>
                    </a:lnTo>
                    <a:lnTo>
                      <a:pt x="693" y="542"/>
                    </a:lnTo>
                    <a:lnTo>
                      <a:pt x="695" y="542"/>
                    </a:lnTo>
                    <a:lnTo>
                      <a:pt x="698" y="542"/>
                    </a:lnTo>
                    <a:lnTo>
                      <a:pt x="700" y="542"/>
                    </a:lnTo>
                    <a:lnTo>
                      <a:pt x="703" y="539"/>
                    </a:lnTo>
                    <a:lnTo>
                      <a:pt x="705" y="539"/>
                    </a:lnTo>
                    <a:lnTo>
                      <a:pt x="708" y="539"/>
                    </a:lnTo>
                    <a:lnTo>
                      <a:pt x="710" y="539"/>
                    </a:lnTo>
                    <a:lnTo>
                      <a:pt x="713" y="539"/>
                    </a:lnTo>
                    <a:lnTo>
                      <a:pt x="715" y="539"/>
                    </a:lnTo>
                    <a:lnTo>
                      <a:pt x="718" y="539"/>
                    </a:lnTo>
                    <a:lnTo>
                      <a:pt x="718" y="537"/>
                    </a:lnTo>
                    <a:lnTo>
                      <a:pt x="720" y="537"/>
                    </a:lnTo>
                    <a:lnTo>
                      <a:pt x="723" y="537"/>
                    </a:lnTo>
                    <a:lnTo>
                      <a:pt x="725" y="537"/>
                    </a:lnTo>
                    <a:lnTo>
                      <a:pt x="725" y="534"/>
                    </a:lnTo>
                    <a:lnTo>
                      <a:pt x="727" y="534"/>
                    </a:lnTo>
                    <a:lnTo>
                      <a:pt x="730" y="532"/>
                    </a:lnTo>
                    <a:lnTo>
                      <a:pt x="732" y="529"/>
                    </a:lnTo>
                    <a:lnTo>
                      <a:pt x="732" y="527"/>
                    </a:lnTo>
                    <a:lnTo>
                      <a:pt x="735" y="527"/>
                    </a:lnTo>
                    <a:lnTo>
                      <a:pt x="735" y="524"/>
                    </a:lnTo>
                    <a:lnTo>
                      <a:pt x="735" y="522"/>
                    </a:lnTo>
                    <a:lnTo>
                      <a:pt x="737" y="522"/>
                    </a:lnTo>
                    <a:lnTo>
                      <a:pt x="737" y="519"/>
                    </a:lnTo>
                    <a:lnTo>
                      <a:pt x="740" y="519"/>
                    </a:lnTo>
                    <a:lnTo>
                      <a:pt x="740" y="517"/>
                    </a:lnTo>
                    <a:lnTo>
                      <a:pt x="742" y="517"/>
                    </a:lnTo>
                    <a:lnTo>
                      <a:pt x="742" y="514"/>
                    </a:lnTo>
                    <a:lnTo>
                      <a:pt x="745" y="514"/>
                    </a:lnTo>
                    <a:lnTo>
                      <a:pt x="747" y="514"/>
                    </a:lnTo>
                    <a:lnTo>
                      <a:pt x="750" y="514"/>
                    </a:lnTo>
                    <a:lnTo>
                      <a:pt x="750" y="512"/>
                    </a:lnTo>
                    <a:lnTo>
                      <a:pt x="752" y="512"/>
                    </a:lnTo>
                    <a:lnTo>
                      <a:pt x="755" y="512"/>
                    </a:lnTo>
                    <a:lnTo>
                      <a:pt x="757" y="512"/>
                    </a:lnTo>
                    <a:lnTo>
                      <a:pt x="760" y="512"/>
                    </a:lnTo>
                    <a:lnTo>
                      <a:pt x="762" y="512"/>
                    </a:lnTo>
                    <a:lnTo>
                      <a:pt x="765" y="512"/>
                    </a:lnTo>
                    <a:lnTo>
                      <a:pt x="765" y="509"/>
                    </a:lnTo>
                    <a:lnTo>
                      <a:pt x="767" y="512"/>
                    </a:lnTo>
                    <a:lnTo>
                      <a:pt x="767" y="509"/>
                    </a:lnTo>
                    <a:lnTo>
                      <a:pt x="767" y="512"/>
                    </a:lnTo>
                    <a:lnTo>
                      <a:pt x="770" y="512"/>
                    </a:lnTo>
                    <a:lnTo>
                      <a:pt x="772" y="512"/>
                    </a:lnTo>
                    <a:lnTo>
                      <a:pt x="775" y="512"/>
                    </a:lnTo>
                    <a:lnTo>
                      <a:pt x="777" y="512"/>
                    </a:lnTo>
                    <a:lnTo>
                      <a:pt x="777" y="514"/>
                    </a:lnTo>
                    <a:lnTo>
                      <a:pt x="780" y="514"/>
                    </a:lnTo>
                    <a:lnTo>
                      <a:pt x="782" y="514"/>
                    </a:lnTo>
                    <a:lnTo>
                      <a:pt x="782" y="517"/>
                    </a:lnTo>
                    <a:lnTo>
                      <a:pt x="785" y="517"/>
                    </a:lnTo>
                    <a:lnTo>
                      <a:pt x="787" y="517"/>
                    </a:lnTo>
                    <a:lnTo>
                      <a:pt x="787" y="519"/>
                    </a:lnTo>
                    <a:lnTo>
                      <a:pt x="790" y="519"/>
                    </a:lnTo>
                    <a:lnTo>
                      <a:pt x="792" y="519"/>
                    </a:lnTo>
                    <a:lnTo>
                      <a:pt x="795" y="519"/>
                    </a:lnTo>
                    <a:lnTo>
                      <a:pt x="795" y="522"/>
                    </a:lnTo>
                    <a:lnTo>
                      <a:pt x="797" y="522"/>
                    </a:lnTo>
                    <a:lnTo>
                      <a:pt x="800" y="522"/>
                    </a:lnTo>
                    <a:lnTo>
                      <a:pt x="802" y="522"/>
                    </a:lnTo>
                    <a:lnTo>
                      <a:pt x="804" y="519"/>
                    </a:lnTo>
                    <a:lnTo>
                      <a:pt x="807" y="519"/>
                    </a:lnTo>
                    <a:lnTo>
                      <a:pt x="809" y="519"/>
                    </a:lnTo>
                    <a:lnTo>
                      <a:pt x="812" y="519"/>
                    </a:lnTo>
                    <a:lnTo>
                      <a:pt x="814" y="519"/>
                    </a:lnTo>
                    <a:lnTo>
                      <a:pt x="817" y="519"/>
                    </a:lnTo>
                    <a:lnTo>
                      <a:pt x="819" y="517"/>
                    </a:lnTo>
                    <a:lnTo>
                      <a:pt x="822" y="517"/>
                    </a:lnTo>
                    <a:lnTo>
                      <a:pt x="824" y="517"/>
                    </a:lnTo>
                    <a:lnTo>
                      <a:pt x="827" y="517"/>
                    </a:lnTo>
                    <a:lnTo>
                      <a:pt x="829" y="517"/>
                    </a:lnTo>
                    <a:lnTo>
                      <a:pt x="832" y="517"/>
                    </a:lnTo>
                    <a:lnTo>
                      <a:pt x="834" y="517"/>
                    </a:lnTo>
                    <a:lnTo>
                      <a:pt x="837" y="517"/>
                    </a:lnTo>
                    <a:lnTo>
                      <a:pt x="849" y="517"/>
                    </a:lnTo>
                    <a:lnTo>
                      <a:pt x="854" y="517"/>
                    </a:lnTo>
                    <a:lnTo>
                      <a:pt x="869" y="514"/>
                    </a:lnTo>
                    <a:lnTo>
                      <a:pt x="874" y="512"/>
                    </a:lnTo>
                    <a:lnTo>
                      <a:pt x="882" y="512"/>
                    </a:lnTo>
                    <a:lnTo>
                      <a:pt x="886" y="517"/>
                    </a:lnTo>
                    <a:lnTo>
                      <a:pt x="896" y="524"/>
                    </a:lnTo>
                    <a:lnTo>
                      <a:pt x="909" y="532"/>
                    </a:lnTo>
                    <a:lnTo>
                      <a:pt x="914" y="532"/>
                    </a:lnTo>
                    <a:lnTo>
                      <a:pt x="921" y="529"/>
                    </a:lnTo>
                    <a:lnTo>
                      <a:pt x="926" y="529"/>
                    </a:lnTo>
                    <a:lnTo>
                      <a:pt x="931" y="532"/>
                    </a:lnTo>
                    <a:lnTo>
                      <a:pt x="941" y="542"/>
                    </a:lnTo>
                    <a:lnTo>
                      <a:pt x="954" y="549"/>
                    </a:lnTo>
                    <a:lnTo>
                      <a:pt x="971" y="552"/>
                    </a:lnTo>
                    <a:lnTo>
                      <a:pt x="981" y="559"/>
                    </a:lnTo>
                    <a:lnTo>
                      <a:pt x="993" y="562"/>
                    </a:lnTo>
                    <a:lnTo>
                      <a:pt x="1006" y="562"/>
                    </a:lnTo>
                    <a:lnTo>
                      <a:pt x="1011" y="562"/>
                    </a:lnTo>
                    <a:lnTo>
                      <a:pt x="1018" y="562"/>
                    </a:lnTo>
                    <a:lnTo>
                      <a:pt x="1018" y="564"/>
                    </a:lnTo>
                    <a:lnTo>
                      <a:pt x="1026" y="569"/>
                    </a:lnTo>
                    <a:lnTo>
                      <a:pt x="1031" y="574"/>
                    </a:lnTo>
                    <a:lnTo>
                      <a:pt x="1036" y="579"/>
                    </a:lnTo>
                    <a:lnTo>
                      <a:pt x="1045" y="584"/>
                    </a:lnTo>
                    <a:lnTo>
                      <a:pt x="1050" y="586"/>
                    </a:lnTo>
                    <a:lnTo>
                      <a:pt x="1053" y="586"/>
                    </a:lnTo>
                    <a:lnTo>
                      <a:pt x="1063" y="584"/>
                    </a:lnTo>
                    <a:lnTo>
                      <a:pt x="1080" y="586"/>
                    </a:lnTo>
                    <a:lnTo>
                      <a:pt x="1095" y="589"/>
                    </a:lnTo>
                    <a:lnTo>
                      <a:pt x="1103" y="596"/>
                    </a:lnTo>
                    <a:lnTo>
                      <a:pt x="1110" y="604"/>
                    </a:lnTo>
                    <a:lnTo>
                      <a:pt x="1122" y="606"/>
                    </a:lnTo>
                    <a:lnTo>
                      <a:pt x="1135" y="611"/>
                    </a:lnTo>
                    <a:lnTo>
                      <a:pt x="1147" y="616"/>
                    </a:lnTo>
                    <a:lnTo>
                      <a:pt x="1157" y="616"/>
                    </a:lnTo>
                    <a:lnTo>
                      <a:pt x="1167" y="619"/>
                    </a:lnTo>
                    <a:lnTo>
                      <a:pt x="1172" y="621"/>
                    </a:lnTo>
                    <a:lnTo>
                      <a:pt x="1172" y="624"/>
                    </a:lnTo>
                    <a:lnTo>
                      <a:pt x="1167" y="629"/>
                    </a:lnTo>
                    <a:lnTo>
                      <a:pt x="1160" y="641"/>
                    </a:lnTo>
                    <a:lnTo>
                      <a:pt x="1150" y="651"/>
                    </a:lnTo>
                    <a:lnTo>
                      <a:pt x="1137" y="661"/>
                    </a:lnTo>
                    <a:lnTo>
                      <a:pt x="1122" y="666"/>
                    </a:lnTo>
                    <a:lnTo>
                      <a:pt x="1108" y="668"/>
                    </a:lnTo>
                    <a:lnTo>
                      <a:pt x="1098" y="676"/>
                    </a:lnTo>
                    <a:lnTo>
                      <a:pt x="1083" y="688"/>
                    </a:lnTo>
                    <a:lnTo>
                      <a:pt x="1073" y="693"/>
                    </a:lnTo>
                    <a:lnTo>
                      <a:pt x="1068" y="698"/>
                    </a:lnTo>
                    <a:lnTo>
                      <a:pt x="1063" y="703"/>
                    </a:lnTo>
                    <a:lnTo>
                      <a:pt x="1065" y="708"/>
                    </a:lnTo>
                    <a:lnTo>
                      <a:pt x="1070" y="716"/>
                    </a:lnTo>
                    <a:lnTo>
                      <a:pt x="1068" y="721"/>
                    </a:lnTo>
                    <a:lnTo>
                      <a:pt x="1073" y="731"/>
                    </a:lnTo>
                    <a:lnTo>
                      <a:pt x="1078" y="733"/>
                    </a:lnTo>
                    <a:lnTo>
                      <a:pt x="1080" y="740"/>
                    </a:lnTo>
                    <a:lnTo>
                      <a:pt x="1078" y="748"/>
                    </a:lnTo>
                    <a:lnTo>
                      <a:pt x="1070" y="753"/>
                    </a:lnTo>
                    <a:lnTo>
                      <a:pt x="1063" y="760"/>
                    </a:lnTo>
                    <a:lnTo>
                      <a:pt x="1058" y="768"/>
                    </a:lnTo>
                    <a:lnTo>
                      <a:pt x="1053" y="770"/>
                    </a:lnTo>
                    <a:lnTo>
                      <a:pt x="1041" y="775"/>
                    </a:lnTo>
                    <a:lnTo>
                      <a:pt x="1033" y="780"/>
                    </a:lnTo>
                    <a:lnTo>
                      <a:pt x="1028" y="783"/>
                    </a:lnTo>
                    <a:lnTo>
                      <a:pt x="1031" y="783"/>
                    </a:lnTo>
                    <a:lnTo>
                      <a:pt x="1033" y="783"/>
                    </a:lnTo>
                    <a:lnTo>
                      <a:pt x="1041" y="780"/>
                    </a:lnTo>
                    <a:lnTo>
                      <a:pt x="1048" y="780"/>
                    </a:lnTo>
                    <a:lnTo>
                      <a:pt x="1058" y="780"/>
                    </a:lnTo>
                    <a:lnTo>
                      <a:pt x="1068" y="780"/>
                    </a:lnTo>
                    <a:lnTo>
                      <a:pt x="1075" y="780"/>
                    </a:lnTo>
                    <a:lnTo>
                      <a:pt x="1080" y="775"/>
                    </a:lnTo>
                    <a:lnTo>
                      <a:pt x="1083" y="775"/>
                    </a:lnTo>
                    <a:lnTo>
                      <a:pt x="1088" y="773"/>
                    </a:lnTo>
                    <a:lnTo>
                      <a:pt x="1093" y="780"/>
                    </a:lnTo>
                    <a:lnTo>
                      <a:pt x="1100" y="795"/>
                    </a:lnTo>
                    <a:lnTo>
                      <a:pt x="1105" y="810"/>
                    </a:lnTo>
                    <a:lnTo>
                      <a:pt x="1110" y="815"/>
                    </a:lnTo>
                    <a:lnTo>
                      <a:pt x="1120" y="825"/>
                    </a:lnTo>
                    <a:lnTo>
                      <a:pt x="1122" y="825"/>
                    </a:lnTo>
                    <a:lnTo>
                      <a:pt x="1137" y="820"/>
                    </a:lnTo>
                    <a:lnTo>
                      <a:pt x="1160" y="817"/>
                    </a:lnTo>
                    <a:lnTo>
                      <a:pt x="1172" y="815"/>
                    </a:lnTo>
                    <a:lnTo>
                      <a:pt x="1177" y="817"/>
                    </a:lnTo>
                    <a:lnTo>
                      <a:pt x="1180" y="822"/>
                    </a:lnTo>
                    <a:lnTo>
                      <a:pt x="1185" y="827"/>
                    </a:lnTo>
                    <a:lnTo>
                      <a:pt x="1192" y="835"/>
                    </a:lnTo>
                    <a:lnTo>
                      <a:pt x="1202" y="845"/>
                    </a:lnTo>
                    <a:lnTo>
                      <a:pt x="1212" y="855"/>
                    </a:lnTo>
                    <a:lnTo>
                      <a:pt x="1209" y="857"/>
                    </a:lnTo>
                    <a:lnTo>
                      <a:pt x="1209" y="860"/>
                    </a:lnTo>
                    <a:lnTo>
                      <a:pt x="1204" y="880"/>
                    </a:lnTo>
                    <a:lnTo>
                      <a:pt x="1204" y="897"/>
                    </a:lnTo>
                    <a:lnTo>
                      <a:pt x="1202" y="909"/>
                    </a:lnTo>
                    <a:lnTo>
                      <a:pt x="1199" y="912"/>
                    </a:lnTo>
                    <a:lnTo>
                      <a:pt x="1192" y="917"/>
                    </a:lnTo>
                    <a:lnTo>
                      <a:pt x="1185" y="922"/>
                    </a:lnTo>
                    <a:lnTo>
                      <a:pt x="1170" y="937"/>
                    </a:lnTo>
                    <a:lnTo>
                      <a:pt x="1165" y="942"/>
                    </a:lnTo>
                    <a:lnTo>
                      <a:pt x="1155" y="947"/>
                    </a:lnTo>
                    <a:lnTo>
                      <a:pt x="1147" y="952"/>
                    </a:lnTo>
                    <a:lnTo>
                      <a:pt x="1135" y="957"/>
                    </a:lnTo>
                    <a:lnTo>
                      <a:pt x="1122" y="964"/>
                    </a:lnTo>
                    <a:lnTo>
                      <a:pt x="1115" y="972"/>
                    </a:lnTo>
                    <a:lnTo>
                      <a:pt x="1118" y="979"/>
                    </a:lnTo>
                    <a:lnTo>
                      <a:pt x="1122" y="984"/>
                    </a:lnTo>
                    <a:lnTo>
                      <a:pt x="1122" y="986"/>
                    </a:lnTo>
                    <a:lnTo>
                      <a:pt x="1132" y="996"/>
                    </a:lnTo>
                    <a:lnTo>
                      <a:pt x="1137" y="1004"/>
                    </a:lnTo>
                    <a:lnTo>
                      <a:pt x="1135" y="1004"/>
                    </a:lnTo>
                    <a:lnTo>
                      <a:pt x="1130" y="1011"/>
                    </a:lnTo>
                    <a:lnTo>
                      <a:pt x="1127" y="1014"/>
                    </a:lnTo>
                    <a:lnTo>
                      <a:pt x="1122" y="1016"/>
                    </a:lnTo>
                    <a:lnTo>
                      <a:pt x="1113" y="1019"/>
                    </a:lnTo>
                    <a:lnTo>
                      <a:pt x="1108" y="1021"/>
                    </a:lnTo>
                    <a:lnTo>
                      <a:pt x="1090" y="1039"/>
                    </a:lnTo>
                    <a:lnTo>
                      <a:pt x="1085" y="1051"/>
                    </a:lnTo>
                    <a:lnTo>
                      <a:pt x="1083" y="1058"/>
                    </a:lnTo>
                    <a:lnTo>
                      <a:pt x="1078" y="1061"/>
                    </a:lnTo>
                    <a:lnTo>
                      <a:pt x="1065" y="1061"/>
                    </a:lnTo>
                    <a:lnTo>
                      <a:pt x="1058" y="1061"/>
                    </a:lnTo>
                    <a:lnTo>
                      <a:pt x="1048" y="1071"/>
                    </a:lnTo>
                    <a:lnTo>
                      <a:pt x="1043" y="1076"/>
                    </a:lnTo>
                    <a:lnTo>
                      <a:pt x="1041" y="1081"/>
                    </a:lnTo>
                    <a:lnTo>
                      <a:pt x="1043" y="1086"/>
                    </a:lnTo>
                    <a:lnTo>
                      <a:pt x="1045" y="1088"/>
                    </a:lnTo>
                    <a:lnTo>
                      <a:pt x="1055" y="1093"/>
                    </a:lnTo>
                    <a:lnTo>
                      <a:pt x="1060" y="1098"/>
                    </a:lnTo>
                    <a:lnTo>
                      <a:pt x="1065" y="1103"/>
                    </a:lnTo>
                    <a:lnTo>
                      <a:pt x="1068" y="1111"/>
                    </a:lnTo>
                    <a:lnTo>
                      <a:pt x="1073" y="1118"/>
                    </a:lnTo>
                    <a:lnTo>
                      <a:pt x="1080" y="1126"/>
                    </a:lnTo>
                    <a:lnTo>
                      <a:pt x="1085" y="1133"/>
                    </a:lnTo>
                    <a:lnTo>
                      <a:pt x="1085" y="1140"/>
                    </a:lnTo>
                    <a:lnTo>
                      <a:pt x="1085" y="1153"/>
                    </a:lnTo>
                    <a:lnTo>
                      <a:pt x="1085" y="1163"/>
                    </a:lnTo>
                    <a:lnTo>
                      <a:pt x="1083" y="1170"/>
                    </a:lnTo>
                    <a:lnTo>
                      <a:pt x="1080" y="1178"/>
                    </a:lnTo>
                    <a:lnTo>
                      <a:pt x="1080" y="1180"/>
                    </a:lnTo>
                    <a:lnTo>
                      <a:pt x="1088" y="1188"/>
                    </a:lnTo>
                    <a:lnTo>
                      <a:pt x="1095" y="1193"/>
                    </a:lnTo>
                    <a:lnTo>
                      <a:pt x="1100" y="1195"/>
                    </a:lnTo>
                    <a:lnTo>
                      <a:pt x="1100" y="1198"/>
                    </a:lnTo>
                    <a:lnTo>
                      <a:pt x="1098" y="1203"/>
                    </a:lnTo>
                    <a:lnTo>
                      <a:pt x="1093" y="1215"/>
                    </a:lnTo>
                    <a:lnTo>
                      <a:pt x="1098" y="1225"/>
                    </a:lnTo>
                    <a:lnTo>
                      <a:pt x="1100" y="1227"/>
                    </a:lnTo>
                    <a:lnTo>
                      <a:pt x="1108" y="1237"/>
                    </a:lnTo>
                    <a:lnTo>
                      <a:pt x="1118" y="1242"/>
                    </a:lnTo>
                    <a:lnTo>
                      <a:pt x="1130" y="1250"/>
                    </a:lnTo>
                    <a:lnTo>
                      <a:pt x="1132" y="1252"/>
                    </a:lnTo>
                    <a:lnTo>
                      <a:pt x="1135" y="1260"/>
                    </a:lnTo>
                    <a:lnTo>
                      <a:pt x="1135" y="1262"/>
                    </a:lnTo>
                    <a:lnTo>
                      <a:pt x="1135" y="1270"/>
                    </a:lnTo>
                    <a:lnTo>
                      <a:pt x="1135" y="1272"/>
                    </a:lnTo>
                    <a:lnTo>
                      <a:pt x="1130" y="1280"/>
                    </a:lnTo>
                    <a:lnTo>
                      <a:pt x="1130" y="1285"/>
                    </a:lnTo>
                    <a:lnTo>
                      <a:pt x="1127" y="1289"/>
                    </a:lnTo>
                    <a:lnTo>
                      <a:pt x="1120" y="1294"/>
                    </a:lnTo>
                    <a:lnTo>
                      <a:pt x="1108" y="1302"/>
                    </a:lnTo>
                    <a:lnTo>
                      <a:pt x="1095" y="1309"/>
                    </a:lnTo>
                    <a:lnTo>
                      <a:pt x="1090" y="1317"/>
                    </a:lnTo>
                    <a:lnTo>
                      <a:pt x="1088" y="1319"/>
                    </a:lnTo>
                    <a:lnTo>
                      <a:pt x="1088" y="1322"/>
                    </a:lnTo>
                    <a:lnTo>
                      <a:pt x="1088" y="1324"/>
                    </a:lnTo>
                    <a:lnTo>
                      <a:pt x="1088" y="1327"/>
                    </a:lnTo>
                    <a:lnTo>
                      <a:pt x="1088" y="1329"/>
                    </a:lnTo>
                    <a:lnTo>
                      <a:pt x="1090" y="1332"/>
                    </a:lnTo>
                    <a:lnTo>
                      <a:pt x="1090" y="1334"/>
                    </a:lnTo>
                    <a:lnTo>
                      <a:pt x="1090" y="1337"/>
                    </a:lnTo>
                    <a:lnTo>
                      <a:pt x="1093" y="1337"/>
                    </a:lnTo>
                    <a:lnTo>
                      <a:pt x="1093" y="1339"/>
                    </a:lnTo>
                    <a:lnTo>
                      <a:pt x="1093" y="1342"/>
                    </a:lnTo>
                    <a:lnTo>
                      <a:pt x="1095" y="1342"/>
                    </a:lnTo>
                    <a:lnTo>
                      <a:pt x="1095" y="1344"/>
                    </a:lnTo>
                    <a:lnTo>
                      <a:pt x="1098" y="1347"/>
                    </a:lnTo>
                    <a:lnTo>
                      <a:pt x="1100" y="1347"/>
                    </a:lnTo>
                    <a:lnTo>
                      <a:pt x="1103" y="1349"/>
                    </a:lnTo>
                    <a:lnTo>
                      <a:pt x="1105" y="1352"/>
                    </a:lnTo>
                    <a:lnTo>
                      <a:pt x="1108" y="1352"/>
                    </a:lnTo>
                    <a:lnTo>
                      <a:pt x="1110" y="1354"/>
                    </a:lnTo>
                    <a:lnTo>
                      <a:pt x="1113" y="1357"/>
                    </a:lnTo>
                    <a:lnTo>
                      <a:pt x="1115" y="1359"/>
                    </a:lnTo>
                    <a:lnTo>
                      <a:pt x="1118" y="1359"/>
                    </a:lnTo>
                    <a:lnTo>
                      <a:pt x="1118" y="1362"/>
                    </a:lnTo>
                    <a:lnTo>
                      <a:pt x="1120" y="1362"/>
                    </a:lnTo>
                    <a:lnTo>
                      <a:pt x="1120" y="1364"/>
                    </a:lnTo>
                    <a:lnTo>
                      <a:pt x="1122" y="1364"/>
                    </a:lnTo>
                    <a:lnTo>
                      <a:pt x="1122" y="1366"/>
                    </a:lnTo>
                    <a:lnTo>
                      <a:pt x="1125" y="1369"/>
                    </a:lnTo>
                    <a:lnTo>
                      <a:pt x="1125" y="1371"/>
                    </a:lnTo>
                    <a:lnTo>
                      <a:pt x="1125" y="1374"/>
                    </a:lnTo>
                    <a:lnTo>
                      <a:pt x="1125" y="1376"/>
                    </a:lnTo>
                    <a:lnTo>
                      <a:pt x="1122" y="1376"/>
                    </a:lnTo>
                    <a:lnTo>
                      <a:pt x="1122" y="1379"/>
                    </a:lnTo>
                    <a:lnTo>
                      <a:pt x="1120" y="1379"/>
                    </a:lnTo>
                    <a:lnTo>
                      <a:pt x="1118" y="1381"/>
                    </a:lnTo>
                    <a:lnTo>
                      <a:pt x="1115" y="1384"/>
                    </a:lnTo>
                    <a:lnTo>
                      <a:pt x="1113" y="1384"/>
                    </a:lnTo>
                    <a:lnTo>
                      <a:pt x="1110" y="1384"/>
                    </a:lnTo>
                    <a:lnTo>
                      <a:pt x="1110" y="1386"/>
                    </a:lnTo>
                    <a:lnTo>
                      <a:pt x="1113" y="1389"/>
                    </a:lnTo>
                    <a:lnTo>
                      <a:pt x="1113" y="1391"/>
                    </a:lnTo>
                    <a:lnTo>
                      <a:pt x="1113" y="1394"/>
                    </a:lnTo>
                    <a:lnTo>
                      <a:pt x="1115" y="1394"/>
                    </a:lnTo>
                    <a:lnTo>
                      <a:pt x="1115" y="1396"/>
                    </a:lnTo>
                    <a:lnTo>
                      <a:pt x="1115" y="1399"/>
                    </a:lnTo>
                    <a:lnTo>
                      <a:pt x="1115" y="1401"/>
                    </a:lnTo>
                    <a:lnTo>
                      <a:pt x="1115" y="1404"/>
                    </a:lnTo>
                    <a:lnTo>
                      <a:pt x="1115" y="1406"/>
                    </a:lnTo>
                    <a:lnTo>
                      <a:pt x="1115" y="1409"/>
                    </a:lnTo>
                    <a:lnTo>
                      <a:pt x="1115" y="1411"/>
                    </a:lnTo>
                    <a:lnTo>
                      <a:pt x="1118" y="1411"/>
                    </a:lnTo>
                    <a:lnTo>
                      <a:pt x="1118" y="1414"/>
                    </a:lnTo>
                    <a:lnTo>
                      <a:pt x="1120" y="1414"/>
                    </a:lnTo>
                    <a:lnTo>
                      <a:pt x="1122" y="1416"/>
                    </a:lnTo>
                    <a:lnTo>
                      <a:pt x="1125" y="1419"/>
                    </a:lnTo>
                    <a:lnTo>
                      <a:pt x="1127" y="1419"/>
                    </a:lnTo>
                    <a:lnTo>
                      <a:pt x="1127" y="1421"/>
                    </a:lnTo>
                    <a:lnTo>
                      <a:pt x="1130" y="1424"/>
                    </a:lnTo>
                    <a:lnTo>
                      <a:pt x="1132" y="1426"/>
                    </a:lnTo>
                    <a:lnTo>
                      <a:pt x="1132" y="1429"/>
                    </a:lnTo>
                    <a:lnTo>
                      <a:pt x="1132" y="1431"/>
                    </a:lnTo>
                    <a:lnTo>
                      <a:pt x="1132" y="1434"/>
                    </a:lnTo>
                    <a:lnTo>
                      <a:pt x="1132" y="1436"/>
                    </a:lnTo>
                    <a:lnTo>
                      <a:pt x="1132" y="1439"/>
                    </a:lnTo>
                    <a:lnTo>
                      <a:pt x="1132" y="1441"/>
                    </a:lnTo>
                    <a:lnTo>
                      <a:pt x="1130" y="1441"/>
                    </a:lnTo>
                    <a:lnTo>
                      <a:pt x="1130" y="1444"/>
                    </a:lnTo>
                    <a:lnTo>
                      <a:pt x="1130" y="1446"/>
                    </a:lnTo>
                    <a:lnTo>
                      <a:pt x="1127" y="1446"/>
                    </a:lnTo>
                    <a:lnTo>
                      <a:pt x="1127" y="1448"/>
                    </a:lnTo>
                    <a:lnTo>
                      <a:pt x="1127" y="1451"/>
                    </a:lnTo>
                    <a:lnTo>
                      <a:pt x="1127" y="1453"/>
                    </a:lnTo>
                    <a:lnTo>
                      <a:pt x="1130" y="1453"/>
                    </a:lnTo>
                    <a:lnTo>
                      <a:pt x="1130" y="1456"/>
                    </a:lnTo>
                    <a:lnTo>
                      <a:pt x="1130" y="1458"/>
                    </a:lnTo>
                    <a:lnTo>
                      <a:pt x="1130" y="1461"/>
                    </a:lnTo>
                    <a:lnTo>
                      <a:pt x="1130" y="1463"/>
                    </a:lnTo>
                    <a:lnTo>
                      <a:pt x="1127" y="1463"/>
                    </a:lnTo>
                    <a:lnTo>
                      <a:pt x="1125" y="1463"/>
                    </a:lnTo>
                    <a:lnTo>
                      <a:pt x="1122" y="1463"/>
                    </a:lnTo>
                    <a:lnTo>
                      <a:pt x="1120" y="1463"/>
                    </a:lnTo>
                    <a:lnTo>
                      <a:pt x="1118" y="1463"/>
                    </a:lnTo>
                    <a:lnTo>
                      <a:pt x="1115" y="1463"/>
                    </a:lnTo>
                    <a:lnTo>
                      <a:pt x="1113" y="1466"/>
                    </a:lnTo>
                    <a:lnTo>
                      <a:pt x="1110" y="1466"/>
                    </a:lnTo>
                    <a:lnTo>
                      <a:pt x="1110" y="1468"/>
                    </a:lnTo>
                    <a:lnTo>
                      <a:pt x="1108" y="1468"/>
                    </a:lnTo>
                    <a:lnTo>
                      <a:pt x="1108" y="1471"/>
                    </a:lnTo>
                    <a:lnTo>
                      <a:pt x="1105" y="1473"/>
                    </a:lnTo>
                    <a:lnTo>
                      <a:pt x="1105" y="1476"/>
                    </a:lnTo>
                    <a:lnTo>
                      <a:pt x="1105" y="1478"/>
                    </a:lnTo>
                    <a:lnTo>
                      <a:pt x="1105" y="1481"/>
                    </a:lnTo>
                    <a:lnTo>
                      <a:pt x="1103" y="1481"/>
                    </a:lnTo>
                    <a:lnTo>
                      <a:pt x="1103" y="1483"/>
                    </a:lnTo>
                    <a:lnTo>
                      <a:pt x="1103" y="1486"/>
                    </a:lnTo>
                    <a:lnTo>
                      <a:pt x="1100" y="1486"/>
                    </a:lnTo>
                    <a:lnTo>
                      <a:pt x="1100" y="1488"/>
                    </a:lnTo>
                    <a:lnTo>
                      <a:pt x="1098" y="1491"/>
                    </a:lnTo>
                    <a:lnTo>
                      <a:pt x="1098" y="1493"/>
                    </a:lnTo>
                    <a:lnTo>
                      <a:pt x="1098" y="1496"/>
                    </a:lnTo>
                    <a:lnTo>
                      <a:pt x="1098" y="1498"/>
                    </a:lnTo>
                    <a:lnTo>
                      <a:pt x="1098" y="1501"/>
                    </a:lnTo>
                    <a:lnTo>
                      <a:pt x="1098" y="1503"/>
                    </a:lnTo>
                    <a:lnTo>
                      <a:pt x="1095" y="1503"/>
                    </a:lnTo>
                    <a:lnTo>
                      <a:pt x="1095" y="1506"/>
                    </a:lnTo>
                    <a:lnTo>
                      <a:pt x="1093" y="1508"/>
                    </a:lnTo>
                    <a:lnTo>
                      <a:pt x="1093" y="1511"/>
                    </a:lnTo>
                    <a:lnTo>
                      <a:pt x="1095" y="1511"/>
                    </a:lnTo>
                    <a:lnTo>
                      <a:pt x="1095" y="1513"/>
                    </a:lnTo>
                    <a:lnTo>
                      <a:pt x="1095" y="1516"/>
                    </a:lnTo>
                    <a:lnTo>
                      <a:pt x="1098" y="1516"/>
                    </a:lnTo>
                    <a:lnTo>
                      <a:pt x="1098" y="1518"/>
                    </a:lnTo>
                    <a:lnTo>
                      <a:pt x="1098" y="1521"/>
                    </a:lnTo>
                    <a:lnTo>
                      <a:pt x="1100" y="1521"/>
                    </a:lnTo>
                    <a:lnTo>
                      <a:pt x="1100" y="1523"/>
                    </a:lnTo>
                    <a:lnTo>
                      <a:pt x="1103" y="1523"/>
                    </a:lnTo>
                    <a:lnTo>
                      <a:pt x="1103" y="1525"/>
                    </a:lnTo>
                    <a:lnTo>
                      <a:pt x="1105" y="1528"/>
                    </a:lnTo>
                    <a:lnTo>
                      <a:pt x="1105" y="1530"/>
                    </a:lnTo>
                    <a:lnTo>
                      <a:pt x="1108" y="1530"/>
                    </a:lnTo>
                    <a:lnTo>
                      <a:pt x="1108" y="1533"/>
                    </a:lnTo>
                    <a:lnTo>
                      <a:pt x="1110" y="1535"/>
                    </a:lnTo>
                    <a:lnTo>
                      <a:pt x="1110" y="1538"/>
                    </a:lnTo>
                    <a:lnTo>
                      <a:pt x="1108" y="1538"/>
                    </a:lnTo>
                    <a:lnTo>
                      <a:pt x="1105" y="1540"/>
                    </a:lnTo>
                    <a:lnTo>
                      <a:pt x="1103" y="1540"/>
                    </a:lnTo>
                    <a:lnTo>
                      <a:pt x="1100" y="1540"/>
                    </a:lnTo>
                    <a:lnTo>
                      <a:pt x="1098" y="1543"/>
                    </a:lnTo>
                    <a:lnTo>
                      <a:pt x="1095" y="1543"/>
                    </a:lnTo>
                    <a:lnTo>
                      <a:pt x="1093" y="1543"/>
                    </a:lnTo>
                    <a:lnTo>
                      <a:pt x="1090" y="1543"/>
                    </a:lnTo>
                    <a:lnTo>
                      <a:pt x="1088" y="1543"/>
                    </a:lnTo>
                    <a:lnTo>
                      <a:pt x="1085" y="1543"/>
                    </a:lnTo>
                    <a:lnTo>
                      <a:pt x="1083" y="1543"/>
                    </a:lnTo>
                    <a:lnTo>
                      <a:pt x="1080" y="1543"/>
                    </a:lnTo>
                    <a:lnTo>
                      <a:pt x="1078" y="1543"/>
                    </a:lnTo>
                    <a:lnTo>
                      <a:pt x="1075" y="1543"/>
                    </a:lnTo>
                    <a:lnTo>
                      <a:pt x="1073" y="1545"/>
                    </a:lnTo>
                    <a:lnTo>
                      <a:pt x="1070" y="1545"/>
                    </a:lnTo>
                    <a:lnTo>
                      <a:pt x="1068" y="1545"/>
                    </a:lnTo>
                    <a:lnTo>
                      <a:pt x="1065" y="1545"/>
                    </a:lnTo>
                    <a:lnTo>
                      <a:pt x="1063" y="1548"/>
                    </a:lnTo>
                    <a:lnTo>
                      <a:pt x="1060" y="1548"/>
                    </a:lnTo>
                    <a:lnTo>
                      <a:pt x="1058" y="1550"/>
                    </a:lnTo>
                    <a:lnTo>
                      <a:pt x="1058" y="1553"/>
                    </a:lnTo>
                    <a:lnTo>
                      <a:pt x="1055" y="1553"/>
                    </a:lnTo>
                    <a:lnTo>
                      <a:pt x="1055" y="1555"/>
                    </a:lnTo>
                    <a:lnTo>
                      <a:pt x="1053" y="1558"/>
                    </a:lnTo>
                    <a:lnTo>
                      <a:pt x="1050" y="1558"/>
                    </a:lnTo>
                    <a:lnTo>
                      <a:pt x="1048" y="1558"/>
                    </a:lnTo>
                    <a:lnTo>
                      <a:pt x="1045" y="1560"/>
                    </a:lnTo>
                    <a:lnTo>
                      <a:pt x="1043" y="1560"/>
                    </a:lnTo>
                    <a:lnTo>
                      <a:pt x="1041" y="1563"/>
                    </a:lnTo>
                    <a:lnTo>
                      <a:pt x="1038" y="1563"/>
                    </a:lnTo>
                    <a:lnTo>
                      <a:pt x="1036" y="1565"/>
                    </a:lnTo>
                    <a:lnTo>
                      <a:pt x="1036" y="1568"/>
                    </a:lnTo>
                    <a:lnTo>
                      <a:pt x="1033" y="1568"/>
                    </a:lnTo>
                    <a:lnTo>
                      <a:pt x="1033" y="1570"/>
                    </a:lnTo>
                    <a:lnTo>
                      <a:pt x="1033" y="1573"/>
                    </a:lnTo>
                    <a:lnTo>
                      <a:pt x="1033" y="1575"/>
                    </a:lnTo>
                    <a:lnTo>
                      <a:pt x="1031" y="1575"/>
                    </a:lnTo>
                    <a:lnTo>
                      <a:pt x="1028" y="1578"/>
                    </a:lnTo>
                    <a:lnTo>
                      <a:pt x="1026" y="1578"/>
                    </a:lnTo>
                    <a:lnTo>
                      <a:pt x="1026" y="1580"/>
                    </a:lnTo>
                    <a:lnTo>
                      <a:pt x="1023" y="1580"/>
                    </a:lnTo>
                    <a:lnTo>
                      <a:pt x="1021" y="1583"/>
                    </a:lnTo>
                    <a:lnTo>
                      <a:pt x="1018" y="1583"/>
                    </a:lnTo>
                    <a:lnTo>
                      <a:pt x="1018" y="1585"/>
                    </a:lnTo>
                    <a:lnTo>
                      <a:pt x="1016" y="1588"/>
                    </a:lnTo>
                    <a:lnTo>
                      <a:pt x="1016" y="1590"/>
                    </a:lnTo>
                    <a:lnTo>
                      <a:pt x="1013" y="1590"/>
                    </a:lnTo>
                    <a:lnTo>
                      <a:pt x="1011" y="1593"/>
                    </a:lnTo>
                    <a:lnTo>
                      <a:pt x="1008" y="1593"/>
                    </a:lnTo>
                    <a:lnTo>
                      <a:pt x="1006" y="1595"/>
                    </a:lnTo>
                    <a:lnTo>
                      <a:pt x="1003" y="1595"/>
                    </a:lnTo>
                    <a:lnTo>
                      <a:pt x="1001" y="1598"/>
                    </a:lnTo>
                    <a:lnTo>
                      <a:pt x="998" y="1598"/>
                    </a:lnTo>
                    <a:lnTo>
                      <a:pt x="996" y="1598"/>
                    </a:lnTo>
                    <a:lnTo>
                      <a:pt x="996" y="1600"/>
                    </a:lnTo>
                    <a:lnTo>
                      <a:pt x="993" y="1600"/>
                    </a:lnTo>
                    <a:lnTo>
                      <a:pt x="993" y="1602"/>
                    </a:lnTo>
                    <a:lnTo>
                      <a:pt x="993" y="1605"/>
                    </a:lnTo>
                    <a:lnTo>
                      <a:pt x="993" y="1607"/>
                    </a:lnTo>
                    <a:lnTo>
                      <a:pt x="993" y="1610"/>
                    </a:lnTo>
                    <a:lnTo>
                      <a:pt x="996" y="1612"/>
                    </a:lnTo>
                    <a:lnTo>
                      <a:pt x="996" y="1615"/>
                    </a:lnTo>
                    <a:lnTo>
                      <a:pt x="998" y="1615"/>
                    </a:lnTo>
                    <a:lnTo>
                      <a:pt x="998" y="1617"/>
                    </a:lnTo>
                    <a:lnTo>
                      <a:pt x="998" y="1620"/>
                    </a:lnTo>
                    <a:lnTo>
                      <a:pt x="1001" y="1620"/>
                    </a:lnTo>
                    <a:lnTo>
                      <a:pt x="1001" y="1622"/>
                    </a:lnTo>
                    <a:lnTo>
                      <a:pt x="1003" y="1622"/>
                    </a:lnTo>
                    <a:lnTo>
                      <a:pt x="1003" y="1625"/>
                    </a:lnTo>
                    <a:lnTo>
                      <a:pt x="1006" y="1625"/>
                    </a:lnTo>
                    <a:lnTo>
                      <a:pt x="1006" y="1627"/>
                    </a:lnTo>
                    <a:lnTo>
                      <a:pt x="1008" y="1627"/>
                    </a:lnTo>
                    <a:lnTo>
                      <a:pt x="1008" y="1630"/>
                    </a:lnTo>
                    <a:lnTo>
                      <a:pt x="1011" y="1630"/>
                    </a:lnTo>
                    <a:lnTo>
                      <a:pt x="1011" y="1632"/>
                    </a:lnTo>
                    <a:lnTo>
                      <a:pt x="1011" y="1635"/>
                    </a:lnTo>
                    <a:lnTo>
                      <a:pt x="1013" y="1635"/>
                    </a:lnTo>
                    <a:lnTo>
                      <a:pt x="1016" y="1635"/>
                    </a:lnTo>
                    <a:lnTo>
                      <a:pt x="1016" y="1637"/>
                    </a:lnTo>
                    <a:lnTo>
                      <a:pt x="1016" y="1640"/>
                    </a:lnTo>
                    <a:lnTo>
                      <a:pt x="1018" y="1642"/>
                    </a:lnTo>
                    <a:lnTo>
                      <a:pt x="1018" y="1645"/>
                    </a:lnTo>
                    <a:lnTo>
                      <a:pt x="1018" y="1647"/>
                    </a:lnTo>
                    <a:lnTo>
                      <a:pt x="1018" y="1650"/>
                    </a:lnTo>
                    <a:lnTo>
                      <a:pt x="1016" y="1652"/>
                    </a:lnTo>
                    <a:lnTo>
                      <a:pt x="1016" y="1655"/>
                    </a:lnTo>
                    <a:lnTo>
                      <a:pt x="1016" y="1657"/>
                    </a:lnTo>
                    <a:lnTo>
                      <a:pt x="1013" y="1660"/>
                    </a:lnTo>
                    <a:lnTo>
                      <a:pt x="1013" y="1662"/>
                    </a:lnTo>
                    <a:lnTo>
                      <a:pt x="1016" y="1665"/>
                    </a:lnTo>
                    <a:lnTo>
                      <a:pt x="1016" y="1667"/>
                    </a:lnTo>
                    <a:lnTo>
                      <a:pt x="1018" y="1667"/>
                    </a:lnTo>
                    <a:lnTo>
                      <a:pt x="1018" y="1670"/>
                    </a:lnTo>
                    <a:lnTo>
                      <a:pt x="1021" y="1670"/>
                    </a:lnTo>
                    <a:lnTo>
                      <a:pt x="1021" y="1672"/>
                    </a:lnTo>
                    <a:lnTo>
                      <a:pt x="1021" y="1675"/>
                    </a:lnTo>
                    <a:lnTo>
                      <a:pt x="1023" y="1675"/>
                    </a:lnTo>
                    <a:lnTo>
                      <a:pt x="1026" y="1675"/>
                    </a:lnTo>
                    <a:lnTo>
                      <a:pt x="1026" y="1677"/>
                    </a:lnTo>
                    <a:lnTo>
                      <a:pt x="1028" y="1680"/>
                    </a:lnTo>
                    <a:lnTo>
                      <a:pt x="1031" y="1682"/>
                    </a:lnTo>
                    <a:lnTo>
                      <a:pt x="1033" y="1684"/>
                    </a:lnTo>
                    <a:lnTo>
                      <a:pt x="1036" y="1684"/>
                    </a:lnTo>
                    <a:lnTo>
                      <a:pt x="1038" y="1684"/>
                    </a:lnTo>
                    <a:lnTo>
                      <a:pt x="1041" y="1687"/>
                    </a:lnTo>
                    <a:lnTo>
                      <a:pt x="1043" y="1687"/>
                    </a:lnTo>
                    <a:lnTo>
                      <a:pt x="1045" y="1687"/>
                    </a:lnTo>
                    <a:lnTo>
                      <a:pt x="1048" y="1687"/>
                    </a:lnTo>
                    <a:lnTo>
                      <a:pt x="1050" y="1687"/>
                    </a:lnTo>
                    <a:lnTo>
                      <a:pt x="1053" y="1687"/>
                    </a:lnTo>
                    <a:lnTo>
                      <a:pt x="1055" y="1687"/>
                    </a:lnTo>
                    <a:lnTo>
                      <a:pt x="1058" y="1687"/>
                    </a:lnTo>
                    <a:lnTo>
                      <a:pt x="1063" y="1687"/>
                    </a:lnTo>
                    <a:lnTo>
                      <a:pt x="1065" y="1687"/>
                    </a:lnTo>
                    <a:lnTo>
                      <a:pt x="1068" y="1687"/>
                    </a:lnTo>
                    <a:lnTo>
                      <a:pt x="1073" y="1687"/>
                    </a:lnTo>
                    <a:lnTo>
                      <a:pt x="1075" y="1687"/>
                    </a:lnTo>
                    <a:lnTo>
                      <a:pt x="1080" y="1687"/>
                    </a:lnTo>
                    <a:lnTo>
                      <a:pt x="1085" y="1687"/>
                    </a:lnTo>
                    <a:lnTo>
                      <a:pt x="1088" y="1687"/>
                    </a:lnTo>
                    <a:lnTo>
                      <a:pt x="1093" y="1687"/>
                    </a:lnTo>
                    <a:lnTo>
                      <a:pt x="1095" y="1687"/>
                    </a:lnTo>
                    <a:lnTo>
                      <a:pt x="1098" y="1684"/>
                    </a:lnTo>
                    <a:lnTo>
                      <a:pt x="1100" y="1684"/>
                    </a:lnTo>
                    <a:lnTo>
                      <a:pt x="1103" y="1684"/>
                    </a:lnTo>
                    <a:lnTo>
                      <a:pt x="1103" y="1682"/>
                    </a:lnTo>
                    <a:lnTo>
                      <a:pt x="1105" y="1682"/>
                    </a:lnTo>
                    <a:lnTo>
                      <a:pt x="1108" y="1682"/>
                    </a:lnTo>
                    <a:lnTo>
                      <a:pt x="1110" y="1682"/>
                    </a:lnTo>
                    <a:lnTo>
                      <a:pt x="1113" y="1682"/>
                    </a:lnTo>
                    <a:lnTo>
                      <a:pt x="1115" y="1684"/>
                    </a:lnTo>
                    <a:lnTo>
                      <a:pt x="1118" y="1684"/>
                    </a:lnTo>
                    <a:lnTo>
                      <a:pt x="1120" y="1687"/>
                    </a:lnTo>
                    <a:lnTo>
                      <a:pt x="1122" y="1687"/>
                    </a:lnTo>
                    <a:lnTo>
                      <a:pt x="1125" y="1687"/>
                    </a:lnTo>
                    <a:lnTo>
                      <a:pt x="1127" y="1689"/>
                    </a:lnTo>
                    <a:lnTo>
                      <a:pt x="1130" y="1689"/>
                    </a:lnTo>
                    <a:lnTo>
                      <a:pt x="1132" y="1689"/>
                    </a:lnTo>
                    <a:lnTo>
                      <a:pt x="1135" y="1689"/>
                    </a:lnTo>
                    <a:lnTo>
                      <a:pt x="1137" y="1689"/>
                    </a:lnTo>
                    <a:lnTo>
                      <a:pt x="1140" y="1689"/>
                    </a:lnTo>
                    <a:lnTo>
                      <a:pt x="1142" y="1692"/>
                    </a:lnTo>
                    <a:lnTo>
                      <a:pt x="1145" y="1692"/>
                    </a:lnTo>
                    <a:lnTo>
                      <a:pt x="1145" y="1689"/>
                    </a:lnTo>
                    <a:lnTo>
                      <a:pt x="1147" y="1689"/>
                    </a:lnTo>
                    <a:lnTo>
                      <a:pt x="1150" y="1692"/>
                    </a:lnTo>
                    <a:lnTo>
                      <a:pt x="1152" y="1692"/>
                    </a:lnTo>
                    <a:lnTo>
                      <a:pt x="1155" y="1692"/>
                    </a:lnTo>
                    <a:lnTo>
                      <a:pt x="1157" y="1692"/>
                    </a:lnTo>
                    <a:lnTo>
                      <a:pt x="1160" y="1692"/>
                    </a:lnTo>
                    <a:lnTo>
                      <a:pt x="1160" y="1694"/>
                    </a:lnTo>
                    <a:lnTo>
                      <a:pt x="1162" y="1694"/>
                    </a:lnTo>
                    <a:lnTo>
                      <a:pt x="1162" y="1697"/>
                    </a:lnTo>
                    <a:lnTo>
                      <a:pt x="1162" y="1699"/>
                    </a:lnTo>
                    <a:lnTo>
                      <a:pt x="1162" y="1702"/>
                    </a:lnTo>
                    <a:lnTo>
                      <a:pt x="1160" y="1704"/>
                    </a:lnTo>
                    <a:lnTo>
                      <a:pt x="1160" y="1707"/>
                    </a:lnTo>
                    <a:lnTo>
                      <a:pt x="1160" y="1709"/>
                    </a:lnTo>
                    <a:lnTo>
                      <a:pt x="1160" y="1712"/>
                    </a:lnTo>
                    <a:lnTo>
                      <a:pt x="1157" y="1714"/>
                    </a:lnTo>
                    <a:lnTo>
                      <a:pt x="1157" y="1717"/>
                    </a:lnTo>
                    <a:lnTo>
                      <a:pt x="1155" y="1719"/>
                    </a:lnTo>
                    <a:lnTo>
                      <a:pt x="1152" y="1722"/>
                    </a:lnTo>
                    <a:lnTo>
                      <a:pt x="1150" y="1722"/>
                    </a:lnTo>
                    <a:lnTo>
                      <a:pt x="1150" y="1724"/>
                    </a:lnTo>
                    <a:lnTo>
                      <a:pt x="1147" y="1724"/>
                    </a:lnTo>
                    <a:lnTo>
                      <a:pt x="1145" y="1727"/>
                    </a:lnTo>
                    <a:lnTo>
                      <a:pt x="1142" y="1729"/>
                    </a:lnTo>
                    <a:lnTo>
                      <a:pt x="1140" y="1729"/>
                    </a:lnTo>
                    <a:lnTo>
                      <a:pt x="1140" y="1732"/>
                    </a:lnTo>
                    <a:lnTo>
                      <a:pt x="1137" y="1729"/>
                    </a:lnTo>
                    <a:lnTo>
                      <a:pt x="1135" y="1729"/>
                    </a:lnTo>
                    <a:lnTo>
                      <a:pt x="1135" y="1727"/>
                    </a:lnTo>
                    <a:lnTo>
                      <a:pt x="1132" y="1727"/>
                    </a:lnTo>
                    <a:lnTo>
                      <a:pt x="1130" y="1727"/>
                    </a:lnTo>
                    <a:lnTo>
                      <a:pt x="1127" y="1727"/>
                    </a:lnTo>
                    <a:lnTo>
                      <a:pt x="1125" y="1727"/>
                    </a:lnTo>
                    <a:lnTo>
                      <a:pt x="1122" y="1727"/>
                    </a:lnTo>
                    <a:lnTo>
                      <a:pt x="1120" y="1727"/>
                    </a:lnTo>
                    <a:lnTo>
                      <a:pt x="1118" y="1727"/>
                    </a:lnTo>
                    <a:lnTo>
                      <a:pt x="1115" y="1729"/>
                    </a:lnTo>
                    <a:lnTo>
                      <a:pt x="1113" y="1729"/>
                    </a:lnTo>
                    <a:lnTo>
                      <a:pt x="1113" y="1732"/>
                    </a:lnTo>
                    <a:lnTo>
                      <a:pt x="1110" y="1732"/>
                    </a:lnTo>
                    <a:lnTo>
                      <a:pt x="1110" y="1734"/>
                    </a:lnTo>
                    <a:lnTo>
                      <a:pt x="1108" y="1734"/>
                    </a:lnTo>
                    <a:lnTo>
                      <a:pt x="1105" y="1734"/>
                    </a:lnTo>
                    <a:lnTo>
                      <a:pt x="1103" y="1734"/>
                    </a:lnTo>
                    <a:lnTo>
                      <a:pt x="1100" y="1734"/>
                    </a:lnTo>
                    <a:lnTo>
                      <a:pt x="1098" y="1734"/>
                    </a:lnTo>
                    <a:lnTo>
                      <a:pt x="1098" y="1737"/>
                    </a:lnTo>
                    <a:lnTo>
                      <a:pt x="1095" y="1737"/>
                    </a:lnTo>
                    <a:lnTo>
                      <a:pt x="1093" y="1737"/>
                    </a:lnTo>
                    <a:lnTo>
                      <a:pt x="1093" y="1734"/>
                    </a:lnTo>
                    <a:lnTo>
                      <a:pt x="1088" y="1734"/>
                    </a:lnTo>
                    <a:lnTo>
                      <a:pt x="1085" y="1734"/>
                    </a:lnTo>
                    <a:lnTo>
                      <a:pt x="1083" y="1734"/>
                    </a:lnTo>
                    <a:lnTo>
                      <a:pt x="1078" y="1734"/>
                    </a:lnTo>
                    <a:lnTo>
                      <a:pt x="1075" y="1737"/>
                    </a:lnTo>
                    <a:lnTo>
                      <a:pt x="1073" y="1737"/>
                    </a:lnTo>
                    <a:lnTo>
                      <a:pt x="1070" y="1739"/>
                    </a:lnTo>
                    <a:lnTo>
                      <a:pt x="1068" y="1739"/>
                    </a:lnTo>
                    <a:lnTo>
                      <a:pt x="1065" y="1739"/>
                    </a:lnTo>
                    <a:lnTo>
                      <a:pt x="1063" y="1742"/>
                    </a:lnTo>
                    <a:lnTo>
                      <a:pt x="1060" y="1742"/>
                    </a:lnTo>
                    <a:lnTo>
                      <a:pt x="1058" y="1742"/>
                    </a:lnTo>
                    <a:lnTo>
                      <a:pt x="1055" y="1742"/>
                    </a:lnTo>
                    <a:lnTo>
                      <a:pt x="1053" y="1744"/>
                    </a:lnTo>
                    <a:lnTo>
                      <a:pt x="1050" y="1744"/>
                    </a:lnTo>
                    <a:lnTo>
                      <a:pt x="1048" y="1744"/>
                    </a:lnTo>
                    <a:lnTo>
                      <a:pt x="1048" y="1747"/>
                    </a:lnTo>
                    <a:lnTo>
                      <a:pt x="1048" y="1749"/>
                    </a:lnTo>
                    <a:lnTo>
                      <a:pt x="1048" y="1752"/>
                    </a:lnTo>
                    <a:lnTo>
                      <a:pt x="1045" y="1752"/>
                    </a:lnTo>
                    <a:lnTo>
                      <a:pt x="1045" y="1754"/>
                    </a:lnTo>
                    <a:lnTo>
                      <a:pt x="1043" y="1754"/>
                    </a:lnTo>
                    <a:lnTo>
                      <a:pt x="1043" y="1752"/>
                    </a:lnTo>
                    <a:lnTo>
                      <a:pt x="1041" y="1752"/>
                    </a:lnTo>
                    <a:lnTo>
                      <a:pt x="1038" y="1752"/>
                    </a:lnTo>
                    <a:lnTo>
                      <a:pt x="1036" y="1752"/>
                    </a:lnTo>
                    <a:lnTo>
                      <a:pt x="1033" y="1754"/>
                    </a:lnTo>
                    <a:lnTo>
                      <a:pt x="1033" y="1757"/>
                    </a:lnTo>
                    <a:lnTo>
                      <a:pt x="1031" y="1757"/>
                    </a:lnTo>
                    <a:lnTo>
                      <a:pt x="1028" y="1757"/>
                    </a:lnTo>
                    <a:lnTo>
                      <a:pt x="1026" y="1757"/>
                    </a:lnTo>
                    <a:lnTo>
                      <a:pt x="1023" y="1757"/>
                    </a:lnTo>
                    <a:lnTo>
                      <a:pt x="1021" y="1759"/>
                    </a:lnTo>
                    <a:lnTo>
                      <a:pt x="1018" y="1759"/>
                    </a:lnTo>
                    <a:lnTo>
                      <a:pt x="1016" y="1761"/>
                    </a:lnTo>
                    <a:lnTo>
                      <a:pt x="1013" y="1761"/>
                    </a:lnTo>
                    <a:lnTo>
                      <a:pt x="1011" y="1761"/>
                    </a:lnTo>
                    <a:lnTo>
                      <a:pt x="1011" y="1764"/>
                    </a:lnTo>
                    <a:lnTo>
                      <a:pt x="1011" y="1766"/>
                    </a:lnTo>
                    <a:lnTo>
                      <a:pt x="1011" y="1769"/>
                    </a:lnTo>
                    <a:lnTo>
                      <a:pt x="1011" y="1771"/>
                    </a:lnTo>
                    <a:lnTo>
                      <a:pt x="1011" y="1774"/>
                    </a:lnTo>
                    <a:lnTo>
                      <a:pt x="1008" y="1774"/>
                    </a:lnTo>
                    <a:lnTo>
                      <a:pt x="1008" y="1776"/>
                    </a:lnTo>
                    <a:lnTo>
                      <a:pt x="1006" y="1776"/>
                    </a:lnTo>
                    <a:lnTo>
                      <a:pt x="1003" y="1776"/>
                    </a:lnTo>
                    <a:lnTo>
                      <a:pt x="1003" y="1774"/>
                    </a:lnTo>
                    <a:lnTo>
                      <a:pt x="1001" y="1774"/>
                    </a:lnTo>
                    <a:lnTo>
                      <a:pt x="998" y="1771"/>
                    </a:lnTo>
                    <a:lnTo>
                      <a:pt x="996" y="1771"/>
                    </a:lnTo>
                    <a:lnTo>
                      <a:pt x="996" y="1769"/>
                    </a:lnTo>
                    <a:lnTo>
                      <a:pt x="993" y="1769"/>
                    </a:lnTo>
                    <a:lnTo>
                      <a:pt x="991" y="1769"/>
                    </a:lnTo>
                    <a:lnTo>
                      <a:pt x="988" y="1769"/>
                    </a:lnTo>
                    <a:lnTo>
                      <a:pt x="986" y="1769"/>
                    </a:lnTo>
                    <a:lnTo>
                      <a:pt x="983" y="1769"/>
                    </a:lnTo>
                    <a:lnTo>
                      <a:pt x="983" y="1771"/>
                    </a:lnTo>
                    <a:lnTo>
                      <a:pt x="981" y="1771"/>
                    </a:lnTo>
                    <a:lnTo>
                      <a:pt x="978" y="1771"/>
                    </a:lnTo>
                    <a:lnTo>
                      <a:pt x="978" y="1774"/>
                    </a:lnTo>
                    <a:lnTo>
                      <a:pt x="976" y="1774"/>
                    </a:lnTo>
                    <a:lnTo>
                      <a:pt x="973" y="1771"/>
                    </a:lnTo>
                    <a:lnTo>
                      <a:pt x="971" y="1771"/>
                    </a:lnTo>
                    <a:lnTo>
                      <a:pt x="968" y="1769"/>
                    </a:lnTo>
                    <a:lnTo>
                      <a:pt x="968" y="1771"/>
                    </a:lnTo>
                    <a:lnTo>
                      <a:pt x="966" y="1771"/>
                    </a:lnTo>
                    <a:lnTo>
                      <a:pt x="966" y="1774"/>
                    </a:lnTo>
                    <a:lnTo>
                      <a:pt x="963" y="1774"/>
                    </a:lnTo>
                    <a:lnTo>
                      <a:pt x="963" y="1776"/>
                    </a:lnTo>
                    <a:lnTo>
                      <a:pt x="966" y="1776"/>
                    </a:lnTo>
                    <a:lnTo>
                      <a:pt x="968" y="1779"/>
                    </a:lnTo>
                    <a:lnTo>
                      <a:pt x="968" y="1781"/>
                    </a:lnTo>
                    <a:lnTo>
                      <a:pt x="968" y="1784"/>
                    </a:lnTo>
                    <a:lnTo>
                      <a:pt x="968" y="1786"/>
                    </a:lnTo>
                    <a:lnTo>
                      <a:pt x="968" y="1789"/>
                    </a:lnTo>
                    <a:lnTo>
                      <a:pt x="966" y="1789"/>
                    </a:lnTo>
                    <a:lnTo>
                      <a:pt x="963" y="1789"/>
                    </a:lnTo>
                    <a:lnTo>
                      <a:pt x="961" y="1789"/>
                    </a:lnTo>
                    <a:lnTo>
                      <a:pt x="961" y="1791"/>
                    </a:lnTo>
                    <a:lnTo>
                      <a:pt x="961" y="1794"/>
                    </a:lnTo>
                    <a:lnTo>
                      <a:pt x="961" y="1796"/>
                    </a:lnTo>
                    <a:lnTo>
                      <a:pt x="959" y="1799"/>
                    </a:lnTo>
                    <a:lnTo>
                      <a:pt x="959" y="1801"/>
                    </a:lnTo>
                    <a:lnTo>
                      <a:pt x="959" y="1804"/>
                    </a:lnTo>
                    <a:lnTo>
                      <a:pt x="956" y="1804"/>
                    </a:lnTo>
                    <a:lnTo>
                      <a:pt x="954" y="1804"/>
                    </a:lnTo>
                    <a:lnTo>
                      <a:pt x="954" y="1806"/>
                    </a:lnTo>
                    <a:lnTo>
                      <a:pt x="956" y="1809"/>
                    </a:lnTo>
                    <a:lnTo>
                      <a:pt x="959" y="1809"/>
                    </a:lnTo>
                    <a:lnTo>
                      <a:pt x="963" y="1809"/>
                    </a:lnTo>
                    <a:lnTo>
                      <a:pt x="968" y="1811"/>
                    </a:lnTo>
                    <a:lnTo>
                      <a:pt x="983" y="1809"/>
                    </a:lnTo>
                    <a:lnTo>
                      <a:pt x="1001" y="1806"/>
                    </a:lnTo>
                    <a:lnTo>
                      <a:pt x="1021" y="1806"/>
                    </a:lnTo>
                    <a:lnTo>
                      <a:pt x="1036" y="1804"/>
                    </a:lnTo>
                    <a:lnTo>
                      <a:pt x="1043" y="1801"/>
                    </a:lnTo>
                    <a:lnTo>
                      <a:pt x="1050" y="1801"/>
                    </a:lnTo>
                    <a:lnTo>
                      <a:pt x="1060" y="1799"/>
                    </a:lnTo>
                    <a:lnTo>
                      <a:pt x="1065" y="1799"/>
                    </a:lnTo>
                    <a:lnTo>
                      <a:pt x="1070" y="1799"/>
                    </a:lnTo>
                    <a:lnTo>
                      <a:pt x="1075" y="1799"/>
                    </a:lnTo>
                    <a:lnTo>
                      <a:pt x="1080" y="1799"/>
                    </a:lnTo>
                    <a:lnTo>
                      <a:pt x="1083" y="1801"/>
                    </a:lnTo>
                    <a:lnTo>
                      <a:pt x="1085" y="1804"/>
                    </a:lnTo>
                    <a:lnTo>
                      <a:pt x="1090" y="1804"/>
                    </a:lnTo>
                    <a:lnTo>
                      <a:pt x="1093" y="1806"/>
                    </a:lnTo>
                    <a:lnTo>
                      <a:pt x="1093" y="1809"/>
                    </a:lnTo>
                    <a:lnTo>
                      <a:pt x="1098" y="1811"/>
                    </a:lnTo>
                    <a:lnTo>
                      <a:pt x="1103" y="1811"/>
                    </a:lnTo>
                    <a:lnTo>
                      <a:pt x="1110" y="1814"/>
                    </a:lnTo>
                    <a:lnTo>
                      <a:pt x="1113" y="1816"/>
                    </a:lnTo>
                    <a:lnTo>
                      <a:pt x="1120" y="1816"/>
                    </a:lnTo>
                    <a:lnTo>
                      <a:pt x="1122" y="1819"/>
                    </a:lnTo>
                    <a:lnTo>
                      <a:pt x="1127" y="1819"/>
                    </a:lnTo>
                    <a:lnTo>
                      <a:pt x="1132" y="1821"/>
                    </a:lnTo>
                    <a:lnTo>
                      <a:pt x="1137" y="1821"/>
                    </a:lnTo>
                    <a:lnTo>
                      <a:pt x="1142" y="1821"/>
                    </a:lnTo>
                    <a:lnTo>
                      <a:pt x="1147" y="1821"/>
                    </a:lnTo>
                    <a:lnTo>
                      <a:pt x="1150" y="1826"/>
                    </a:lnTo>
                    <a:lnTo>
                      <a:pt x="1150" y="1829"/>
                    </a:lnTo>
                    <a:lnTo>
                      <a:pt x="1150" y="1834"/>
                    </a:lnTo>
                    <a:lnTo>
                      <a:pt x="1150" y="1838"/>
                    </a:lnTo>
                    <a:lnTo>
                      <a:pt x="1147" y="1841"/>
                    </a:lnTo>
                    <a:lnTo>
                      <a:pt x="1147" y="1843"/>
                    </a:lnTo>
                    <a:lnTo>
                      <a:pt x="1150" y="1846"/>
                    </a:lnTo>
                    <a:lnTo>
                      <a:pt x="1152" y="1851"/>
                    </a:lnTo>
                    <a:lnTo>
                      <a:pt x="1152" y="1853"/>
                    </a:lnTo>
                    <a:lnTo>
                      <a:pt x="1152" y="1858"/>
                    </a:lnTo>
                    <a:lnTo>
                      <a:pt x="1150" y="1858"/>
                    </a:lnTo>
                    <a:lnTo>
                      <a:pt x="1145" y="1861"/>
                    </a:lnTo>
                    <a:lnTo>
                      <a:pt x="1142" y="1861"/>
                    </a:lnTo>
                    <a:lnTo>
                      <a:pt x="1140" y="1863"/>
                    </a:lnTo>
                    <a:lnTo>
                      <a:pt x="1135" y="1868"/>
                    </a:lnTo>
                    <a:lnTo>
                      <a:pt x="1135" y="1871"/>
                    </a:lnTo>
                    <a:lnTo>
                      <a:pt x="1137" y="1876"/>
                    </a:lnTo>
                    <a:lnTo>
                      <a:pt x="1140" y="1883"/>
                    </a:lnTo>
                    <a:lnTo>
                      <a:pt x="1140" y="1888"/>
                    </a:lnTo>
                    <a:lnTo>
                      <a:pt x="1140" y="1893"/>
                    </a:lnTo>
                    <a:lnTo>
                      <a:pt x="1140" y="1896"/>
                    </a:lnTo>
                    <a:lnTo>
                      <a:pt x="1140" y="1901"/>
                    </a:lnTo>
                    <a:lnTo>
                      <a:pt x="1142" y="1903"/>
                    </a:lnTo>
                    <a:lnTo>
                      <a:pt x="1142" y="1908"/>
                    </a:lnTo>
                    <a:lnTo>
                      <a:pt x="1142" y="1911"/>
                    </a:lnTo>
                    <a:lnTo>
                      <a:pt x="1142" y="1915"/>
                    </a:lnTo>
                    <a:lnTo>
                      <a:pt x="1145" y="1920"/>
                    </a:lnTo>
                    <a:lnTo>
                      <a:pt x="1147" y="1923"/>
                    </a:lnTo>
                    <a:lnTo>
                      <a:pt x="1147" y="1925"/>
                    </a:lnTo>
                    <a:lnTo>
                      <a:pt x="1145" y="1930"/>
                    </a:lnTo>
                    <a:lnTo>
                      <a:pt x="1145" y="1933"/>
                    </a:lnTo>
                    <a:lnTo>
                      <a:pt x="1147" y="1938"/>
                    </a:lnTo>
                    <a:lnTo>
                      <a:pt x="1147" y="1943"/>
                    </a:lnTo>
                    <a:lnTo>
                      <a:pt x="1147" y="1945"/>
                    </a:lnTo>
                    <a:lnTo>
                      <a:pt x="1147" y="1948"/>
                    </a:lnTo>
                    <a:lnTo>
                      <a:pt x="1147" y="1950"/>
                    </a:lnTo>
                    <a:lnTo>
                      <a:pt x="1150" y="1950"/>
                    </a:lnTo>
                    <a:lnTo>
                      <a:pt x="1150" y="1953"/>
                    </a:lnTo>
                    <a:lnTo>
                      <a:pt x="1152" y="1955"/>
                    </a:lnTo>
                    <a:lnTo>
                      <a:pt x="1155" y="1958"/>
                    </a:lnTo>
                    <a:lnTo>
                      <a:pt x="1155" y="1960"/>
                    </a:lnTo>
                    <a:lnTo>
                      <a:pt x="1152" y="1963"/>
                    </a:lnTo>
                    <a:lnTo>
                      <a:pt x="1152" y="1968"/>
                    </a:lnTo>
                    <a:lnTo>
                      <a:pt x="1155" y="1978"/>
                    </a:lnTo>
                    <a:lnTo>
                      <a:pt x="1152" y="1980"/>
                    </a:lnTo>
                    <a:lnTo>
                      <a:pt x="1145" y="1983"/>
                    </a:lnTo>
                    <a:lnTo>
                      <a:pt x="1132" y="1985"/>
                    </a:lnTo>
                    <a:lnTo>
                      <a:pt x="1122" y="1988"/>
                    </a:lnTo>
                    <a:lnTo>
                      <a:pt x="1120" y="1990"/>
                    </a:lnTo>
                    <a:lnTo>
                      <a:pt x="1115" y="1993"/>
                    </a:lnTo>
                    <a:lnTo>
                      <a:pt x="1110" y="1995"/>
                    </a:lnTo>
                    <a:lnTo>
                      <a:pt x="1108" y="1995"/>
                    </a:lnTo>
                    <a:lnTo>
                      <a:pt x="1105" y="1997"/>
                    </a:lnTo>
                    <a:lnTo>
                      <a:pt x="1100" y="2000"/>
                    </a:lnTo>
                    <a:lnTo>
                      <a:pt x="1100" y="2002"/>
                    </a:lnTo>
                    <a:lnTo>
                      <a:pt x="1103" y="2005"/>
                    </a:lnTo>
                    <a:lnTo>
                      <a:pt x="1100" y="2007"/>
                    </a:lnTo>
                    <a:lnTo>
                      <a:pt x="1098" y="2010"/>
                    </a:lnTo>
                    <a:lnTo>
                      <a:pt x="1100" y="2012"/>
                    </a:lnTo>
                    <a:lnTo>
                      <a:pt x="1100" y="2015"/>
                    </a:lnTo>
                    <a:lnTo>
                      <a:pt x="1103" y="2015"/>
                    </a:lnTo>
                    <a:lnTo>
                      <a:pt x="1105" y="2015"/>
                    </a:lnTo>
                    <a:lnTo>
                      <a:pt x="1108" y="2017"/>
                    </a:lnTo>
                    <a:lnTo>
                      <a:pt x="1113" y="2017"/>
                    </a:lnTo>
                    <a:lnTo>
                      <a:pt x="1115" y="2020"/>
                    </a:lnTo>
                    <a:lnTo>
                      <a:pt x="1118" y="2020"/>
                    </a:lnTo>
                    <a:lnTo>
                      <a:pt x="1122" y="2022"/>
                    </a:lnTo>
                    <a:lnTo>
                      <a:pt x="1125" y="2025"/>
                    </a:lnTo>
                    <a:lnTo>
                      <a:pt x="1130" y="2027"/>
                    </a:lnTo>
                    <a:lnTo>
                      <a:pt x="1130" y="2030"/>
                    </a:lnTo>
                    <a:lnTo>
                      <a:pt x="1130" y="2032"/>
                    </a:lnTo>
                    <a:lnTo>
                      <a:pt x="1135" y="2035"/>
                    </a:lnTo>
                    <a:lnTo>
                      <a:pt x="1137" y="2035"/>
                    </a:lnTo>
                    <a:lnTo>
                      <a:pt x="1140" y="2035"/>
                    </a:lnTo>
                    <a:lnTo>
                      <a:pt x="1145" y="2040"/>
                    </a:lnTo>
                    <a:lnTo>
                      <a:pt x="1150" y="2040"/>
                    </a:lnTo>
                    <a:lnTo>
                      <a:pt x="1157" y="2040"/>
                    </a:lnTo>
                    <a:lnTo>
                      <a:pt x="1162" y="2037"/>
                    </a:lnTo>
                    <a:lnTo>
                      <a:pt x="1167" y="2040"/>
                    </a:lnTo>
                    <a:lnTo>
                      <a:pt x="1170" y="2040"/>
                    </a:lnTo>
                    <a:lnTo>
                      <a:pt x="1172" y="2040"/>
                    </a:lnTo>
                    <a:lnTo>
                      <a:pt x="1172" y="2045"/>
                    </a:lnTo>
                    <a:lnTo>
                      <a:pt x="1175" y="2047"/>
                    </a:lnTo>
                    <a:lnTo>
                      <a:pt x="1177" y="2047"/>
                    </a:lnTo>
                    <a:lnTo>
                      <a:pt x="1180" y="2052"/>
                    </a:lnTo>
                    <a:lnTo>
                      <a:pt x="1180" y="2055"/>
                    </a:lnTo>
                    <a:lnTo>
                      <a:pt x="1182" y="2057"/>
                    </a:lnTo>
                    <a:lnTo>
                      <a:pt x="1182" y="2060"/>
                    </a:lnTo>
                    <a:lnTo>
                      <a:pt x="1185" y="2067"/>
                    </a:lnTo>
                    <a:lnTo>
                      <a:pt x="1185" y="2070"/>
                    </a:lnTo>
                    <a:lnTo>
                      <a:pt x="1185" y="2074"/>
                    </a:lnTo>
                    <a:lnTo>
                      <a:pt x="1187" y="2079"/>
                    </a:lnTo>
                    <a:lnTo>
                      <a:pt x="1190" y="2082"/>
                    </a:lnTo>
                    <a:lnTo>
                      <a:pt x="1197" y="2084"/>
                    </a:lnTo>
                    <a:lnTo>
                      <a:pt x="1202" y="2087"/>
                    </a:lnTo>
                    <a:lnTo>
                      <a:pt x="1207" y="2089"/>
                    </a:lnTo>
                    <a:lnTo>
                      <a:pt x="1214" y="2092"/>
                    </a:lnTo>
                    <a:lnTo>
                      <a:pt x="1219" y="2094"/>
                    </a:lnTo>
                    <a:lnTo>
                      <a:pt x="1222" y="2097"/>
                    </a:lnTo>
                    <a:lnTo>
                      <a:pt x="1229" y="2102"/>
                    </a:lnTo>
                    <a:lnTo>
                      <a:pt x="1234" y="2104"/>
                    </a:lnTo>
                    <a:lnTo>
                      <a:pt x="1237" y="2107"/>
                    </a:lnTo>
                    <a:lnTo>
                      <a:pt x="1242" y="2109"/>
                    </a:lnTo>
                    <a:lnTo>
                      <a:pt x="1244" y="2112"/>
                    </a:lnTo>
                    <a:lnTo>
                      <a:pt x="1247" y="2119"/>
                    </a:lnTo>
                    <a:lnTo>
                      <a:pt x="1249" y="2127"/>
                    </a:lnTo>
                    <a:lnTo>
                      <a:pt x="1252" y="2129"/>
                    </a:lnTo>
                    <a:lnTo>
                      <a:pt x="1254" y="2132"/>
                    </a:lnTo>
                    <a:lnTo>
                      <a:pt x="1259" y="2137"/>
                    </a:lnTo>
                    <a:lnTo>
                      <a:pt x="1264" y="2137"/>
                    </a:lnTo>
                    <a:lnTo>
                      <a:pt x="1269" y="2137"/>
                    </a:lnTo>
                    <a:lnTo>
                      <a:pt x="1274" y="2137"/>
                    </a:lnTo>
                    <a:lnTo>
                      <a:pt x="1279" y="2137"/>
                    </a:lnTo>
                    <a:lnTo>
                      <a:pt x="1284" y="2137"/>
                    </a:lnTo>
                    <a:lnTo>
                      <a:pt x="1286" y="2142"/>
                    </a:lnTo>
                    <a:lnTo>
                      <a:pt x="1286" y="2144"/>
                    </a:lnTo>
                    <a:lnTo>
                      <a:pt x="1286" y="2147"/>
                    </a:lnTo>
                    <a:lnTo>
                      <a:pt x="1291" y="2149"/>
                    </a:lnTo>
                    <a:lnTo>
                      <a:pt x="1289" y="2151"/>
                    </a:lnTo>
                    <a:lnTo>
                      <a:pt x="1286" y="2151"/>
                    </a:lnTo>
                    <a:lnTo>
                      <a:pt x="1286" y="2156"/>
                    </a:lnTo>
                    <a:lnTo>
                      <a:pt x="1286" y="2161"/>
                    </a:lnTo>
                    <a:lnTo>
                      <a:pt x="1284" y="2166"/>
                    </a:lnTo>
                    <a:lnTo>
                      <a:pt x="1284" y="2169"/>
                    </a:lnTo>
                    <a:lnTo>
                      <a:pt x="1284" y="2171"/>
                    </a:lnTo>
                    <a:lnTo>
                      <a:pt x="1281" y="2174"/>
                    </a:lnTo>
                    <a:lnTo>
                      <a:pt x="1279" y="2174"/>
                    </a:lnTo>
                    <a:lnTo>
                      <a:pt x="1277" y="2176"/>
                    </a:lnTo>
                    <a:lnTo>
                      <a:pt x="1272" y="2179"/>
                    </a:lnTo>
                    <a:lnTo>
                      <a:pt x="1269" y="2181"/>
                    </a:lnTo>
                    <a:lnTo>
                      <a:pt x="1264" y="2184"/>
                    </a:lnTo>
                    <a:lnTo>
                      <a:pt x="1262" y="2186"/>
                    </a:lnTo>
                    <a:lnTo>
                      <a:pt x="1259" y="2189"/>
                    </a:lnTo>
                    <a:lnTo>
                      <a:pt x="1257" y="2191"/>
                    </a:lnTo>
                    <a:lnTo>
                      <a:pt x="1252" y="2196"/>
                    </a:lnTo>
                    <a:lnTo>
                      <a:pt x="1249" y="2199"/>
                    </a:lnTo>
                    <a:lnTo>
                      <a:pt x="1247" y="2199"/>
                    </a:lnTo>
                    <a:lnTo>
                      <a:pt x="1244" y="2199"/>
                    </a:lnTo>
                    <a:lnTo>
                      <a:pt x="1239" y="2199"/>
                    </a:lnTo>
                    <a:lnTo>
                      <a:pt x="1234" y="2199"/>
                    </a:lnTo>
                    <a:lnTo>
                      <a:pt x="1229" y="2199"/>
                    </a:lnTo>
                    <a:lnTo>
                      <a:pt x="1227" y="2199"/>
                    </a:lnTo>
                    <a:lnTo>
                      <a:pt x="1224" y="2199"/>
                    </a:lnTo>
                    <a:lnTo>
                      <a:pt x="1222" y="2196"/>
                    </a:lnTo>
                    <a:lnTo>
                      <a:pt x="1219" y="2196"/>
                    </a:lnTo>
                    <a:lnTo>
                      <a:pt x="1217" y="2199"/>
                    </a:lnTo>
                    <a:lnTo>
                      <a:pt x="1214" y="2201"/>
                    </a:lnTo>
                    <a:lnTo>
                      <a:pt x="1212" y="2206"/>
                    </a:lnTo>
                    <a:lnTo>
                      <a:pt x="1209" y="2211"/>
                    </a:lnTo>
                    <a:lnTo>
                      <a:pt x="1207" y="2216"/>
                    </a:lnTo>
                    <a:lnTo>
                      <a:pt x="1207" y="2219"/>
                    </a:lnTo>
                    <a:lnTo>
                      <a:pt x="1204" y="2221"/>
                    </a:lnTo>
                    <a:lnTo>
                      <a:pt x="1199" y="2219"/>
                    </a:lnTo>
                    <a:lnTo>
                      <a:pt x="1197" y="2219"/>
                    </a:lnTo>
                    <a:lnTo>
                      <a:pt x="1195" y="2216"/>
                    </a:lnTo>
                    <a:lnTo>
                      <a:pt x="1190" y="2216"/>
                    </a:lnTo>
                    <a:lnTo>
                      <a:pt x="1185" y="2216"/>
                    </a:lnTo>
                    <a:lnTo>
                      <a:pt x="1182" y="2216"/>
                    </a:lnTo>
                    <a:lnTo>
                      <a:pt x="1180" y="2214"/>
                    </a:lnTo>
                    <a:lnTo>
                      <a:pt x="1175" y="2214"/>
                    </a:lnTo>
                    <a:lnTo>
                      <a:pt x="1172" y="2214"/>
                    </a:lnTo>
                    <a:lnTo>
                      <a:pt x="1170" y="2214"/>
                    </a:lnTo>
                    <a:lnTo>
                      <a:pt x="1165" y="2214"/>
                    </a:lnTo>
                    <a:lnTo>
                      <a:pt x="1160" y="2214"/>
                    </a:lnTo>
                    <a:lnTo>
                      <a:pt x="1157" y="2216"/>
                    </a:lnTo>
                    <a:lnTo>
                      <a:pt x="1152" y="2219"/>
                    </a:lnTo>
                    <a:lnTo>
                      <a:pt x="1150" y="2219"/>
                    </a:lnTo>
                    <a:lnTo>
                      <a:pt x="1147" y="2221"/>
                    </a:lnTo>
                    <a:lnTo>
                      <a:pt x="1145" y="2226"/>
                    </a:lnTo>
                    <a:lnTo>
                      <a:pt x="1142" y="2229"/>
                    </a:lnTo>
                    <a:lnTo>
                      <a:pt x="1140" y="2231"/>
                    </a:lnTo>
                    <a:lnTo>
                      <a:pt x="1137" y="2233"/>
                    </a:lnTo>
                    <a:lnTo>
                      <a:pt x="1135" y="2236"/>
                    </a:lnTo>
                    <a:lnTo>
                      <a:pt x="1132" y="2238"/>
                    </a:lnTo>
                    <a:lnTo>
                      <a:pt x="1132" y="2241"/>
                    </a:lnTo>
                    <a:lnTo>
                      <a:pt x="1130" y="2243"/>
                    </a:lnTo>
                    <a:lnTo>
                      <a:pt x="1130" y="2246"/>
                    </a:lnTo>
                    <a:lnTo>
                      <a:pt x="1127" y="2248"/>
                    </a:lnTo>
                    <a:lnTo>
                      <a:pt x="1122" y="2248"/>
                    </a:lnTo>
                    <a:lnTo>
                      <a:pt x="1120" y="2251"/>
                    </a:lnTo>
                    <a:lnTo>
                      <a:pt x="1118" y="2251"/>
                    </a:lnTo>
                    <a:lnTo>
                      <a:pt x="1113" y="2251"/>
                    </a:lnTo>
                    <a:lnTo>
                      <a:pt x="1110" y="2248"/>
                    </a:lnTo>
                    <a:lnTo>
                      <a:pt x="1108" y="2248"/>
                    </a:lnTo>
                    <a:lnTo>
                      <a:pt x="1105" y="2246"/>
                    </a:lnTo>
                    <a:lnTo>
                      <a:pt x="1105" y="2243"/>
                    </a:lnTo>
                    <a:lnTo>
                      <a:pt x="1105" y="2241"/>
                    </a:lnTo>
                    <a:lnTo>
                      <a:pt x="1105" y="2238"/>
                    </a:lnTo>
                    <a:lnTo>
                      <a:pt x="1105" y="2236"/>
                    </a:lnTo>
                    <a:lnTo>
                      <a:pt x="1105" y="2233"/>
                    </a:lnTo>
                    <a:lnTo>
                      <a:pt x="1103" y="2233"/>
                    </a:lnTo>
                    <a:lnTo>
                      <a:pt x="1103" y="2231"/>
                    </a:lnTo>
                    <a:lnTo>
                      <a:pt x="1105" y="2229"/>
                    </a:lnTo>
                    <a:lnTo>
                      <a:pt x="1105" y="2226"/>
                    </a:lnTo>
                    <a:lnTo>
                      <a:pt x="1105" y="2224"/>
                    </a:lnTo>
                    <a:lnTo>
                      <a:pt x="1108" y="2221"/>
                    </a:lnTo>
                    <a:lnTo>
                      <a:pt x="1108" y="2219"/>
                    </a:lnTo>
                    <a:lnTo>
                      <a:pt x="1105" y="2216"/>
                    </a:lnTo>
                    <a:lnTo>
                      <a:pt x="1105" y="2214"/>
                    </a:lnTo>
                    <a:lnTo>
                      <a:pt x="1103" y="2211"/>
                    </a:lnTo>
                    <a:lnTo>
                      <a:pt x="1103" y="2209"/>
                    </a:lnTo>
                    <a:lnTo>
                      <a:pt x="1100" y="2209"/>
                    </a:lnTo>
                    <a:lnTo>
                      <a:pt x="1098" y="2206"/>
                    </a:lnTo>
                    <a:lnTo>
                      <a:pt x="1095" y="2206"/>
                    </a:lnTo>
                    <a:lnTo>
                      <a:pt x="1093" y="2209"/>
                    </a:lnTo>
                    <a:lnTo>
                      <a:pt x="1090" y="2211"/>
                    </a:lnTo>
                    <a:lnTo>
                      <a:pt x="1090" y="2214"/>
                    </a:lnTo>
                    <a:lnTo>
                      <a:pt x="1088" y="2214"/>
                    </a:lnTo>
                    <a:lnTo>
                      <a:pt x="1088" y="2216"/>
                    </a:lnTo>
                    <a:lnTo>
                      <a:pt x="1088" y="2219"/>
                    </a:lnTo>
                    <a:lnTo>
                      <a:pt x="1088" y="2221"/>
                    </a:lnTo>
                    <a:lnTo>
                      <a:pt x="1085" y="2224"/>
                    </a:lnTo>
                    <a:lnTo>
                      <a:pt x="1083" y="2224"/>
                    </a:lnTo>
                    <a:lnTo>
                      <a:pt x="1080" y="2226"/>
                    </a:lnTo>
                    <a:lnTo>
                      <a:pt x="1078" y="2224"/>
                    </a:lnTo>
                    <a:lnTo>
                      <a:pt x="1075" y="2221"/>
                    </a:lnTo>
                    <a:lnTo>
                      <a:pt x="1075" y="2219"/>
                    </a:lnTo>
                    <a:lnTo>
                      <a:pt x="1075" y="2216"/>
                    </a:lnTo>
                    <a:lnTo>
                      <a:pt x="1075" y="2214"/>
                    </a:lnTo>
                    <a:lnTo>
                      <a:pt x="1073" y="2214"/>
                    </a:lnTo>
                    <a:lnTo>
                      <a:pt x="1073" y="2211"/>
                    </a:lnTo>
                    <a:lnTo>
                      <a:pt x="1073" y="2209"/>
                    </a:lnTo>
                    <a:lnTo>
                      <a:pt x="1070" y="2206"/>
                    </a:lnTo>
                    <a:lnTo>
                      <a:pt x="1068" y="2204"/>
                    </a:lnTo>
                    <a:lnTo>
                      <a:pt x="1065" y="2204"/>
                    </a:lnTo>
                    <a:lnTo>
                      <a:pt x="1063" y="2204"/>
                    </a:lnTo>
                    <a:lnTo>
                      <a:pt x="1060" y="2204"/>
                    </a:lnTo>
                    <a:lnTo>
                      <a:pt x="1058" y="2206"/>
                    </a:lnTo>
                    <a:lnTo>
                      <a:pt x="1055" y="2206"/>
                    </a:lnTo>
                    <a:lnTo>
                      <a:pt x="1053" y="2206"/>
                    </a:lnTo>
                    <a:lnTo>
                      <a:pt x="1048" y="2204"/>
                    </a:lnTo>
                    <a:lnTo>
                      <a:pt x="1045" y="2204"/>
                    </a:lnTo>
                    <a:lnTo>
                      <a:pt x="1043" y="2204"/>
                    </a:lnTo>
                    <a:lnTo>
                      <a:pt x="1041" y="2204"/>
                    </a:lnTo>
                    <a:lnTo>
                      <a:pt x="1038" y="2204"/>
                    </a:lnTo>
                    <a:lnTo>
                      <a:pt x="1036" y="2204"/>
                    </a:lnTo>
                    <a:lnTo>
                      <a:pt x="1033" y="2206"/>
                    </a:lnTo>
                    <a:lnTo>
                      <a:pt x="1031" y="2206"/>
                    </a:lnTo>
                    <a:lnTo>
                      <a:pt x="1028" y="2209"/>
                    </a:lnTo>
                    <a:lnTo>
                      <a:pt x="1023" y="2211"/>
                    </a:lnTo>
                    <a:lnTo>
                      <a:pt x="1021" y="2214"/>
                    </a:lnTo>
                    <a:lnTo>
                      <a:pt x="1021" y="2216"/>
                    </a:lnTo>
                    <a:lnTo>
                      <a:pt x="1018" y="2216"/>
                    </a:lnTo>
                    <a:lnTo>
                      <a:pt x="1016" y="2219"/>
                    </a:lnTo>
                    <a:lnTo>
                      <a:pt x="1013" y="2219"/>
                    </a:lnTo>
                    <a:lnTo>
                      <a:pt x="1011" y="2219"/>
                    </a:lnTo>
                    <a:lnTo>
                      <a:pt x="1008" y="2221"/>
                    </a:lnTo>
                    <a:lnTo>
                      <a:pt x="1006" y="2221"/>
                    </a:lnTo>
                    <a:lnTo>
                      <a:pt x="1001" y="2221"/>
                    </a:lnTo>
                    <a:lnTo>
                      <a:pt x="998" y="2221"/>
                    </a:lnTo>
                    <a:lnTo>
                      <a:pt x="996" y="2221"/>
                    </a:lnTo>
                    <a:lnTo>
                      <a:pt x="993" y="2221"/>
                    </a:lnTo>
                    <a:lnTo>
                      <a:pt x="991" y="2221"/>
                    </a:lnTo>
                    <a:lnTo>
                      <a:pt x="988" y="2219"/>
                    </a:lnTo>
                    <a:lnTo>
                      <a:pt x="986" y="2219"/>
                    </a:lnTo>
                    <a:lnTo>
                      <a:pt x="983" y="2216"/>
                    </a:lnTo>
                    <a:lnTo>
                      <a:pt x="983" y="2214"/>
                    </a:lnTo>
                    <a:lnTo>
                      <a:pt x="981" y="2211"/>
                    </a:lnTo>
                    <a:lnTo>
                      <a:pt x="978" y="2211"/>
                    </a:lnTo>
                    <a:lnTo>
                      <a:pt x="976" y="2209"/>
                    </a:lnTo>
                    <a:lnTo>
                      <a:pt x="973" y="2209"/>
                    </a:lnTo>
                    <a:lnTo>
                      <a:pt x="971" y="2206"/>
                    </a:lnTo>
                    <a:lnTo>
                      <a:pt x="968" y="2206"/>
                    </a:lnTo>
                    <a:lnTo>
                      <a:pt x="966" y="2206"/>
                    </a:lnTo>
                    <a:lnTo>
                      <a:pt x="963" y="2206"/>
                    </a:lnTo>
                    <a:lnTo>
                      <a:pt x="961" y="2206"/>
                    </a:lnTo>
                    <a:lnTo>
                      <a:pt x="959" y="2206"/>
                    </a:lnTo>
                    <a:lnTo>
                      <a:pt x="956" y="2206"/>
                    </a:lnTo>
                    <a:lnTo>
                      <a:pt x="954" y="2206"/>
                    </a:lnTo>
                    <a:lnTo>
                      <a:pt x="949" y="2206"/>
                    </a:lnTo>
                    <a:lnTo>
                      <a:pt x="946" y="2209"/>
                    </a:lnTo>
                    <a:lnTo>
                      <a:pt x="944" y="2209"/>
                    </a:lnTo>
                    <a:lnTo>
                      <a:pt x="941" y="2209"/>
                    </a:lnTo>
                    <a:lnTo>
                      <a:pt x="936" y="2209"/>
                    </a:lnTo>
                    <a:lnTo>
                      <a:pt x="934" y="2211"/>
                    </a:lnTo>
                    <a:lnTo>
                      <a:pt x="931" y="2211"/>
                    </a:lnTo>
                    <a:lnTo>
                      <a:pt x="931" y="2214"/>
                    </a:lnTo>
                    <a:lnTo>
                      <a:pt x="929" y="2216"/>
                    </a:lnTo>
                    <a:lnTo>
                      <a:pt x="929" y="2219"/>
                    </a:lnTo>
                    <a:lnTo>
                      <a:pt x="929" y="2221"/>
                    </a:lnTo>
                    <a:lnTo>
                      <a:pt x="929" y="2224"/>
                    </a:lnTo>
                    <a:lnTo>
                      <a:pt x="929" y="2229"/>
                    </a:lnTo>
                    <a:lnTo>
                      <a:pt x="929" y="2231"/>
                    </a:lnTo>
                    <a:lnTo>
                      <a:pt x="929" y="2233"/>
                    </a:lnTo>
                    <a:lnTo>
                      <a:pt x="929" y="2236"/>
                    </a:lnTo>
                    <a:lnTo>
                      <a:pt x="929" y="2238"/>
                    </a:lnTo>
                    <a:lnTo>
                      <a:pt x="931" y="2238"/>
                    </a:lnTo>
                    <a:lnTo>
                      <a:pt x="931" y="2241"/>
                    </a:lnTo>
                    <a:lnTo>
                      <a:pt x="931" y="2243"/>
                    </a:lnTo>
                    <a:lnTo>
                      <a:pt x="931" y="2246"/>
                    </a:lnTo>
                    <a:lnTo>
                      <a:pt x="931" y="2248"/>
                    </a:lnTo>
                    <a:lnTo>
                      <a:pt x="934" y="2248"/>
                    </a:lnTo>
                    <a:lnTo>
                      <a:pt x="934" y="2251"/>
                    </a:lnTo>
                    <a:lnTo>
                      <a:pt x="936" y="2251"/>
                    </a:lnTo>
                    <a:lnTo>
                      <a:pt x="939" y="2253"/>
                    </a:lnTo>
                    <a:lnTo>
                      <a:pt x="941" y="2253"/>
                    </a:lnTo>
                    <a:lnTo>
                      <a:pt x="941" y="2256"/>
                    </a:lnTo>
                    <a:lnTo>
                      <a:pt x="944" y="2256"/>
                    </a:lnTo>
                    <a:lnTo>
                      <a:pt x="944" y="2258"/>
                    </a:lnTo>
                    <a:lnTo>
                      <a:pt x="946" y="2258"/>
                    </a:lnTo>
                    <a:lnTo>
                      <a:pt x="946" y="2261"/>
                    </a:lnTo>
                    <a:lnTo>
                      <a:pt x="949" y="2261"/>
                    </a:lnTo>
                    <a:lnTo>
                      <a:pt x="949" y="2263"/>
                    </a:lnTo>
                    <a:lnTo>
                      <a:pt x="951" y="2263"/>
                    </a:lnTo>
                    <a:lnTo>
                      <a:pt x="951" y="2266"/>
                    </a:lnTo>
                    <a:lnTo>
                      <a:pt x="954" y="2266"/>
                    </a:lnTo>
                    <a:lnTo>
                      <a:pt x="954" y="2268"/>
                    </a:lnTo>
                    <a:lnTo>
                      <a:pt x="954" y="2271"/>
                    </a:lnTo>
                    <a:lnTo>
                      <a:pt x="954" y="2273"/>
                    </a:lnTo>
                    <a:lnTo>
                      <a:pt x="956" y="2273"/>
                    </a:lnTo>
                    <a:lnTo>
                      <a:pt x="956" y="2276"/>
                    </a:lnTo>
                    <a:lnTo>
                      <a:pt x="956" y="2278"/>
                    </a:lnTo>
                    <a:lnTo>
                      <a:pt x="956" y="2281"/>
                    </a:lnTo>
                    <a:lnTo>
                      <a:pt x="956" y="2283"/>
                    </a:lnTo>
                    <a:lnTo>
                      <a:pt x="956" y="2286"/>
                    </a:lnTo>
                    <a:lnTo>
                      <a:pt x="956" y="2288"/>
                    </a:lnTo>
                    <a:lnTo>
                      <a:pt x="956" y="2291"/>
                    </a:lnTo>
                    <a:lnTo>
                      <a:pt x="956" y="2293"/>
                    </a:lnTo>
                    <a:lnTo>
                      <a:pt x="956" y="2296"/>
                    </a:lnTo>
                    <a:lnTo>
                      <a:pt x="956" y="2298"/>
                    </a:lnTo>
                    <a:lnTo>
                      <a:pt x="954" y="2298"/>
                    </a:lnTo>
                    <a:lnTo>
                      <a:pt x="954" y="2301"/>
                    </a:lnTo>
                    <a:lnTo>
                      <a:pt x="954" y="2303"/>
                    </a:lnTo>
                    <a:lnTo>
                      <a:pt x="951" y="2303"/>
                    </a:lnTo>
                    <a:lnTo>
                      <a:pt x="951" y="2306"/>
                    </a:lnTo>
                    <a:lnTo>
                      <a:pt x="949" y="2306"/>
                    </a:lnTo>
                    <a:lnTo>
                      <a:pt x="946" y="2306"/>
                    </a:lnTo>
                    <a:lnTo>
                      <a:pt x="944" y="2308"/>
                    </a:lnTo>
                    <a:lnTo>
                      <a:pt x="941" y="2308"/>
                    </a:lnTo>
                    <a:lnTo>
                      <a:pt x="939" y="2308"/>
                    </a:lnTo>
                    <a:lnTo>
                      <a:pt x="936" y="2308"/>
                    </a:lnTo>
                    <a:lnTo>
                      <a:pt x="936" y="2310"/>
                    </a:lnTo>
                    <a:lnTo>
                      <a:pt x="934" y="2310"/>
                    </a:lnTo>
                    <a:lnTo>
                      <a:pt x="931" y="2310"/>
                    </a:lnTo>
                    <a:lnTo>
                      <a:pt x="929" y="2310"/>
                    </a:lnTo>
                    <a:lnTo>
                      <a:pt x="926" y="2310"/>
                    </a:lnTo>
                    <a:lnTo>
                      <a:pt x="924" y="2310"/>
                    </a:lnTo>
                    <a:lnTo>
                      <a:pt x="921" y="2310"/>
                    </a:lnTo>
                    <a:lnTo>
                      <a:pt x="919" y="2310"/>
                    </a:lnTo>
                    <a:lnTo>
                      <a:pt x="919" y="2313"/>
                    </a:lnTo>
                    <a:lnTo>
                      <a:pt x="916" y="2313"/>
                    </a:lnTo>
                    <a:lnTo>
                      <a:pt x="914" y="2313"/>
                    </a:lnTo>
                    <a:lnTo>
                      <a:pt x="911" y="2313"/>
                    </a:lnTo>
                    <a:lnTo>
                      <a:pt x="909" y="2313"/>
                    </a:lnTo>
                    <a:lnTo>
                      <a:pt x="906" y="2315"/>
                    </a:lnTo>
                    <a:lnTo>
                      <a:pt x="904" y="2315"/>
                    </a:lnTo>
                    <a:lnTo>
                      <a:pt x="904" y="2318"/>
                    </a:lnTo>
                    <a:lnTo>
                      <a:pt x="904" y="2320"/>
                    </a:lnTo>
                    <a:lnTo>
                      <a:pt x="901" y="2323"/>
                    </a:lnTo>
                    <a:lnTo>
                      <a:pt x="904" y="2323"/>
                    </a:lnTo>
                    <a:lnTo>
                      <a:pt x="901" y="2325"/>
                    </a:lnTo>
                    <a:lnTo>
                      <a:pt x="901" y="2328"/>
                    </a:lnTo>
                    <a:lnTo>
                      <a:pt x="901" y="2330"/>
                    </a:lnTo>
                    <a:lnTo>
                      <a:pt x="899" y="2330"/>
                    </a:lnTo>
                    <a:lnTo>
                      <a:pt x="899" y="2333"/>
                    </a:lnTo>
                    <a:lnTo>
                      <a:pt x="896" y="2333"/>
                    </a:lnTo>
                    <a:lnTo>
                      <a:pt x="896" y="2335"/>
                    </a:lnTo>
                    <a:lnTo>
                      <a:pt x="894" y="2335"/>
                    </a:lnTo>
                    <a:lnTo>
                      <a:pt x="894" y="2338"/>
                    </a:lnTo>
                    <a:lnTo>
                      <a:pt x="894" y="2340"/>
                    </a:lnTo>
                    <a:lnTo>
                      <a:pt x="891" y="2340"/>
                    </a:lnTo>
                    <a:lnTo>
                      <a:pt x="891" y="2343"/>
                    </a:lnTo>
                    <a:lnTo>
                      <a:pt x="889" y="2345"/>
                    </a:lnTo>
                    <a:lnTo>
                      <a:pt x="889" y="2348"/>
                    </a:lnTo>
                    <a:lnTo>
                      <a:pt x="886" y="2348"/>
                    </a:lnTo>
                    <a:lnTo>
                      <a:pt x="886" y="2350"/>
                    </a:lnTo>
                    <a:lnTo>
                      <a:pt x="886" y="2353"/>
                    </a:lnTo>
                    <a:lnTo>
                      <a:pt x="889" y="2355"/>
                    </a:lnTo>
                    <a:lnTo>
                      <a:pt x="889" y="2358"/>
                    </a:lnTo>
                    <a:lnTo>
                      <a:pt x="891" y="2358"/>
                    </a:lnTo>
                    <a:lnTo>
                      <a:pt x="891" y="2360"/>
                    </a:lnTo>
                    <a:lnTo>
                      <a:pt x="894" y="2360"/>
                    </a:lnTo>
                    <a:lnTo>
                      <a:pt x="894" y="2363"/>
                    </a:lnTo>
                    <a:lnTo>
                      <a:pt x="894" y="2365"/>
                    </a:lnTo>
                    <a:lnTo>
                      <a:pt x="894" y="2368"/>
                    </a:lnTo>
                    <a:lnTo>
                      <a:pt x="891" y="2370"/>
                    </a:lnTo>
                    <a:lnTo>
                      <a:pt x="891" y="2373"/>
                    </a:lnTo>
                    <a:lnTo>
                      <a:pt x="889" y="2373"/>
                    </a:lnTo>
                    <a:lnTo>
                      <a:pt x="886" y="2375"/>
                    </a:lnTo>
                    <a:lnTo>
                      <a:pt x="884" y="2375"/>
                    </a:lnTo>
                    <a:lnTo>
                      <a:pt x="884" y="2378"/>
                    </a:lnTo>
                    <a:lnTo>
                      <a:pt x="884" y="2380"/>
                    </a:lnTo>
                    <a:lnTo>
                      <a:pt x="884" y="2383"/>
                    </a:lnTo>
                    <a:lnTo>
                      <a:pt x="886" y="2383"/>
                    </a:lnTo>
                    <a:lnTo>
                      <a:pt x="889" y="2383"/>
                    </a:lnTo>
                    <a:lnTo>
                      <a:pt x="891" y="2383"/>
                    </a:lnTo>
                    <a:lnTo>
                      <a:pt x="894" y="2383"/>
                    </a:lnTo>
                    <a:lnTo>
                      <a:pt x="896" y="2383"/>
                    </a:lnTo>
                    <a:lnTo>
                      <a:pt x="899" y="2383"/>
                    </a:lnTo>
                    <a:lnTo>
                      <a:pt x="901" y="2383"/>
                    </a:lnTo>
                    <a:lnTo>
                      <a:pt x="904" y="2383"/>
                    </a:lnTo>
                    <a:lnTo>
                      <a:pt x="906" y="2383"/>
                    </a:lnTo>
                    <a:lnTo>
                      <a:pt x="909" y="2383"/>
                    </a:lnTo>
                    <a:lnTo>
                      <a:pt x="911" y="2380"/>
                    </a:lnTo>
                    <a:lnTo>
                      <a:pt x="914" y="2380"/>
                    </a:lnTo>
                    <a:lnTo>
                      <a:pt x="914" y="2378"/>
                    </a:lnTo>
                    <a:lnTo>
                      <a:pt x="916" y="2378"/>
                    </a:lnTo>
                    <a:lnTo>
                      <a:pt x="919" y="2375"/>
                    </a:lnTo>
                    <a:lnTo>
                      <a:pt x="921" y="2375"/>
                    </a:lnTo>
                    <a:lnTo>
                      <a:pt x="921" y="2373"/>
                    </a:lnTo>
                    <a:lnTo>
                      <a:pt x="924" y="2373"/>
                    </a:lnTo>
                    <a:lnTo>
                      <a:pt x="926" y="2373"/>
                    </a:lnTo>
                    <a:lnTo>
                      <a:pt x="929" y="2373"/>
                    </a:lnTo>
                    <a:lnTo>
                      <a:pt x="931" y="2373"/>
                    </a:lnTo>
                    <a:lnTo>
                      <a:pt x="934" y="2373"/>
                    </a:lnTo>
                    <a:lnTo>
                      <a:pt x="934" y="2370"/>
                    </a:lnTo>
                    <a:lnTo>
                      <a:pt x="936" y="2370"/>
                    </a:lnTo>
                    <a:lnTo>
                      <a:pt x="939" y="2370"/>
                    </a:lnTo>
                    <a:lnTo>
                      <a:pt x="941" y="2370"/>
                    </a:lnTo>
                    <a:lnTo>
                      <a:pt x="944" y="2370"/>
                    </a:lnTo>
                    <a:lnTo>
                      <a:pt x="946" y="2370"/>
                    </a:lnTo>
                    <a:lnTo>
                      <a:pt x="949" y="2370"/>
                    </a:lnTo>
                    <a:lnTo>
                      <a:pt x="951" y="2370"/>
                    </a:lnTo>
                    <a:lnTo>
                      <a:pt x="951" y="2373"/>
                    </a:lnTo>
                    <a:lnTo>
                      <a:pt x="954" y="2373"/>
                    </a:lnTo>
                    <a:lnTo>
                      <a:pt x="956" y="2373"/>
                    </a:lnTo>
                    <a:lnTo>
                      <a:pt x="959" y="2375"/>
                    </a:lnTo>
                    <a:lnTo>
                      <a:pt x="961" y="2375"/>
                    </a:lnTo>
                    <a:lnTo>
                      <a:pt x="961" y="2378"/>
                    </a:lnTo>
                    <a:lnTo>
                      <a:pt x="961" y="2380"/>
                    </a:lnTo>
                    <a:lnTo>
                      <a:pt x="963" y="2380"/>
                    </a:lnTo>
                    <a:lnTo>
                      <a:pt x="963" y="2383"/>
                    </a:lnTo>
                    <a:lnTo>
                      <a:pt x="963" y="2385"/>
                    </a:lnTo>
                    <a:lnTo>
                      <a:pt x="966" y="2387"/>
                    </a:lnTo>
                    <a:lnTo>
                      <a:pt x="966" y="2390"/>
                    </a:lnTo>
                    <a:lnTo>
                      <a:pt x="968" y="2390"/>
                    </a:lnTo>
                    <a:lnTo>
                      <a:pt x="968" y="2392"/>
                    </a:lnTo>
                    <a:lnTo>
                      <a:pt x="968" y="2395"/>
                    </a:lnTo>
                    <a:lnTo>
                      <a:pt x="971" y="2395"/>
                    </a:lnTo>
                    <a:lnTo>
                      <a:pt x="971" y="2397"/>
                    </a:lnTo>
                    <a:lnTo>
                      <a:pt x="973" y="2397"/>
                    </a:lnTo>
                    <a:lnTo>
                      <a:pt x="973" y="2400"/>
                    </a:lnTo>
                    <a:lnTo>
                      <a:pt x="976" y="2400"/>
                    </a:lnTo>
                    <a:lnTo>
                      <a:pt x="976" y="2402"/>
                    </a:lnTo>
                    <a:lnTo>
                      <a:pt x="976" y="2405"/>
                    </a:lnTo>
                    <a:lnTo>
                      <a:pt x="976" y="2407"/>
                    </a:lnTo>
                    <a:lnTo>
                      <a:pt x="976" y="2410"/>
                    </a:lnTo>
                    <a:lnTo>
                      <a:pt x="973" y="2410"/>
                    </a:lnTo>
                    <a:lnTo>
                      <a:pt x="973" y="2412"/>
                    </a:lnTo>
                    <a:lnTo>
                      <a:pt x="971" y="2412"/>
                    </a:lnTo>
                    <a:lnTo>
                      <a:pt x="968" y="2415"/>
                    </a:lnTo>
                    <a:lnTo>
                      <a:pt x="966" y="2415"/>
                    </a:lnTo>
                    <a:lnTo>
                      <a:pt x="966" y="2417"/>
                    </a:lnTo>
                    <a:lnTo>
                      <a:pt x="963" y="2417"/>
                    </a:lnTo>
                    <a:lnTo>
                      <a:pt x="963" y="2420"/>
                    </a:lnTo>
                    <a:lnTo>
                      <a:pt x="961" y="2420"/>
                    </a:lnTo>
                    <a:lnTo>
                      <a:pt x="959" y="2420"/>
                    </a:lnTo>
                    <a:lnTo>
                      <a:pt x="959" y="2422"/>
                    </a:lnTo>
                    <a:lnTo>
                      <a:pt x="956" y="2422"/>
                    </a:lnTo>
                    <a:lnTo>
                      <a:pt x="956" y="2425"/>
                    </a:lnTo>
                    <a:lnTo>
                      <a:pt x="956" y="2427"/>
                    </a:lnTo>
                    <a:lnTo>
                      <a:pt x="954" y="2427"/>
                    </a:lnTo>
                    <a:lnTo>
                      <a:pt x="951" y="2427"/>
                    </a:lnTo>
                    <a:lnTo>
                      <a:pt x="951" y="2430"/>
                    </a:lnTo>
                    <a:lnTo>
                      <a:pt x="949" y="2430"/>
                    </a:lnTo>
                    <a:lnTo>
                      <a:pt x="949" y="2432"/>
                    </a:lnTo>
                    <a:lnTo>
                      <a:pt x="949" y="2435"/>
                    </a:lnTo>
                    <a:lnTo>
                      <a:pt x="949" y="2437"/>
                    </a:lnTo>
                    <a:lnTo>
                      <a:pt x="951" y="2437"/>
                    </a:lnTo>
                    <a:lnTo>
                      <a:pt x="954" y="2440"/>
                    </a:lnTo>
                    <a:lnTo>
                      <a:pt x="956" y="2440"/>
                    </a:lnTo>
                    <a:lnTo>
                      <a:pt x="959" y="2440"/>
                    </a:lnTo>
                    <a:lnTo>
                      <a:pt x="959" y="2442"/>
                    </a:lnTo>
                    <a:lnTo>
                      <a:pt x="961" y="2442"/>
                    </a:lnTo>
                    <a:lnTo>
                      <a:pt x="963" y="2442"/>
                    </a:lnTo>
                    <a:lnTo>
                      <a:pt x="966" y="2442"/>
                    </a:lnTo>
                    <a:lnTo>
                      <a:pt x="966" y="2445"/>
                    </a:lnTo>
                    <a:lnTo>
                      <a:pt x="968" y="2445"/>
                    </a:lnTo>
                    <a:lnTo>
                      <a:pt x="971" y="2445"/>
                    </a:lnTo>
                    <a:lnTo>
                      <a:pt x="973" y="2445"/>
                    </a:lnTo>
                    <a:lnTo>
                      <a:pt x="976" y="2445"/>
                    </a:lnTo>
                    <a:lnTo>
                      <a:pt x="978" y="2445"/>
                    </a:lnTo>
                    <a:lnTo>
                      <a:pt x="981" y="2445"/>
                    </a:lnTo>
                    <a:lnTo>
                      <a:pt x="983" y="2445"/>
                    </a:lnTo>
                    <a:lnTo>
                      <a:pt x="986" y="2445"/>
                    </a:lnTo>
                    <a:lnTo>
                      <a:pt x="988" y="2445"/>
                    </a:lnTo>
                    <a:lnTo>
                      <a:pt x="991" y="2445"/>
                    </a:lnTo>
                    <a:lnTo>
                      <a:pt x="993" y="2445"/>
                    </a:lnTo>
                    <a:lnTo>
                      <a:pt x="996" y="2445"/>
                    </a:lnTo>
                    <a:lnTo>
                      <a:pt x="998" y="2445"/>
                    </a:lnTo>
                    <a:lnTo>
                      <a:pt x="1001" y="2445"/>
                    </a:lnTo>
                    <a:lnTo>
                      <a:pt x="1003" y="2445"/>
                    </a:lnTo>
                    <a:lnTo>
                      <a:pt x="1006" y="2447"/>
                    </a:lnTo>
                    <a:lnTo>
                      <a:pt x="1008" y="2447"/>
                    </a:lnTo>
                    <a:lnTo>
                      <a:pt x="1008" y="2450"/>
                    </a:lnTo>
                    <a:lnTo>
                      <a:pt x="1011" y="2450"/>
                    </a:lnTo>
                    <a:lnTo>
                      <a:pt x="1013" y="2450"/>
                    </a:lnTo>
                    <a:lnTo>
                      <a:pt x="1016" y="2450"/>
                    </a:lnTo>
                    <a:lnTo>
                      <a:pt x="1018" y="2450"/>
                    </a:lnTo>
                    <a:lnTo>
                      <a:pt x="1021" y="2452"/>
                    </a:lnTo>
                    <a:lnTo>
                      <a:pt x="1023" y="2452"/>
                    </a:lnTo>
                    <a:lnTo>
                      <a:pt x="1026" y="2452"/>
                    </a:lnTo>
                    <a:lnTo>
                      <a:pt x="1026" y="2455"/>
                    </a:lnTo>
                    <a:lnTo>
                      <a:pt x="1028" y="2455"/>
                    </a:lnTo>
                    <a:lnTo>
                      <a:pt x="1031" y="2457"/>
                    </a:lnTo>
                    <a:lnTo>
                      <a:pt x="1033" y="2457"/>
                    </a:lnTo>
                    <a:lnTo>
                      <a:pt x="1036" y="2457"/>
                    </a:lnTo>
                    <a:lnTo>
                      <a:pt x="1036" y="2460"/>
                    </a:lnTo>
                    <a:lnTo>
                      <a:pt x="1038" y="2460"/>
                    </a:lnTo>
                    <a:lnTo>
                      <a:pt x="1041" y="2460"/>
                    </a:lnTo>
                    <a:lnTo>
                      <a:pt x="1043" y="2460"/>
                    </a:lnTo>
                    <a:lnTo>
                      <a:pt x="1045" y="2460"/>
                    </a:lnTo>
                    <a:lnTo>
                      <a:pt x="1048" y="2460"/>
                    </a:lnTo>
                    <a:lnTo>
                      <a:pt x="1050" y="2460"/>
                    </a:lnTo>
                    <a:lnTo>
                      <a:pt x="1053" y="2460"/>
                    </a:lnTo>
                    <a:lnTo>
                      <a:pt x="1055" y="2460"/>
                    </a:lnTo>
                    <a:lnTo>
                      <a:pt x="1058" y="2457"/>
                    </a:lnTo>
                    <a:lnTo>
                      <a:pt x="1060" y="2457"/>
                    </a:lnTo>
                    <a:lnTo>
                      <a:pt x="1063" y="2457"/>
                    </a:lnTo>
                    <a:lnTo>
                      <a:pt x="1065" y="2457"/>
                    </a:lnTo>
                    <a:lnTo>
                      <a:pt x="1068" y="2457"/>
                    </a:lnTo>
                    <a:lnTo>
                      <a:pt x="1070" y="2457"/>
                    </a:lnTo>
                    <a:lnTo>
                      <a:pt x="1073" y="2457"/>
                    </a:lnTo>
                    <a:lnTo>
                      <a:pt x="1075" y="2457"/>
                    </a:lnTo>
                    <a:lnTo>
                      <a:pt x="1078" y="2457"/>
                    </a:lnTo>
                    <a:lnTo>
                      <a:pt x="1078" y="2460"/>
                    </a:lnTo>
                    <a:lnTo>
                      <a:pt x="1080" y="2460"/>
                    </a:lnTo>
                    <a:lnTo>
                      <a:pt x="1080" y="2462"/>
                    </a:lnTo>
                    <a:lnTo>
                      <a:pt x="1083" y="2462"/>
                    </a:lnTo>
                    <a:lnTo>
                      <a:pt x="1083" y="2465"/>
                    </a:lnTo>
                    <a:lnTo>
                      <a:pt x="1083" y="2467"/>
                    </a:lnTo>
                    <a:lnTo>
                      <a:pt x="1080" y="2469"/>
                    </a:lnTo>
                    <a:lnTo>
                      <a:pt x="1078" y="2469"/>
                    </a:lnTo>
                    <a:lnTo>
                      <a:pt x="1078" y="2472"/>
                    </a:lnTo>
                    <a:lnTo>
                      <a:pt x="1075" y="2472"/>
                    </a:lnTo>
                    <a:lnTo>
                      <a:pt x="1073" y="2474"/>
                    </a:lnTo>
                    <a:lnTo>
                      <a:pt x="1070" y="2477"/>
                    </a:lnTo>
                    <a:lnTo>
                      <a:pt x="1070" y="2479"/>
                    </a:lnTo>
                    <a:lnTo>
                      <a:pt x="1070" y="2482"/>
                    </a:lnTo>
                    <a:lnTo>
                      <a:pt x="1070" y="2484"/>
                    </a:lnTo>
                    <a:lnTo>
                      <a:pt x="1073" y="2484"/>
                    </a:lnTo>
                    <a:lnTo>
                      <a:pt x="1073" y="2487"/>
                    </a:lnTo>
                    <a:lnTo>
                      <a:pt x="1075" y="2487"/>
                    </a:lnTo>
                    <a:lnTo>
                      <a:pt x="1075" y="2489"/>
                    </a:lnTo>
                    <a:lnTo>
                      <a:pt x="1078" y="2489"/>
                    </a:lnTo>
                    <a:lnTo>
                      <a:pt x="1078" y="2492"/>
                    </a:lnTo>
                    <a:lnTo>
                      <a:pt x="1080" y="2492"/>
                    </a:lnTo>
                    <a:lnTo>
                      <a:pt x="1080" y="2494"/>
                    </a:lnTo>
                    <a:lnTo>
                      <a:pt x="1083" y="2494"/>
                    </a:lnTo>
                    <a:lnTo>
                      <a:pt x="1085" y="2494"/>
                    </a:lnTo>
                    <a:lnTo>
                      <a:pt x="1085" y="2497"/>
                    </a:lnTo>
                    <a:lnTo>
                      <a:pt x="1088" y="2497"/>
                    </a:lnTo>
                    <a:lnTo>
                      <a:pt x="1090" y="2497"/>
                    </a:lnTo>
                    <a:lnTo>
                      <a:pt x="1093" y="2497"/>
                    </a:lnTo>
                    <a:lnTo>
                      <a:pt x="1095" y="2497"/>
                    </a:lnTo>
                    <a:lnTo>
                      <a:pt x="1098" y="2497"/>
                    </a:lnTo>
                    <a:lnTo>
                      <a:pt x="1100" y="2497"/>
                    </a:lnTo>
                    <a:lnTo>
                      <a:pt x="1100" y="2499"/>
                    </a:lnTo>
                    <a:lnTo>
                      <a:pt x="1103" y="2499"/>
                    </a:lnTo>
                    <a:lnTo>
                      <a:pt x="1105" y="2499"/>
                    </a:lnTo>
                    <a:lnTo>
                      <a:pt x="1108" y="2499"/>
                    </a:lnTo>
                    <a:lnTo>
                      <a:pt x="1108" y="2502"/>
                    </a:lnTo>
                    <a:lnTo>
                      <a:pt x="1110" y="2502"/>
                    </a:lnTo>
                    <a:lnTo>
                      <a:pt x="1113" y="2502"/>
                    </a:lnTo>
                    <a:lnTo>
                      <a:pt x="1113" y="2504"/>
                    </a:lnTo>
                    <a:lnTo>
                      <a:pt x="1115" y="2504"/>
                    </a:lnTo>
                    <a:lnTo>
                      <a:pt x="1115" y="2507"/>
                    </a:lnTo>
                    <a:lnTo>
                      <a:pt x="1118" y="2507"/>
                    </a:lnTo>
                    <a:lnTo>
                      <a:pt x="1120" y="2507"/>
                    </a:lnTo>
                    <a:lnTo>
                      <a:pt x="1120" y="2509"/>
                    </a:lnTo>
                    <a:lnTo>
                      <a:pt x="1122" y="2509"/>
                    </a:lnTo>
                    <a:lnTo>
                      <a:pt x="1122" y="2512"/>
                    </a:lnTo>
                    <a:lnTo>
                      <a:pt x="1122" y="2514"/>
                    </a:lnTo>
                    <a:lnTo>
                      <a:pt x="1125" y="2514"/>
                    </a:lnTo>
                    <a:lnTo>
                      <a:pt x="1125" y="2517"/>
                    </a:lnTo>
                    <a:lnTo>
                      <a:pt x="1125" y="2519"/>
                    </a:lnTo>
                    <a:lnTo>
                      <a:pt x="1127" y="2519"/>
                    </a:lnTo>
                    <a:lnTo>
                      <a:pt x="1127" y="2522"/>
                    </a:lnTo>
                    <a:lnTo>
                      <a:pt x="1130" y="2522"/>
                    </a:lnTo>
                    <a:lnTo>
                      <a:pt x="1130" y="2524"/>
                    </a:lnTo>
                    <a:lnTo>
                      <a:pt x="1132" y="2524"/>
                    </a:lnTo>
                    <a:lnTo>
                      <a:pt x="1132" y="2527"/>
                    </a:lnTo>
                    <a:lnTo>
                      <a:pt x="1135" y="2527"/>
                    </a:lnTo>
                    <a:lnTo>
                      <a:pt x="1137" y="2529"/>
                    </a:lnTo>
                    <a:lnTo>
                      <a:pt x="1140" y="2529"/>
                    </a:lnTo>
                    <a:lnTo>
                      <a:pt x="1142" y="2529"/>
                    </a:lnTo>
                    <a:lnTo>
                      <a:pt x="1142" y="2532"/>
                    </a:lnTo>
                    <a:lnTo>
                      <a:pt x="1145" y="2532"/>
                    </a:lnTo>
                    <a:lnTo>
                      <a:pt x="1147" y="2532"/>
                    </a:lnTo>
                    <a:lnTo>
                      <a:pt x="1150" y="2532"/>
                    </a:lnTo>
                    <a:lnTo>
                      <a:pt x="1152" y="2532"/>
                    </a:lnTo>
                    <a:lnTo>
                      <a:pt x="1155" y="2532"/>
                    </a:lnTo>
                    <a:lnTo>
                      <a:pt x="1157" y="2532"/>
                    </a:lnTo>
                    <a:lnTo>
                      <a:pt x="1160" y="2532"/>
                    </a:lnTo>
                    <a:lnTo>
                      <a:pt x="1160" y="2529"/>
                    </a:lnTo>
                    <a:lnTo>
                      <a:pt x="1162" y="2529"/>
                    </a:lnTo>
                    <a:lnTo>
                      <a:pt x="1165" y="2532"/>
                    </a:lnTo>
                    <a:lnTo>
                      <a:pt x="1167" y="2532"/>
                    </a:lnTo>
                    <a:lnTo>
                      <a:pt x="1170" y="2532"/>
                    </a:lnTo>
                    <a:lnTo>
                      <a:pt x="1172" y="2532"/>
                    </a:lnTo>
                    <a:lnTo>
                      <a:pt x="1175" y="2532"/>
                    </a:lnTo>
                    <a:lnTo>
                      <a:pt x="1177" y="2532"/>
                    </a:lnTo>
                    <a:lnTo>
                      <a:pt x="1177" y="2529"/>
                    </a:lnTo>
                    <a:lnTo>
                      <a:pt x="1180" y="2529"/>
                    </a:lnTo>
                    <a:lnTo>
                      <a:pt x="1182" y="2529"/>
                    </a:lnTo>
                    <a:lnTo>
                      <a:pt x="1185" y="2529"/>
                    </a:lnTo>
                    <a:lnTo>
                      <a:pt x="1187" y="2529"/>
                    </a:lnTo>
                    <a:lnTo>
                      <a:pt x="1190" y="2529"/>
                    </a:lnTo>
                    <a:lnTo>
                      <a:pt x="1192" y="2529"/>
                    </a:lnTo>
                    <a:lnTo>
                      <a:pt x="1192" y="2527"/>
                    </a:lnTo>
                    <a:lnTo>
                      <a:pt x="1195" y="2527"/>
                    </a:lnTo>
                    <a:lnTo>
                      <a:pt x="1197" y="2527"/>
                    </a:lnTo>
                    <a:lnTo>
                      <a:pt x="1197" y="2529"/>
                    </a:lnTo>
                    <a:lnTo>
                      <a:pt x="1199" y="2527"/>
                    </a:lnTo>
                    <a:lnTo>
                      <a:pt x="1202" y="2527"/>
                    </a:lnTo>
                    <a:lnTo>
                      <a:pt x="1204" y="2527"/>
                    </a:lnTo>
                    <a:lnTo>
                      <a:pt x="1207" y="2527"/>
                    </a:lnTo>
                    <a:lnTo>
                      <a:pt x="1209" y="2527"/>
                    </a:lnTo>
                    <a:lnTo>
                      <a:pt x="1212" y="2527"/>
                    </a:lnTo>
                    <a:lnTo>
                      <a:pt x="1214" y="2527"/>
                    </a:lnTo>
                    <a:lnTo>
                      <a:pt x="1214" y="2524"/>
                    </a:lnTo>
                    <a:lnTo>
                      <a:pt x="1217" y="2524"/>
                    </a:lnTo>
                    <a:lnTo>
                      <a:pt x="1219" y="2524"/>
                    </a:lnTo>
                    <a:lnTo>
                      <a:pt x="1219" y="2522"/>
                    </a:lnTo>
                    <a:lnTo>
                      <a:pt x="1222" y="2522"/>
                    </a:lnTo>
                    <a:lnTo>
                      <a:pt x="1222" y="2519"/>
                    </a:lnTo>
                    <a:lnTo>
                      <a:pt x="1222" y="2517"/>
                    </a:lnTo>
                    <a:lnTo>
                      <a:pt x="1219" y="2517"/>
                    </a:lnTo>
                    <a:lnTo>
                      <a:pt x="1219" y="2514"/>
                    </a:lnTo>
                    <a:lnTo>
                      <a:pt x="1217" y="2512"/>
                    </a:lnTo>
                    <a:lnTo>
                      <a:pt x="1217" y="2509"/>
                    </a:lnTo>
                    <a:lnTo>
                      <a:pt x="1217" y="2507"/>
                    </a:lnTo>
                    <a:lnTo>
                      <a:pt x="1219" y="2507"/>
                    </a:lnTo>
                    <a:lnTo>
                      <a:pt x="1219" y="2504"/>
                    </a:lnTo>
                    <a:lnTo>
                      <a:pt x="1222" y="2504"/>
                    </a:lnTo>
                    <a:lnTo>
                      <a:pt x="1224" y="2504"/>
                    </a:lnTo>
                    <a:lnTo>
                      <a:pt x="1227" y="2504"/>
                    </a:lnTo>
                    <a:lnTo>
                      <a:pt x="1229" y="2504"/>
                    </a:lnTo>
                    <a:lnTo>
                      <a:pt x="1229" y="2502"/>
                    </a:lnTo>
                    <a:lnTo>
                      <a:pt x="1232" y="2502"/>
                    </a:lnTo>
                    <a:lnTo>
                      <a:pt x="1232" y="2499"/>
                    </a:lnTo>
                    <a:lnTo>
                      <a:pt x="1234" y="2499"/>
                    </a:lnTo>
                    <a:lnTo>
                      <a:pt x="1237" y="2499"/>
                    </a:lnTo>
                    <a:lnTo>
                      <a:pt x="1237" y="2497"/>
                    </a:lnTo>
                    <a:lnTo>
                      <a:pt x="1239" y="2497"/>
                    </a:lnTo>
                    <a:lnTo>
                      <a:pt x="1242" y="2497"/>
                    </a:lnTo>
                    <a:lnTo>
                      <a:pt x="1244" y="2497"/>
                    </a:lnTo>
                    <a:lnTo>
                      <a:pt x="1244" y="2494"/>
                    </a:lnTo>
                    <a:lnTo>
                      <a:pt x="1247" y="2494"/>
                    </a:lnTo>
                    <a:lnTo>
                      <a:pt x="1249" y="2494"/>
                    </a:lnTo>
                    <a:lnTo>
                      <a:pt x="1252" y="2494"/>
                    </a:lnTo>
                    <a:lnTo>
                      <a:pt x="1254" y="2494"/>
                    </a:lnTo>
                    <a:lnTo>
                      <a:pt x="1254" y="2492"/>
                    </a:lnTo>
                    <a:lnTo>
                      <a:pt x="1257" y="2492"/>
                    </a:lnTo>
                    <a:lnTo>
                      <a:pt x="1259" y="2492"/>
                    </a:lnTo>
                    <a:lnTo>
                      <a:pt x="1259" y="2489"/>
                    </a:lnTo>
                    <a:lnTo>
                      <a:pt x="1262" y="2489"/>
                    </a:lnTo>
                    <a:lnTo>
                      <a:pt x="1262" y="2487"/>
                    </a:lnTo>
                    <a:lnTo>
                      <a:pt x="1264" y="2487"/>
                    </a:lnTo>
                    <a:lnTo>
                      <a:pt x="1267" y="2484"/>
                    </a:lnTo>
                    <a:lnTo>
                      <a:pt x="1269" y="2484"/>
                    </a:lnTo>
                    <a:lnTo>
                      <a:pt x="1272" y="2484"/>
                    </a:lnTo>
                    <a:lnTo>
                      <a:pt x="1272" y="2482"/>
                    </a:lnTo>
                    <a:lnTo>
                      <a:pt x="1274" y="2482"/>
                    </a:lnTo>
                    <a:lnTo>
                      <a:pt x="1277" y="2479"/>
                    </a:lnTo>
                    <a:lnTo>
                      <a:pt x="1279" y="2479"/>
                    </a:lnTo>
                    <a:lnTo>
                      <a:pt x="1279" y="2477"/>
                    </a:lnTo>
                    <a:lnTo>
                      <a:pt x="1281" y="2477"/>
                    </a:lnTo>
                    <a:lnTo>
                      <a:pt x="1284" y="2477"/>
                    </a:lnTo>
                    <a:lnTo>
                      <a:pt x="1286" y="2477"/>
                    </a:lnTo>
                    <a:lnTo>
                      <a:pt x="1289" y="2477"/>
                    </a:lnTo>
                    <a:lnTo>
                      <a:pt x="1291" y="2477"/>
                    </a:lnTo>
                    <a:lnTo>
                      <a:pt x="1294" y="2477"/>
                    </a:lnTo>
                    <a:lnTo>
                      <a:pt x="1296" y="2477"/>
                    </a:lnTo>
                    <a:lnTo>
                      <a:pt x="1299" y="2477"/>
                    </a:lnTo>
                    <a:lnTo>
                      <a:pt x="1301" y="2479"/>
                    </a:lnTo>
                    <a:lnTo>
                      <a:pt x="1304" y="2479"/>
                    </a:lnTo>
                    <a:lnTo>
                      <a:pt x="1306" y="2479"/>
                    </a:lnTo>
                    <a:lnTo>
                      <a:pt x="1309" y="2479"/>
                    </a:lnTo>
                    <a:lnTo>
                      <a:pt x="1311" y="2479"/>
                    </a:lnTo>
                    <a:lnTo>
                      <a:pt x="1314" y="2479"/>
                    </a:lnTo>
                    <a:lnTo>
                      <a:pt x="1316" y="2482"/>
                    </a:lnTo>
                    <a:lnTo>
                      <a:pt x="1319" y="2482"/>
                    </a:lnTo>
                    <a:lnTo>
                      <a:pt x="1321" y="2484"/>
                    </a:lnTo>
                    <a:lnTo>
                      <a:pt x="1324" y="2484"/>
                    </a:lnTo>
                    <a:lnTo>
                      <a:pt x="1326" y="2484"/>
                    </a:lnTo>
                    <a:lnTo>
                      <a:pt x="1329" y="2484"/>
                    </a:lnTo>
                    <a:lnTo>
                      <a:pt x="1331" y="2484"/>
                    </a:lnTo>
                    <a:lnTo>
                      <a:pt x="1334" y="2484"/>
                    </a:lnTo>
                    <a:lnTo>
                      <a:pt x="1336" y="2484"/>
                    </a:lnTo>
                    <a:lnTo>
                      <a:pt x="1339" y="2484"/>
                    </a:lnTo>
                    <a:lnTo>
                      <a:pt x="1341" y="2484"/>
                    </a:lnTo>
                    <a:lnTo>
                      <a:pt x="1344" y="2484"/>
                    </a:lnTo>
                    <a:lnTo>
                      <a:pt x="1346" y="2484"/>
                    </a:lnTo>
                    <a:lnTo>
                      <a:pt x="1349" y="2484"/>
                    </a:lnTo>
                    <a:lnTo>
                      <a:pt x="1349" y="2487"/>
                    </a:lnTo>
                    <a:lnTo>
                      <a:pt x="1351" y="2487"/>
                    </a:lnTo>
                    <a:lnTo>
                      <a:pt x="1354" y="2487"/>
                    </a:lnTo>
                    <a:lnTo>
                      <a:pt x="1356" y="2487"/>
                    </a:lnTo>
                    <a:lnTo>
                      <a:pt x="1358" y="2487"/>
                    </a:lnTo>
                    <a:lnTo>
                      <a:pt x="1361" y="2487"/>
                    </a:lnTo>
                    <a:lnTo>
                      <a:pt x="1363" y="2487"/>
                    </a:lnTo>
                    <a:lnTo>
                      <a:pt x="1366" y="2487"/>
                    </a:lnTo>
                    <a:lnTo>
                      <a:pt x="1368" y="2489"/>
                    </a:lnTo>
                    <a:lnTo>
                      <a:pt x="1371" y="2489"/>
                    </a:lnTo>
                    <a:lnTo>
                      <a:pt x="1373" y="2489"/>
                    </a:lnTo>
                    <a:lnTo>
                      <a:pt x="1376" y="2489"/>
                    </a:lnTo>
                    <a:lnTo>
                      <a:pt x="1378" y="2489"/>
                    </a:lnTo>
                    <a:lnTo>
                      <a:pt x="1381" y="2489"/>
                    </a:lnTo>
                    <a:lnTo>
                      <a:pt x="1383" y="2489"/>
                    </a:lnTo>
                    <a:lnTo>
                      <a:pt x="1386" y="2489"/>
                    </a:lnTo>
                    <a:lnTo>
                      <a:pt x="1388" y="2489"/>
                    </a:lnTo>
                    <a:lnTo>
                      <a:pt x="1391" y="2489"/>
                    </a:lnTo>
                    <a:lnTo>
                      <a:pt x="1393" y="2489"/>
                    </a:lnTo>
                    <a:lnTo>
                      <a:pt x="1396" y="2489"/>
                    </a:lnTo>
                    <a:lnTo>
                      <a:pt x="1398" y="2489"/>
                    </a:lnTo>
                    <a:lnTo>
                      <a:pt x="1401" y="2489"/>
                    </a:lnTo>
                    <a:lnTo>
                      <a:pt x="1403" y="2489"/>
                    </a:lnTo>
                    <a:lnTo>
                      <a:pt x="1406" y="2489"/>
                    </a:lnTo>
                    <a:lnTo>
                      <a:pt x="1408" y="2489"/>
                    </a:lnTo>
                    <a:lnTo>
                      <a:pt x="1411" y="2489"/>
                    </a:lnTo>
                    <a:lnTo>
                      <a:pt x="1413" y="2489"/>
                    </a:lnTo>
                    <a:lnTo>
                      <a:pt x="1411" y="2487"/>
                    </a:lnTo>
                    <a:lnTo>
                      <a:pt x="1411" y="2484"/>
                    </a:lnTo>
                    <a:lnTo>
                      <a:pt x="1411" y="2482"/>
                    </a:lnTo>
                    <a:lnTo>
                      <a:pt x="1408" y="2482"/>
                    </a:lnTo>
                    <a:lnTo>
                      <a:pt x="1408" y="2479"/>
                    </a:lnTo>
                    <a:lnTo>
                      <a:pt x="1411" y="2477"/>
                    </a:lnTo>
                    <a:lnTo>
                      <a:pt x="1411" y="2474"/>
                    </a:lnTo>
                    <a:lnTo>
                      <a:pt x="1411" y="2472"/>
                    </a:lnTo>
                    <a:lnTo>
                      <a:pt x="1413" y="2472"/>
                    </a:lnTo>
                    <a:lnTo>
                      <a:pt x="1413" y="2469"/>
                    </a:lnTo>
                    <a:lnTo>
                      <a:pt x="1413" y="2467"/>
                    </a:lnTo>
                    <a:lnTo>
                      <a:pt x="1416" y="2467"/>
                    </a:lnTo>
                    <a:lnTo>
                      <a:pt x="1416" y="2465"/>
                    </a:lnTo>
                    <a:lnTo>
                      <a:pt x="1418" y="2465"/>
                    </a:lnTo>
                    <a:lnTo>
                      <a:pt x="1418" y="2462"/>
                    </a:lnTo>
                    <a:lnTo>
                      <a:pt x="1421" y="2462"/>
                    </a:lnTo>
                    <a:lnTo>
                      <a:pt x="1421" y="2460"/>
                    </a:lnTo>
                    <a:lnTo>
                      <a:pt x="1423" y="2460"/>
                    </a:lnTo>
                    <a:lnTo>
                      <a:pt x="1423" y="2457"/>
                    </a:lnTo>
                    <a:lnTo>
                      <a:pt x="1423" y="2455"/>
                    </a:lnTo>
                    <a:lnTo>
                      <a:pt x="1426" y="2455"/>
                    </a:lnTo>
                    <a:lnTo>
                      <a:pt x="1426" y="2452"/>
                    </a:lnTo>
                    <a:lnTo>
                      <a:pt x="1428" y="2452"/>
                    </a:lnTo>
                    <a:lnTo>
                      <a:pt x="1431" y="2450"/>
                    </a:lnTo>
                    <a:lnTo>
                      <a:pt x="1431" y="2447"/>
                    </a:lnTo>
                    <a:lnTo>
                      <a:pt x="1433" y="2447"/>
                    </a:lnTo>
                    <a:lnTo>
                      <a:pt x="1433" y="2445"/>
                    </a:lnTo>
                    <a:lnTo>
                      <a:pt x="1435" y="2445"/>
                    </a:lnTo>
                    <a:lnTo>
                      <a:pt x="1438" y="2445"/>
                    </a:lnTo>
                    <a:lnTo>
                      <a:pt x="1438" y="2442"/>
                    </a:lnTo>
                    <a:lnTo>
                      <a:pt x="1440" y="2442"/>
                    </a:lnTo>
                    <a:lnTo>
                      <a:pt x="1443" y="2442"/>
                    </a:lnTo>
                    <a:lnTo>
                      <a:pt x="1445" y="2440"/>
                    </a:lnTo>
                    <a:lnTo>
                      <a:pt x="1448" y="2440"/>
                    </a:lnTo>
                    <a:lnTo>
                      <a:pt x="1448" y="2437"/>
                    </a:lnTo>
                    <a:lnTo>
                      <a:pt x="1450" y="2437"/>
                    </a:lnTo>
                    <a:lnTo>
                      <a:pt x="1453" y="2435"/>
                    </a:lnTo>
                    <a:lnTo>
                      <a:pt x="1455" y="2432"/>
                    </a:lnTo>
                    <a:lnTo>
                      <a:pt x="1455" y="2430"/>
                    </a:lnTo>
                    <a:lnTo>
                      <a:pt x="1458" y="2430"/>
                    </a:lnTo>
                    <a:lnTo>
                      <a:pt x="1458" y="2427"/>
                    </a:lnTo>
                    <a:lnTo>
                      <a:pt x="1458" y="2425"/>
                    </a:lnTo>
                    <a:lnTo>
                      <a:pt x="1458" y="2422"/>
                    </a:lnTo>
                    <a:lnTo>
                      <a:pt x="1458" y="2420"/>
                    </a:lnTo>
                    <a:lnTo>
                      <a:pt x="1455" y="2420"/>
                    </a:lnTo>
                    <a:lnTo>
                      <a:pt x="1455" y="2417"/>
                    </a:lnTo>
                    <a:lnTo>
                      <a:pt x="1455" y="2415"/>
                    </a:lnTo>
                    <a:lnTo>
                      <a:pt x="1453" y="2415"/>
                    </a:lnTo>
                    <a:lnTo>
                      <a:pt x="1453" y="2412"/>
                    </a:lnTo>
                    <a:lnTo>
                      <a:pt x="1453" y="2410"/>
                    </a:lnTo>
                    <a:lnTo>
                      <a:pt x="1453" y="2407"/>
                    </a:lnTo>
                    <a:lnTo>
                      <a:pt x="1455" y="2407"/>
                    </a:lnTo>
                    <a:lnTo>
                      <a:pt x="1455" y="2405"/>
                    </a:lnTo>
                    <a:lnTo>
                      <a:pt x="1458" y="2402"/>
                    </a:lnTo>
                    <a:lnTo>
                      <a:pt x="1458" y="2400"/>
                    </a:lnTo>
                    <a:lnTo>
                      <a:pt x="1458" y="2397"/>
                    </a:lnTo>
                    <a:lnTo>
                      <a:pt x="1455" y="2397"/>
                    </a:lnTo>
                    <a:lnTo>
                      <a:pt x="1455" y="2395"/>
                    </a:lnTo>
                    <a:lnTo>
                      <a:pt x="1455" y="2392"/>
                    </a:lnTo>
                    <a:lnTo>
                      <a:pt x="1455" y="2390"/>
                    </a:lnTo>
                    <a:lnTo>
                      <a:pt x="1453" y="2390"/>
                    </a:lnTo>
                    <a:lnTo>
                      <a:pt x="1450" y="2390"/>
                    </a:lnTo>
                    <a:lnTo>
                      <a:pt x="1450" y="2387"/>
                    </a:lnTo>
                    <a:lnTo>
                      <a:pt x="1448" y="2387"/>
                    </a:lnTo>
                    <a:lnTo>
                      <a:pt x="1445" y="2387"/>
                    </a:lnTo>
                    <a:lnTo>
                      <a:pt x="1443" y="2387"/>
                    </a:lnTo>
                    <a:lnTo>
                      <a:pt x="1443" y="2385"/>
                    </a:lnTo>
                    <a:lnTo>
                      <a:pt x="1440" y="2385"/>
                    </a:lnTo>
                    <a:lnTo>
                      <a:pt x="1438" y="2385"/>
                    </a:lnTo>
                    <a:lnTo>
                      <a:pt x="1435" y="2385"/>
                    </a:lnTo>
                    <a:lnTo>
                      <a:pt x="1435" y="2383"/>
                    </a:lnTo>
                    <a:lnTo>
                      <a:pt x="1433" y="2383"/>
                    </a:lnTo>
                    <a:lnTo>
                      <a:pt x="1433" y="2380"/>
                    </a:lnTo>
                    <a:lnTo>
                      <a:pt x="1431" y="2380"/>
                    </a:lnTo>
                    <a:lnTo>
                      <a:pt x="1431" y="2378"/>
                    </a:lnTo>
                    <a:lnTo>
                      <a:pt x="1433" y="2378"/>
                    </a:lnTo>
                    <a:lnTo>
                      <a:pt x="1433" y="2375"/>
                    </a:lnTo>
                    <a:lnTo>
                      <a:pt x="1435" y="2375"/>
                    </a:lnTo>
                    <a:lnTo>
                      <a:pt x="1435" y="2373"/>
                    </a:lnTo>
                    <a:lnTo>
                      <a:pt x="1435" y="2370"/>
                    </a:lnTo>
                    <a:lnTo>
                      <a:pt x="1438" y="2368"/>
                    </a:lnTo>
                    <a:lnTo>
                      <a:pt x="1438" y="2365"/>
                    </a:lnTo>
                    <a:lnTo>
                      <a:pt x="1438" y="2363"/>
                    </a:lnTo>
                    <a:lnTo>
                      <a:pt x="1438" y="2360"/>
                    </a:lnTo>
                    <a:lnTo>
                      <a:pt x="1435" y="2358"/>
                    </a:lnTo>
                    <a:lnTo>
                      <a:pt x="1438" y="2358"/>
                    </a:lnTo>
                    <a:lnTo>
                      <a:pt x="1438" y="2355"/>
                    </a:lnTo>
                    <a:lnTo>
                      <a:pt x="1438" y="2353"/>
                    </a:lnTo>
                    <a:lnTo>
                      <a:pt x="1438" y="2350"/>
                    </a:lnTo>
                    <a:lnTo>
                      <a:pt x="1440" y="2350"/>
                    </a:lnTo>
                    <a:lnTo>
                      <a:pt x="1440" y="2348"/>
                    </a:lnTo>
                    <a:lnTo>
                      <a:pt x="1440" y="2345"/>
                    </a:lnTo>
                    <a:lnTo>
                      <a:pt x="1438" y="2345"/>
                    </a:lnTo>
                    <a:lnTo>
                      <a:pt x="1435" y="2345"/>
                    </a:lnTo>
                    <a:lnTo>
                      <a:pt x="1435" y="2348"/>
                    </a:lnTo>
                    <a:lnTo>
                      <a:pt x="1433" y="2348"/>
                    </a:lnTo>
                    <a:lnTo>
                      <a:pt x="1431" y="2348"/>
                    </a:lnTo>
                    <a:lnTo>
                      <a:pt x="1428" y="2348"/>
                    </a:lnTo>
                    <a:lnTo>
                      <a:pt x="1428" y="2345"/>
                    </a:lnTo>
                    <a:lnTo>
                      <a:pt x="1426" y="2345"/>
                    </a:lnTo>
                    <a:lnTo>
                      <a:pt x="1423" y="2345"/>
                    </a:lnTo>
                    <a:lnTo>
                      <a:pt x="1421" y="2345"/>
                    </a:lnTo>
                    <a:lnTo>
                      <a:pt x="1418" y="2345"/>
                    </a:lnTo>
                    <a:lnTo>
                      <a:pt x="1416" y="2343"/>
                    </a:lnTo>
                    <a:lnTo>
                      <a:pt x="1413" y="2343"/>
                    </a:lnTo>
                    <a:lnTo>
                      <a:pt x="1411" y="2343"/>
                    </a:lnTo>
                    <a:lnTo>
                      <a:pt x="1411" y="2340"/>
                    </a:lnTo>
                    <a:lnTo>
                      <a:pt x="1408" y="2340"/>
                    </a:lnTo>
                    <a:lnTo>
                      <a:pt x="1406" y="2340"/>
                    </a:lnTo>
                    <a:lnTo>
                      <a:pt x="1406" y="2338"/>
                    </a:lnTo>
                    <a:lnTo>
                      <a:pt x="1403" y="2338"/>
                    </a:lnTo>
                    <a:lnTo>
                      <a:pt x="1403" y="2335"/>
                    </a:lnTo>
                    <a:lnTo>
                      <a:pt x="1401" y="2335"/>
                    </a:lnTo>
                    <a:lnTo>
                      <a:pt x="1401" y="2333"/>
                    </a:lnTo>
                    <a:lnTo>
                      <a:pt x="1401" y="2330"/>
                    </a:lnTo>
                    <a:lnTo>
                      <a:pt x="1398" y="2330"/>
                    </a:lnTo>
                    <a:lnTo>
                      <a:pt x="1398" y="2328"/>
                    </a:lnTo>
                    <a:lnTo>
                      <a:pt x="1398" y="2325"/>
                    </a:lnTo>
                    <a:lnTo>
                      <a:pt x="1396" y="2325"/>
                    </a:lnTo>
                    <a:lnTo>
                      <a:pt x="1396" y="2323"/>
                    </a:lnTo>
                    <a:lnTo>
                      <a:pt x="1398" y="2323"/>
                    </a:lnTo>
                    <a:lnTo>
                      <a:pt x="1398" y="2320"/>
                    </a:lnTo>
                    <a:lnTo>
                      <a:pt x="1398" y="2318"/>
                    </a:lnTo>
                    <a:lnTo>
                      <a:pt x="1398" y="2315"/>
                    </a:lnTo>
                    <a:lnTo>
                      <a:pt x="1398" y="2313"/>
                    </a:lnTo>
                    <a:lnTo>
                      <a:pt x="1396" y="2313"/>
                    </a:lnTo>
                    <a:lnTo>
                      <a:pt x="1396" y="2310"/>
                    </a:lnTo>
                    <a:lnTo>
                      <a:pt x="1393" y="2310"/>
                    </a:lnTo>
                    <a:lnTo>
                      <a:pt x="1391" y="2310"/>
                    </a:lnTo>
                    <a:lnTo>
                      <a:pt x="1391" y="2308"/>
                    </a:lnTo>
                    <a:lnTo>
                      <a:pt x="1388" y="2308"/>
                    </a:lnTo>
                    <a:lnTo>
                      <a:pt x="1386" y="2308"/>
                    </a:lnTo>
                    <a:lnTo>
                      <a:pt x="1386" y="2306"/>
                    </a:lnTo>
                    <a:lnTo>
                      <a:pt x="1383" y="2306"/>
                    </a:lnTo>
                    <a:lnTo>
                      <a:pt x="1381" y="2306"/>
                    </a:lnTo>
                    <a:lnTo>
                      <a:pt x="1381" y="2303"/>
                    </a:lnTo>
                    <a:lnTo>
                      <a:pt x="1378" y="2303"/>
                    </a:lnTo>
                    <a:lnTo>
                      <a:pt x="1378" y="2301"/>
                    </a:lnTo>
                    <a:lnTo>
                      <a:pt x="1376" y="2301"/>
                    </a:lnTo>
                    <a:lnTo>
                      <a:pt x="1376" y="2298"/>
                    </a:lnTo>
                    <a:lnTo>
                      <a:pt x="1373" y="2298"/>
                    </a:lnTo>
                    <a:lnTo>
                      <a:pt x="1373" y="2296"/>
                    </a:lnTo>
                    <a:lnTo>
                      <a:pt x="1371" y="2296"/>
                    </a:lnTo>
                    <a:lnTo>
                      <a:pt x="1371" y="2293"/>
                    </a:lnTo>
                    <a:lnTo>
                      <a:pt x="1368" y="2293"/>
                    </a:lnTo>
                    <a:lnTo>
                      <a:pt x="1368" y="2291"/>
                    </a:lnTo>
                    <a:lnTo>
                      <a:pt x="1368" y="2288"/>
                    </a:lnTo>
                    <a:lnTo>
                      <a:pt x="1368" y="2286"/>
                    </a:lnTo>
                    <a:lnTo>
                      <a:pt x="1368" y="2283"/>
                    </a:lnTo>
                    <a:lnTo>
                      <a:pt x="1371" y="2283"/>
                    </a:lnTo>
                    <a:lnTo>
                      <a:pt x="1371" y="2281"/>
                    </a:lnTo>
                    <a:lnTo>
                      <a:pt x="1371" y="2278"/>
                    </a:lnTo>
                    <a:lnTo>
                      <a:pt x="1371" y="2276"/>
                    </a:lnTo>
                    <a:lnTo>
                      <a:pt x="1368" y="2273"/>
                    </a:lnTo>
                    <a:lnTo>
                      <a:pt x="1368" y="2271"/>
                    </a:lnTo>
                    <a:lnTo>
                      <a:pt x="1366" y="2271"/>
                    </a:lnTo>
                    <a:lnTo>
                      <a:pt x="1366" y="2268"/>
                    </a:lnTo>
                    <a:lnTo>
                      <a:pt x="1363" y="2268"/>
                    </a:lnTo>
                    <a:lnTo>
                      <a:pt x="1363" y="2266"/>
                    </a:lnTo>
                    <a:lnTo>
                      <a:pt x="1363" y="2263"/>
                    </a:lnTo>
                    <a:lnTo>
                      <a:pt x="1361" y="2263"/>
                    </a:lnTo>
                    <a:lnTo>
                      <a:pt x="1361" y="2261"/>
                    </a:lnTo>
                    <a:lnTo>
                      <a:pt x="1358" y="2261"/>
                    </a:lnTo>
                    <a:lnTo>
                      <a:pt x="1358" y="2258"/>
                    </a:lnTo>
                    <a:lnTo>
                      <a:pt x="1356" y="2258"/>
                    </a:lnTo>
                    <a:lnTo>
                      <a:pt x="1356" y="2256"/>
                    </a:lnTo>
                    <a:lnTo>
                      <a:pt x="1358" y="2256"/>
                    </a:lnTo>
                    <a:lnTo>
                      <a:pt x="1361" y="2256"/>
                    </a:lnTo>
                    <a:lnTo>
                      <a:pt x="1361" y="2253"/>
                    </a:lnTo>
                    <a:lnTo>
                      <a:pt x="1363" y="2253"/>
                    </a:lnTo>
                    <a:lnTo>
                      <a:pt x="1366" y="2251"/>
                    </a:lnTo>
                    <a:lnTo>
                      <a:pt x="1368" y="2251"/>
                    </a:lnTo>
                    <a:lnTo>
                      <a:pt x="1371" y="2251"/>
                    </a:lnTo>
                    <a:lnTo>
                      <a:pt x="1371" y="2248"/>
                    </a:lnTo>
                    <a:lnTo>
                      <a:pt x="1373" y="2248"/>
                    </a:lnTo>
                    <a:lnTo>
                      <a:pt x="1373" y="2246"/>
                    </a:lnTo>
                    <a:lnTo>
                      <a:pt x="1376" y="2246"/>
                    </a:lnTo>
                    <a:lnTo>
                      <a:pt x="1376" y="2243"/>
                    </a:lnTo>
                    <a:lnTo>
                      <a:pt x="1376" y="2241"/>
                    </a:lnTo>
                    <a:lnTo>
                      <a:pt x="1378" y="2241"/>
                    </a:lnTo>
                    <a:lnTo>
                      <a:pt x="1378" y="2238"/>
                    </a:lnTo>
                    <a:lnTo>
                      <a:pt x="1378" y="2236"/>
                    </a:lnTo>
                    <a:lnTo>
                      <a:pt x="1381" y="2236"/>
                    </a:lnTo>
                    <a:lnTo>
                      <a:pt x="1381" y="2233"/>
                    </a:lnTo>
                    <a:lnTo>
                      <a:pt x="1381" y="2231"/>
                    </a:lnTo>
                    <a:lnTo>
                      <a:pt x="1383" y="2231"/>
                    </a:lnTo>
                    <a:lnTo>
                      <a:pt x="1383" y="2229"/>
                    </a:lnTo>
                    <a:lnTo>
                      <a:pt x="1383" y="2226"/>
                    </a:lnTo>
                    <a:lnTo>
                      <a:pt x="1383" y="2224"/>
                    </a:lnTo>
                    <a:lnTo>
                      <a:pt x="1386" y="2224"/>
                    </a:lnTo>
                    <a:lnTo>
                      <a:pt x="1386" y="2221"/>
                    </a:lnTo>
                    <a:lnTo>
                      <a:pt x="1386" y="2219"/>
                    </a:lnTo>
                    <a:lnTo>
                      <a:pt x="1388" y="2219"/>
                    </a:lnTo>
                    <a:lnTo>
                      <a:pt x="1388" y="2216"/>
                    </a:lnTo>
                    <a:lnTo>
                      <a:pt x="1391" y="2214"/>
                    </a:lnTo>
                    <a:lnTo>
                      <a:pt x="1391" y="2211"/>
                    </a:lnTo>
                    <a:lnTo>
                      <a:pt x="1391" y="2209"/>
                    </a:lnTo>
                    <a:lnTo>
                      <a:pt x="1393" y="2209"/>
                    </a:lnTo>
                    <a:lnTo>
                      <a:pt x="1393" y="2206"/>
                    </a:lnTo>
                    <a:lnTo>
                      <a:pt x="1393" y="2204"/>
                    </a:lnTo>
                    <a:lnTo>
                      <a:pt x="1391" y="2204"/>
                    </a:lnTo>
                    <a:lnTo>
                      <a:pt x="1391" y="2201"/>
                    </a:lnTo>
                    <a:lnTo>
                      <a:pt x="1391" y="2199"/>
                    </a:lnTo>
                    <a:lnTo>
                      <a:pt x="1391" y="2196"/>
                    </a:lnTo>
                    <a:lnTo>
                      <a:pt x="1391" y="2194"/>
                    </a:lnTo>
                    <a:lnTo>
                      <a:pt x="1388" y="2194"/>
                    </a:lnTo>
                    <a:lnTo>
                      <a:pt x="1388" y="2191"/>
                    </a:lnTo>
                    <a:lnTo>
                      <a:pt x="1388" y="2189"/>
                    </a:lnTo>
                    <a:lnTo>
                      <a:pt x="1388" y="2186"/>
                    </a:lnTo>
                    <a:lnTo>
                      <a:pt x="1388" y="2184"/>
                    </a:lnTo>
                    <a:lnTo>
                      <a:pt x="1391" y="2184"/>
                    </a:lnTo>
                    <a:lnTo>
                      <a:pt x="1391" y="2181"/>
                    </a:lnTo>
                    <a:lnTo>
                      <a:pt x="1391" y="2179"/>
                    </a:lnTo>
                    <a:lnTo>
                      <a:pt x="1391" y="2176"/>
                    </a:lnTo>
                    <a:lnTo>
                      <a:pt x="1393" y="2176"/>
                    </a:lnTo>
                    <a:lnTo>
                      <a:pt x="1393" y="2174"/>
                    </a:lnTo>
                    <a:lnTo>
                      <a:pt x="1393" y="2171"/>
                    </a:lnTo>
                    <a:lnTo>
                      <a:pt x="1396" y="2171"/>
                    </a:lnTo>
                    <a:lnTo>
                      <a:pt x="1396" y="2169"/>
                    </a:lnTo>
                    <a:lnTo>
                      <a:pt x="1396" y="2166"/>
                    </a:lnTo>
                    <a:lnTo>
                      <a:pt x="1398" y="2166"/>
                    </a:lnTo>
                    <a:lnTo>
                      <a:pt x="1398" y="2164"/>
                    </a:lnTo>
                    <a:lnTo>
                      <a:pt x="1401" y="2164"/>
                    </a:lnTo>
                    <a:lnTo>
                      <a:pt x="1401" y="2161"/>
                    </a:lnTo>
                    <a:lnTo>
                      <a:pt x="1403" y="2161"/>
                    </a:lnTo>
                    <a:lnTo>
                      <a:pt x="1406" y="2161"/>
                    </a:lnTo>
                    <a:lnTo>
                      <a:pt x="1406" y="2159"/>
                    </a:lnTo>
                    <a:lnTo>
                      <a:pt x="1408" y="2159"/>
                    </a:lnTo>
                    <a:lnTo>
                      <a:pt x="1411" y="2159"/>
                    </a:lnTo>
                    <a:lnTo>
                      <a:pt x="1411" y="2156"/>
                    </a:lnTo>
                    <a:lnTo>
                      <a:pt x="1413" y="2156"/>
                    </a:lnTo>
                    <a:lnTo>
                      <a:pt x="1416" y="2154"/>
                    </a:lnTo>
                    <a:lnTo>
                      <a:pt x="1433" y="2151"/>
                    </a:lnTo>
                    <a:lnTo>
                      <a:pt x="1440" y="2154"/>
                    </a:lnTo>
                    <a:lnTo>
                      <a:pt x="1443" y="2151"/>
                    </a:lnTo>
                    <a:lnTo>
                      <a:pt x="1445" y="2151"/>
                    </a:lnTo>
                    <a:lnTo>
                      <a:pt x="1450" y="2151"/>
                    </a:lnTo>
                    <a:lnTo>
                      <a:pt x="1450" y="2149"/>
                    </a:lnTo>
                    <a:lnTo>
                      <a:pt x="1458" y="2147"/>
                    </a:lnTo>
                    <a:lnTo>
                      <a:pt x="1460" y="2147"/>
                    </a:lnTo>
                    <a:lnTo>
                      <a:pt x="1483" y="2127"/>
                    </a:lnTo>
                    <a:lnTo>
                      <a:pt x="1508" y="2114"/>
                    </a:lnTo>
                    <a:lnTo>
                      <a:pt x="1515" y="2112"/>
                    </a:lnTo>
                    <a:lnTo>
                      <a:pt x="1530" y="2109"/>
                    </a:lnTo>
                    <a:lnTo>
                      <a:pt x="1545" y="2112"/>
                    </a:lnTo>
                    <a:lnTo>
                      <a:pt x="1550" y="2112"/>
                    </a:lnTo>
                    <a:lnTo>
                      <a:pt x="1552" y="2109"/>
                    </a:lnTo>
                    <a:lnTo>
                      <a:pt x="1555" y="2109"/>
                    </a:lnTo>
                    <a:lnTo>
                      <a:pt x="1557" y="2109"/>
                    </a:lnTo>
                    <a:lnTo>
                      <a:pt x="1560" y="2109"/>
                    </a:lnTo>
                    <a:lnTo>
                      <a:pt x="1565" y="2112"/>
                    </a:lnTo>
                    <a:lnTo>
                      <a:pt x="1570" y="2112"/>
                    </a:lnTo>
                    <a:lnTo>
                      <a:pt x="1575" y="2112"/>
                    </a:lnTo>
                    <a:lnTo>
                      <a:pt x="1577" y="2112"/>
                    </a:lnTo>
                    <a:lnTo>
                      <a:pt x="1580" y="2112"/>
                    </a:lnTo>
                    <a:lnTo>
                      <a:pt x="1582" y="2112"/>
                    </a:lnTo>
                    <a:lnTo>
                      <a:pt x="1585" y="2112"/>
                    </a:lnTo>
                    <a:lnTo>
                      <a:pt x="1587" y="2112"/>
                    </a:lnTo>
                    <a:lnTo>
                      <a:pt x="1587" y="2114"/>
                    </a:lnTo>
                    <a:lnTo>
                      <a:pt x="1592" y="2114"/>
                    </a:lnTo>
                    <a:lnTo>
                      <a:pt x="1594" y="2117"/>
                    </a:lnTo>
                    <a:lnTo>
                      <a:pt x="1597" y="2119"/>
                    </a:lnTo>
                    <a:lnTo>
                      <a:pt x="1599" y="2119"/>
                    </a:lnTo>
                    <a:lnTo>
                      <a:pt x="1599" y="2122"/>
                    </a:lnTo>
                    <a:lnTo>
                      <a:pt x="1604" y="2124"/>
                    </a:lnTo>
                    <a:lnTo>
                      <a:pt x="1607" y="2127"/>
                    </a:lnTo>
                    <a:lnTo>
                      <a:pt x="1612" y="2127"/>
                    </a:lnTo>
                    <a:lnTo>
                      <a:pt x="1619" y="2127"/>
                    </a:lnTo>
                    <a:lnTo>
                      <a:pt x="1622" y="2127"/>
                    </a:lnTo>
                    <a:lnTo>
                      <a:pt x="1624" y="2124"/>
                    </a:lnTo>
                    <a:lnTo>
                      <a:pt x="1627" y="2122"/>
                    </a:lnTo>
                    <a:lnTo>
                      <a:pt x="1629" y="2122"/>
                    </a:lnTo>
                    <a:lnTo>
                      <a:pt x="1632" y="2117"/>
                    </a:lnTo>
                    <a:lnTo>
                      <a:pt x="1634" y="2102"/>
                    </a:lnTo>
                    <a:lnTo>
                      <a:pt x="1634" y="2097"/>
                    </a:lnTo>
                    <a:lnTo>
                      <a:pt x="1634" y="2092"/>
                    </a:lnTo>
                    <a:lnTo>
                      <a:pt x="1637" y="2089"/>
                    </a:lnTo>
                    <a:lnTo>
                      <a:pt x="1637" y="2084"/>
                    </a:lnTo>
                    <a:lnTo>
                      <a:pt x="1637" y="2079"/>
                    </a:lnTo>
                    <a:lnTo>
                      <a:pt x="1637" y="2074"/>
                    </a:lnTo>
                    <a:lnTo>
                      <a:pt x="1632" y="2070"/>
                    </a:lnTo>
                    <a:lnTo>
                      <a:pt x="1632" y="2065"/>
                    </a:lnTo>
                    <a:lnTo>
                      <a:pt x="1632" y="2060"/>
                    </a:lnTo>
                    <a:lnTo>
                      <a:pt x="1629" y="2055"/>
                    </a:lnTo>
                    <a:lnTo>
                      <a:pt x="1627" y="2050"/>
                    </a:lnTo>
                    <a:lnTo>
                      <a:pt x="1627" y="2047"/>
                    </a:lnTo>
                    <a:lnTo>
                      <a:pt x="1622" y="2045"/>
                    </a:lnTo>
                    <a:lnTo>
                      <a:pt x="1619" y="2040"/>
                    </a:lnTo>
                    <a:lnTo>
                      <a:pt x="1619" y="2035"/>
                    </a:lnTo>
                    <a:lnTo>
                      <a:pt x="1619" y="2032"/>
                    </a:lnTo>
                    <a:lnTo>
                      <a:pt x="1622" y="2030"/>
                    </a:lnTo>
                    <a:lnTo>
                      <a:pt x="1624" y="2032"/>
                    </a:lnTo>
                    <a:lnTo>
                      <a:pt x="1634" y="2035"/>
                    </a:lnTo>
                    <a:lnTo>
                      <a:pt x="1637" y="2035"/>
                    </a:lnTo>
                    <a:lnTo>
                      <a:pt x="1652" y="2037"/>
                    </a:lnTo>
                    <a:lnTo>
                      <a:pt x="1657" y="2037"/>
                    </a:lnTo>
                    <a:lnTo>
                      <a:pt x="1659" y="2037"/>
                    </a:lnTo>
                    <a:lnTo>
                      <a:pt x="1664" y="2037"/>
                    </a:lnTo>
                    <a:lnTo>
                      <a:pt x="1669" y="2040"/>
                    </a:lnTo>
                    <a:lnTo>
                      <a:pt x="1672" y="2040"/>
                    </a:lnTo>
                    <a:lnTo>
                      <a:pt x="1672" y="2042"/>
                    </a:lnTo>
                    <a:lnTo>
                      <a:pt x="1669" y="2045"/>
                    </a:lnTo>
                    <a:lnTo>
                      <a:pt x="1669" y="2047"/>
                    </a:lnTo>
                    <a:lnTo>
                      <a:pt x="1669" y="2050"/>
                    </a:lnTo>
                    <a:lnTo>
                      <a:pt x="1667" y="2050"/>
                    </a:lnTo>
                    <a:lnTo>
                      <a:pt x="1667" y="2052"/>
                    </a:lnTo>
                    <a:lnTo>
                      <a:pt x="1667" y="2055"/>
                    </a:lnTo>
                    <a:lnTo>
                      <a:pt x="1664" y="2057"/>
                    </a:lnTo>
                    <a:lnTo>
                      <a:pt x="1667" y="2057"/>
                    </a:lnTo>
                    <a:lnTo>
                      <a:pt x="1667" y="2060"/>
                    </a:lnTo>
                    <a:lnTo>
                      <a:pt x="1669" y="2060"/>
                    </a:lnTo>
                    <a:lnTo>
                      <a:pt x="1669" y="2062"/>
                    </a:lnTo>
                    <a:lnTo>
                      <a:pt x="1672" y="2062"/>
                    </a:lnTo>
                    <a:lnTo>
                      <a:pt x="1674" y="2062"/>
                    </a:lnTo>
                    <a:lnTo>
                      <a:pt x="1674" y="2065"/>
                    </a:lnTo>
                    <a:lnTo>
                      <a:pt x="1676" y="2065"/>
                    </a:lnTo>
                    <a:lnTo>
                      <a:pt x="1679" y="2065"/>
                    </a:lnTo>
                    <a:lnTo>
                      <a:pt x="1681" y="2065"/>
                    </a:lnTo>
                    <a:lnTo>
                      <a:pt x="1684" y="2065"/>
                    </a:lnTo>
                    <a:lnTo>
                      <a:pt x="1686" y="2065"/>
                    </a:lnTo>
                    <a:lnTo>
                      <a:pt x="1686" y="2062"/>
                    </a:lnTo>
                    <a:lnTo>
                      <a:pt x="1689" y="2062"/>
                    </a:lnTo>
                    <a:lnTo>
                      <a:pt x="1689" y="2065"/>
                    </a:lnTo>
                    <a:lnTo>
                      <a:pt x="1689" y="2067"/>
                    </a:lnTo>
                    <a:lnTo>
                      <a:pt x="1689" y="2070"/>
                    </a:lnTo>
                    <a:lnTo>
                      <a:pt x="1691" y="2070"/>
                    </a:lnTo>
                    <a:lnTo>
                      <a:pt x="1691" y="2072"/>
                    </a:lnTo>
                    <a:lnTo>
                      <a:pt x="1694" y="2072"/>
                    </a:lnTo>
                    <a:lnTo>
                      <a:pt x="1694" y="2074"/>
                    </a:lnTo>
                    <a:lnTo>
                      <a:pt x="1694" y="2077"/>
                    </a:lnTo>
                    <a:lnTo>
                      <a:pt x="1691" y="2077"/>
                    </a:lnTo>
                    <a:lnTo>
                      <a:pt x="1691" y="2079"/>
                    </a:lnTo>
                    <a:lnTo>
                      <a:pt x="1691" y="2082"/>
                    </a:lnTo>
                    <a:lnTo>
                      <a:pt x="1689" y="2082"/>
                    </a:lnTo>
                    <a:lnTo>
                      <a:pt x="1689" y="2084"/>
                    </a:lnTo>
                    <a:lnTo>
                      <a:pt x="1689" y="2087"/>
                    </a:lnTo>
                    <a:lnTo>
                      <a:pt x="1686" y="2087"/>
                    </a:lnTo>
                    <a:lnTo>
                      <a:pt x="1684" y="2087"/>
                    </a:lnTo>
                    <a:lnTo>
                      <a:pt x="1684" y="2084"/>
                    </a:lnTo>
                    <a:lnTo>
                      <a:pt x="1681" y="2087"/>
                    </a:lnTo>
                    <a:lnTo>
                      <a:pt x="1679" y="2087"/>
                    </a:lnTo>
                    <a:lnTo>
                      <a:pt x="1676" y="2087"/>
                    </a:lnTo>
                    <a:lnTo>
                      <a:pt x="1676" y="2089"/>
                    </a:lnTo>
                    <a:lnTo>
                      <a:pt x="1674" y="2089"/>
                    </a:lnTo>
                    <a:lnTo>
                      <a:pt x="1674" y="2092"/>
                    </a:lnTo>
                    <a:lnTo>
                      <a:pt x="1672" y="2092"/>
                    </a:lnTo>
                    <a:lnTo>
                      <a:pt x="1674" y="2094"/>
                    </a:lnTo>
                    <a:lnTo>
                      <a:pt x="1674" y="2097"/>
                    </a:lnTo>
                    <a:lnTo>
                      <a:pt x="1674" y="2099"/>
                    </a:lnTo>
                    <a:lnTo>
                      <a:pt x="1674" y="2102"/>
                    </a:lnTo>
                    <a:lnTo>
                      <a:pt x="1674" y="2104"/>
                    </a:lnTo>
                    <a:lnTo>
                      <a:pt x="1674" y="2107"/>
                    </a:lnTo>
                    <a:lnTo>
                      <a:pt x="1674" y="2109"/>
                    </a:lnTo>
                    <a:lnTo>
                      <a:pt x="1674" y="2112"/>
                    </a:lnTo>
                    <a:lnTo>
                      <a:pt x="1676" y="2114"/>
                    </a:lnTo>
                    <a:lnTo>
                      <a:pt x="1676" y="2117"/>
                    </a:lnTo>
                    <a:lnTo>
                      <a:pt x="1674" y="2119"/>
                    </a:lnTo>
                    <a:lnTo>
                      <a:pt x="1676" y="2119"/>
                    </a:lnTo>
                    <a:lnTo>
                      <a:pt x="1676" y="2122"/>
                    </a:lnTo>
                    <a:lnTo>
                      <a:pt x="1676" y="2124"/>
                    </a:lnTo>
                    <a:lnTo>
                      <a:pt x="1676" y="2127"/>
                    </a:lnTo>
                    <a:lnTo>
                      <a:pt x="1674" y="2129"/>
                    </a:lnTo>
                    <a:lnTo>
                      <a:pt x="1674" y="2132"/>
                    </a:lnTo>
                    <a:lnTo>
                      <a:pt x="1674" y="2134"/>
                    </a:lnTo>
                    <a:lnTo>
                      <a:pt x="1672" y="2137"/>
                    </a:lnTo>
                    <a:lnTo>
                      <a:pt x="1672" y="2139"/>
                    </a:lnTo>
                    <a:lnTo>
                      <a:pt x="1674" y="2139"/>
                    </a:lnTo>
                    <a:lnTo>
                      <a:pt x="1674" y="2142"/>
                    </a:lnTo>
                    <a:lnTo>
                      <a:pt x="1672" y="2142"/>
                    </a:lnTo>
                    <a:lnTo>
                      <a:pt x="1672" y="2144"/>
                    </a:lnTo>
                    <a:lnTo>
                      <a:pt x="1672" y="2147"/>
                    </a:lnTo>
                    <a:lnTo>
                      <a:pt x="1674" y="2147"/>
                    </a:lnTo>
                    <a:lnTo>
                      <a:pt x="1674" y="2149"/>
                    </a:lnTo>
                    <a:lnTo>
                      <a:pt x="1674" y="2151"/>
                    </a:lnTo>
                    <a:lnTo>
                      <a:pt x="1676" y="2151"/>
                    </a:lnTo>
                    <a:lnTo>
                      <a:pt x="1676" y="2154"/>
                    </a:lnTo>
                    <a:lnTo>
                      <a:pt x="1676" y="2156"/>
                    </a:lnTo>
                    <a:lnTo>
                      <a:pt x="1679" y="2156"/>
                    </a:lnTo>
                    <a:lnTo>
                      <a:pt x="1679" y="2159"/>
                    </a:lnTo>
                    <a:lnTo>
                      <a:pt x="1679" y="2161"/>
                    </a:lnTo>
                    <a:lnTo>
                      <a:pt x="1676" y="2164"/>
                    </a:lnTo>
                    <a:lnTo>
                      <a:pt x="1679" y="2164"/>
                    </a:lnTo>
                    <a:lnTo>
                      <a:pt x="1679" y="2166"/>
                    </a:lnTo>
                    <a:lnTo>
                      <a:pt x="1679" y="2169"/>
                    </a:lnTo>
                    <a:lnTo>
                      <a:pt x="1679" y="2171"/>
                    </a:lnTo>
                    <a:lnTo>
                      <a:pt x="1681" y="2171"/>
                    </a:lnTo>
                    <a:lnTo>
                      <a:pt x="1681" y="2174"/>
                    </a:lnTo>
                    <a:lnTo>
                      <a:pt x="1681" y="2176"/>
                    </a:lnTo>
                    <a:lnTo>
                      <a:pt x="1684" y="2176"/>
                    </a:lnTo>
                    <a:lnTo>
                      <a:pt x="1684" y="2179"/>
                    </a:lnTo>
                    <a:lnTo>
                      <a:pt x="1686" y="2181"/>
                    </a:lnTo>
                    <a:lnTo>
                      <a:pt x="1686" y="2184"/>
                    </a:lnTo>
                    <a:lnTo>
                      <a:pt x="1686" y="2186"/>
                    </a:lnTo>
                    <a:lnTo>
                      <a:pt x="1686" y="2189"/>
                    </a:lnTo>
                    <a:lnTo>
                      <a:pt x="1686" y="2191"/>
                    </a:lnTo>
                    <a:lnTo>
                      <a:pt x="1684" y="2194"/>
                    </a:lnTo>
                    <a:lnTo>
                      <a:pt x="1686" y="2194"/>
                    </a:lnTo>
                    <a:lnTo>
                      <a:pt x="1686" y="2196"/>
                    </a:lnTo>
                    <a:lnTo>
                      <a:pt x="1689" y="2199"/>
                    </a:lnTo>
                    <a:lnTo>
                      <a:pt x="1689" y="2201"/>
                    </a:lnTo>
                    <a:lnTo>
                      <a:pt x="1689" y="2204"/>
                    </a:lnTo>
                    <a:lnTo>
                      <a:pt x="1686" y="2204"/>
                    </a:lnTo>
                    <a:lnTo>
                      <a:pt x="1686" y="2206"/>
                    </a:lnTo>
                    <a:lnTo>
                      <a:pt x="1686" y="2209"/>
                    </a:lnTo>
                    <a:lnTo>
                      <a:pt x="1686" y="2211"/>
                    </a:lnTo>
                    <a:lnTo>
                      <a:pt x="1684" y="2211"/>
                    </a:lnTo>
                    <a:lnTo>
                      <a:pt x="1684" y="2214"/>
                    </a:lnTo>
                    <a:lnTo>
                      <a:pt x="1681" y="2216"/>
                    </a:lnTo>
                    <a:lnTo>
                      <a:pt x="1681" y="2219"/>
                    </a:lnTo>
                    <a:lnTo>
                      <a:pt x="1681" y="2221"/>
                    </a:lnTo>
                    <a:lnTo>
                      <a:pt x="1681" y="2224"/>
                    </a:lnTo>
                    <a:lnTo>
                      <a:pt x="1684" y="2226"/>
                    </a:lnTo>
                    <a:lnTo>
                      <a:pt x="1681" y="2226"/>
                    </a:lnTo>
                    <a:lnTo>
                      <a:pt x="1681" y="2229"/>
                    </a:lnTo>
                    <a:lnTo>
                      <a:pt x="1681" y="2231"/>
                    </a:lnTo>
                    <a:lnTo>
                      <a:pt x="1684" y="2231"/>
                    </a:lnTo>
                    <a:lnTo>
                      <a:pt x="1684" y="2233"/>
                    </a:lnTo>
                    <a:lnTo>
                      <a:pt x="1681" y="2233"/>
                    </a:lnTo>
                    <a:lnTo>
                      <a:pt x="1684" y="2236"/>
                    </a:lnTo>
                    <a:lnTo>
                      <a:pt x="1684" y="2238"/>
                    </a:lnTo>
                    <a:lnTo>
                      <a:pt x="1684" y="2241"/>
                    </a:lnTo>
                    <a:lnTo>
                      <a:pt x="1681" y="2241"/>
                    </a:lnTo>
                    <a:lnTo>
                      <a:pt x="1681" y="2243"/>
                    </a:lnTo>
                    <a:lnTo>
                      <a:pt x="1681" y="2246"/>
                    </a:lnTo>
                    <a:lnTo>
                      <a:pt x="1681" y="2248"/>
                    </a:lnTo>
                    <a:lnTo>
                      <a:pt x="1681" y="2251"/>
                    </a:lnTo>
                    <a:lnTo>
                      <a:pt x="1681" y="2253"/>
                    </a:lnTo>
                    <a:lnTo>
                      <a:pt x="1684" y="2253"/>
                    </a:lnTo>
                    <a:lnTo>
                      <a:pt x="1684" y="2256"/>
                    </a:lnTo>
                    <a:lnTo>
                      <a:pt x="1684" y="2258"/>
                    </a:lnTo>
                    <a:lnTo>
                      <a:pt x="1686" y="2258"/>
                    </a:lnTo>
                    <a:lnTo>
                      <a:pt x="1686" y="2261"/>
                    </a:lnTo>
                    <a:lnTo>
                      <a:pt x="1689" y="2263"/>
                    </a:lnTo>
                    <a:lnTo>
                      <a:pt x="1691" y="2266"/>
                    </a:lnTo>
                    <a:lnTo>
                      <a:pt x="1694" y="2266"/>
                    </a:lnTo>
                    <a:lnTo>
                      <a:pt x="1694" y="2268"/>
                    </a:lnTo>
                    <a:lnTo>
                      <a:pt x="1694" y="2271"/>
                    </a:lnTo>
                    <a:lnTo>
                      <a:pt x="1696" y="2271"/>
                    </a:lnTo>
                    <a:lnTo>
                      <a:pt x="1694" y="2271"/>
                    </a:lnTo>
                    <a:lnTo>
                      <a:pt x="1696" y="2273"/>
                    </a:lnTo>
                    <a:lnTo>
                      <a:pt x="1699" y="2273"/>
                    </a:lnTo>
                    <a:lnTo>
                      <a:pt x="1701" y="2273"/>
                    </a:lnTo>
                    <a:lnTo>
                      <a:pt x="1701" y="2276"/>
                    </a:lnTo>
                    <a:lnTo>
                      <a:pt x="1704" y="2276"/>
                    </a:lnTo>
                    <a:lnTo>
                      <a:pt x="1706" y="2278"/>
                    </a:lnTo>
                    <a:lnTo>
                      <a:pt x="1709" y="2278"/>
                    </a:lnTo>
                    <a:lnTo>
                      <a:pt x="1711" y="2278"/>
                    </a:lnTo>
                    <a:lnTo>
                      <a:pt x="1719" y="2278"/>
                    </a:lnTo>
                    <a:lnTo>
                      <a:pt x="1721" y="2278"/>
                    </a:lnTo>
                    <a:lnTo>
                      <a:pt x="1724" y="2278"/>
                    </a:lnTo>
                    <a:lnTo>
                      <a:pt x="1726" y="2278"/>
                    </a:lnTo>
                    <a:lnTo>
                      <a:pt x="1729" y="2281"/>
                    </a:lnTo>
                    <a:lnTo>
                      <a:pt x="1731" y="2281"/>
                    </a:lnTo>
                    <a:lnTo>
                      <a:pt x="1736" y="2281"/>
                    </a:lnTo>
                    <a:lnTo>
                      <a:pt x="1739" y="2281"/>
                    </a:lnTo>
                    <a:lnTo>
                      <a:pt x="1744" y="2281"/>
                    </a:lnTo>
                    <a:lnTo>
                      <a:pt x="1749" y="2281"/>
                    </a:lnTo>
                    <a:lnTo>
                      <a:pt x="1753" y="2281"/>
                    </a:lnTo>
                    <a:lnTo>
                      <a:pt x="1758" y="2281"/>
                    </a:lnTo>
                    <a:lnTo>
                      <a:pt x="1761" y="2281"/>
                    </a:lnTo>
                    <a:lnTo>
                      <a:pt x="1766" y="2281"/>
                    </a:lnTo>
                    <a:lnTo>
                      <a:pt x="1768" y="2278"/>
                    </a:lnTo>
                    <a:lnTo>
                      <a:pt x="1771" y="2278"/>
                    </a:lnTo>
                    <a:lnTo>
                      <a:pt x="1773" y="2278"/>
                    </a:lnTo>
                    <a:lnTo>
                      <a:pt x="1776" y="2278"/>
                    </a:lnTo>
                    <a:lnTo>
                      <a:pt x="1778" y="2278"/>
                    </a:lnTo>
                    <a:lnTo>
                      <a:pt x="1781" y="2278"/>
                    </a:lnTo>
                    <a:lnTo>
                      <a:pt x="1783" y="2278"/>
                    </a:lnTo>
                    <a:lnTo>
                      <a:pt x="1786" y="2276"/>
                    </a:lnTo>
                    <a:lnTo>
                      <a:pt x="1788" y="2276"/>
                    </a:lnTo>
                    <a:lnTo>
                      <a:pt x="1791" y="2273"/>
                    </a:lnTo>
                    <a:lnTo>
                      <a:pt x="1793" y="2273"/>
                    </a:lnTo>
                    <a:lnTo>
                      <a:pt x="1796" y="2271"/>
                    </a:lnTo>
                    <a:lnTo>
                      <a:pt x="1798" y="2271"/>
                    </a:lnTo>
                    <a:lnTo>
                      <a:pt x="1798" y="2268"/>
                    </a:lnTo>
                    <a:lnTo>
                      <a:pt x="1801" y="2268"/>
                    </a:lnTo>
                    <a:lnTo>
                      <a:pt x="1801" y="2266"/>
                    </a:lnTo>
                    <a:lnTo>
                      <a:pt x="1803" y="2266"/>
                    </a:lnTo>
                    <a:lnTo>
                      <a:pt x="1806" y="2268"/>
                    </a:lnTo>
                    <a:lnTo>
                      <a:pt x="1813" y="2271"/>
                    </a:lnTo>
                    <a:lnTo>
                      <a:pt x="1818" y="2273"/>
                    </a:lnTo>
                    <a:lnTo>
                      <a:pt x="1821" y="2273"/>
                    </a:lnTo>
                    <a:lnTo>
                      <a:pt x="1823" y="2273"/>
                    </a:lnTo>
                    <a:lnTo>
                      <a:pt x="1826" y="2273"/>
                    </a:lnTo>
                    <a:lnTo>
                      <a:pt x="1828" y="2276"/>
                    </a:lnTo>
                    <a:lnTo>
                      <a:pt x="1830" y="2276"/>
                    </a:lnTo>
                    <a:lnTo>
                      <a:pt x="1833" y="2278"/>
                    </a:lnTo>
                    <a:lnTo>
                      <a:pt x="1835" y="2278"/>
                    </a:lnTo>
                    <a:lnTo>
                      <a:pt x="1838" y="2278"/>
                    </a:lnTo>
                    <a:lnTo>
                      <a:pt x="1840" y="2278"/>
                    </a:lnTo>
                    <a:lnTo>
                      <a:pt x="1843" y="2276"/>
                    </a:lnTo>
                    <a:lnTo>
                      <a:pt x="1848" y="2276"/>
                    </a:lnTo>
                    <a:lnTo>
                      <a:pt x="1850" y="2276"/>
                    </a:lnTo>
                    <a:lnTo>
                      <a:pt x="1855" y="2276"/>
                    </a:lnTo>
                    <a:lnTo>
                      <a:pt x="1858" y="2276"/>
                    </a:lnTo>
                    <a:lnTo>
                      <a:pt x="1858" y="2278"/>
                    </a:lnTo>
                    <a:lnTo>
                      <a:pt x="1860" y="2278"/>
                    </a:lnTo>
                    <a:lnTo>
                      <a:pt x="1863" y="2278"/>
                    </a:lnTo>
                    <a:lnTo>
                      <a:pt x="1863" y="2276"/>
                    </a:lnTo>
                    <a:lnTo>
                      <a:pt x="1865" y="2278"/>
                    </a:lnTo>
                    <a:lnTo>
                      <a:pt x="1868" y="2278"/>
                    </a:lnTo>
                    <a:lnTo>
                      <a:pt x="1870" y="2278"/>
                    </a:lnTo>
                    <a:lnTo>
                      <a:pt x="1873" y="2278"/>
                    </a:lnTo>
                    <a:lnTo>
                      <a:pt x="1875" y="2278"/>
                    </a:lnTo>
                    <a:lnTo>
                      <a:pt x="1878" y="2278"/>
                    </a:lnTo>
                    <a:lnTo>
                      <a:pt x="1880" y="2278"/>
                    </a:lnTo>
                    <a:lnTo>
                      <a:pt x="1883" y="2281"/>
                    </a:lnTo>
                    <a:lnTo>
                      <a:pt x="1885" y="2283"/>
                    </a:lnTo>
                    <a:lnTo>
                      <a:pt x="1888" y="2283"/>
                    </a:lnTo>
                    <a:lnTo>
                      <a:pt x="1890" y="2283"/>
                    </a:lnTo>
                    <a:lnTo>
                      <a:pt x="1895" y="2283"/>
                    </a:lnTo>
                    <a:lnTo>
                      <a:pt x="1898" y="2283"/>
                    </a:lnTo>
                    <a:lnTo>
                      <a:pt x="1900" y="2281"/>
                    </a:lnTo>
                    <a:lnTo>
                      <a:pt x="1903" y="2283"/>
                    </a:lnTo>
                    <a:lnTo>
                      <a:pt x="1905" y="2283"/>
                    </a:lnTo>
                    <a:lnTo>
                      <a:pt x="1908" y="2283"/>
                    </a:lnTo>
                    <a:lnTo>
                      <a:pt x="1910" y="2281"/>
                    </a:lnTo>
                    <a:lnTo>
                      <a:pt x="1912" y="2281"/>
                    </a:lnTo>
                    <a:lnTo>
                      <a:pt x="1915" y="2278"/>
                    </a:lnTo>
                    <a:lnTo>
                      <a:pt x="1917" y="2278"/>
                    </a:lnTo>
                    <a:lnTo>
                      <a:pt x="1920" y="2276"/>
                    </a:lnTo>
                    <a:lnTo>
                      <a:pt x="1922" y="2276"/>
                    </a:lnTo>
                    <a:lnTo>
                      <a:pt x="1922" y="2273"/>
                    </a:lnTo>
                    <a:lnTo>
                      <a:pt x="1922" y="2271"/>
                    </a:lnTo>
                    <a:lnTo>
                      <a:pt x="1925" y="2268"/>
                    </a:lnTo>
                    <a:lnTo>
                      <a:pt x="1922" y="2266"/>
                    </a:lnTo>
                    <a:lnTo>
                      <a:pt x="1925" y="2263"/>
                    </a:lnTo>
                    <a:lnTo>
                      <a:pt x="1925" y="2261"/>
                    </a:lnTo>
                    <a:lnTo>
                      <a:pt x="1927" y="2261"/>
                    </a:lnTo>
                    <a:lnTo>
                      <a:pt x="1927" y="2256"/>
                    </a:lnTo>
                    <a:lnTo>
                      <a:pt x="1930" y="2253"/>
                    </a:lnTo>
                    <a:lnTo>
                      <a:pt x="1932" y="2251"/>
                    </a:lnTo>
                    <a:lnTo>
                      <a:pt x="1932" y="2248"/>
                    </a:lnTo>
                    <a:lnTo>
                      <a:pt x="1935" y="2246"/>
                    </a:lnTo>
                    <a:lnTo>
                      <a:pt x="1940" y="2243"/>
                    </a:lnTo>
                    <a:lnTo>
                      <a:pt x="1940" y="2241"/>
                    </a:lnTo>
                    <a:lnTo>
                      <a:pt x="1942" y="2238"/>
                    </a:lnTo>
                    <a:lnTo>
                      <a:pt x="1942" y="2236"/>
                    </a:lnTo>
                    <a:lnTo>
                      <a:pt x="1945" y="2236"/>
                    </a:lnTo>
                    <a:lnTo>
                      <a:pt x="1947" y="2233"/>
                    </a:lnTo>
                    <a:lnTo>
                      <a:pt x="1950" y="2233"/>
                    </a:lnTo>
                    <a:lnTo>
                      <a:pt x="1950" y="2231"/>
                    </a:lnTo>
                    <a:lnTo>
                      <a:pt x="1952" y="2233"/>
                    </a:lnTo>
                    <a:lnTo>
                      <a:pt x="1955" y="2233"/>
                    </a:lnTo>
                    <a:lnTo>
                      <a:pt x="1957" y="2233"/>
                    </a:lnTo>
                    <a:lnTo>
                      <a:pt x="1960" y="2233"/>
                    </a:lnTo>
                    <a:lnTo>
                      <a:pt x="1962" y="2236"/>
                    </a:lnTo>
                    <a:lnTo>
                      <a:pt x="1965" y="2236"/>
                    </a:lnTo>
                    <a:lnTo>
                      <a:pt x="1967" y="2238"/>
                    </a:lnTo>
                    <a:lnTo>
                      <a:pt x="1970" y="2238"/>
                    </a:lnTo>
                    <a:lnTo>
                      <a:pt x="1972" y="2238"/>
                    </a:lnTo>
                    <a:lnTo>
                      <a:pt x="1975" y="2241"/>
                    </a:lnTo>
                    <a:lnTo>
                      <a:pt x="1977" y="2241"/>
                    </a:lnTo>
                    <a:lnTo>
                      <a:pt x="1980" y="2241"/>
                    </a:lnTo>
                    <a:lnTo>
                      <a:pt x="1982" y="2241"/>
                    </a:lnTo>
                    <a:lnTo>
                      <a:pt x="1982" y="2243"/>
                    </a:lnTo>
                    <a:lnTo>
                      <a:pt x="1985" y="2243"/>
                    </a:lnTo>
                    <a:lnTo>
                      <a:pt x="1987" y="2246"/>
                    </a:lnTo>
                    <a:lnTo>
                      <a:pt x="1992" y="2246"/>
                    </a:lnTo>
                    <a:lnTo>
                      <a:pt x="1994" y="2248"/>
                    </a:lnTo>
                    <a:lnTo>
                      <a:pt x="1997" y="2248"/>
                    </a:lnTo>
                    <a:lnTo>
                      <a:pt x="1999" y="2248"/>
                    </a:lnTo>
                    <a:lnTo>
                      <a:pt x="2002" y="2248"/>
                    </a:lnTo>
                    <a:lnTo>
                      <a:pt x="2004" y="2248"/>
                    </a:lnTo>
                    <a:lnTo>
                      <a:pt x="2004" y="2251"/>
                    </a:lnTo>
                    <a:lnTo>
                      <a:pt x="2007" y="2251"/>
                    </a:lnTo>
                    <a:lnTo>
                      <a:pt x="2009" y="2253"/>
                    </a:lnTo>
                    <a:lnTo>
                      <a:pt x="2012" y="2256"/>
                    </a:lnTo>
                    <a:lnTo>
                      <a:pt x="2014" y="2256"/>
                    </a:lnTo>
                    <a:lnTo>
                      <a:pt x="2017" y="2258"/>
                    </a:lnTo>
                    <a:lnTo>
                      <a:pt x="2019" y="2256"/>
                    </a:lnTo>
                    <a:lnTo>
                      <a:pt x="2019" y="2258"/>
                    </a:lnTo>
                    <a:lnTo>
                      <a:pt x="2022" y="2258"/>
                    </a:lnTo>
                    <a:lnTo>
                      <a:pt x="2027" y="2258"/>
                    </a:lnTo>
                    <a:lnTo>
                      <a:pt x="2029" y="2258"/>
                    </a:lnTo>
                    <a:lnTo>
                      <a:pt x="2032" y="2258"/>
                    </a:lnTo>
                    <a:lnTo>
                      <a:pt x="2032" y="2256"/>
                    </a:lnTo>
                    <a:lnTo>
                      <a:pt x="2034" y="2256"/>
                    </a:lnTo>
                    <a:lnTo>
                      <a:pt x="2034" y="2253"/>
                    </a:lnTo>
                    <a:lnTo>
                      <a:pt x="2037" y="2253"/>
                    </a:lnTo>
                    <a:lnTo>
                      <a:pt x="2037" y="2251"/>
                    </a:lnTo>
                    <a:lnTo>
                      <a:pt x="2039" y="2251"/>
                    </a:lnTo>
                    <a:lnTo>
                      <a:pt x="2042" y="2251"/>
                    </a:lnTo>
                    <a:lnTo>
                      <a:pt x="2044" y="2251"/>
                    </a:lnTo>
                    <a:lnTo>
                      <a:pt x="2047" y="2251"/>
                    </a:lnTo>
                    <a:lnTo>
                      <a:pt x="2052" y="2253"/>
                    </a:lnTo>
                    <a:lnTo>
                      <a:pt x="2054" y="2253"/>
                    </a:lnTo>
                    <a:lnTo>
                      <a:pt x="2057" y="2253"/>
                    </a:lnTo>
                    <a:lnTo>
                      <a:pt x="2057" y="2251"/>
                    </a:lnTo>
                    <a:lnTo>
                      <a:pt x="2059" y="2251"/>
                    </a:lnTo>
                    <a:lnTo>
                      <a:pt x="2062" y="2248"/>
                    </a:lnTo>
                    <a:lnTo>
                      <a:pt x="2064" y="2248"/>
                    </a:lnTo>
                    <a:lnTo>
                      <a:pt x="2064" y="2251"/>
                    </a:lnTo>
                    <a:lnTo>
                      <a:pt x="2066" y="2251"/>
                    </a:lnTo>
                    <a:lnTo>
                      <a:pt x="2066" y="2248"/>
                    </a:lnTo>
                    <a:lnTo>
                      <a:pt x="2069" y="2248"/>
                    </a:lnTo>
                    <a:lnTo>
                      <a:pt x="2071" y="2248"/>
                    </a:lnTo>
                    <a:lnTo>
                      <a:pt x="2071" y="2251"/>
                    </a:lnTo>
                    <a:lnTo>
                      <a:pt x="2071" y="2253"/>
                    </a:lnTo>
                    <a:lnTo>
                      <a:pt x="2074" y="2253"/>
                    </a:lnTo>
                    <a:lnTo>
                      <a:pt x="2074" y="2251"/>
                    </a:lnTo>
                    <a:lnTo>
                      <a:pt x="2076" y="2251"/>
                    </a:lnTo>
                    <a:lnTo>
                      <a:pt x="2079" y="2251"/>
                    </a:lnTo>
                    <a:lnTo>
                      <a:pt x="2081" y="2253"/>
                    </a:lnTo>
                    <a:lnTo>
                      <a:pt x="2084" y="2256"/>
                    </a:lnTo>
                    <a:lnTo>
                      <a:pt x="2086" y="2256"/>
                    </a:lnTo>
                    <a:lnTo>
                      <a:pt x="2086" y="2258"/>
                    </a:lnTo>
                    <a:lnTo>
                      <a:pt x="2089" y="2258"/>
                    </a:lnTo>
                    <a:lnTo>
                      <a:pt x="2091" y="2258"/>
                    </a:lnTo>
                    <a:lnTo>
                      <a:pt x="2091" y="2261"/>
                    </a:lnTo>
                    <a:lnTo>
                      <a:pt x="2091" y="2263"/>
                    </a:lnTo>
                    <a:lnTo>
                      <a:pt x="2094" y="2263"/>
                    </a:lnTo>
                    <a:lnTo>
                      <a:pt x="2094" y="2266"/>
                    </a:lnTo>
                    <a:lnTo>
                      <a:pt x="2096" y="2266"/>
                    </a:lnTo>
                    <a:lnTo>
                      <a:pt x="2099" y="2266"/>
                    </a:lnTo>
                    <a:lnTo>
                      <a:pt x="2101" y="2266"/>
                    </a:lnTo>
                    <a:lnTo>
                      <a:pt x="2104" y="2266"/>
                    </a:lnTo>
                    <a:lnTo>
                      <a:pt x="2106" y="2266"/>
                    </a:lnTo>
                    <a:lnTo>
                      <a:pt x="2106" y="2268"/>
                    </a:lnTo>
                    <a:lnTo>
                      <a:pt x="2109" y="2271"/>
                    </a:lnTo>
                    <a:lnTo>
                      <a:pt x="2109" y="2273"/>
                    </a:lnTo>
                    <a:lnTo>
                      <a:pt x="2109" y="2276"/>
                    </a:lnTo>
                    <a:lnTo>
                      <a:pt x="2111" y="2276"/>
                    </a:lnTo>
                    <a:lnTo>
                      <a:pt x="2111" y="2278"/>
                    </a:lnTo>
                    <a:lnTo>
                      <a:pt x="2114" y="2278"/>
                    </a:lnTo>
                    <a:lnTo>
                      <a:pt x="2114" y="2281"/>
                    </a:lnTo>
                    <a:lnTo>
                      <a:pt x="2116" y="2281"/>
                    </a:lnTo>
                    <a:lnTo>
                      <a:pt x="2116" y="2283"/>
                    </a:lnTo>
                    <a:lnTo>
                      <a:pt x="2119" y="2283"/>
                    </a:lnTo>
                    <a:lnTo>
                      <a:pt x="2119" y="2286"/>
                    </a:lnTo>
                    <a:lnTo>
                      <a:pt x="2119" y="2288"/>
                    </a:lnTo>
                    <a:lnTo>
                      <a:pt x="2119" y="2291"/>
                    </a:lnTo>
                    <a:lnTo>
                      <a:pt x="2119" y="2293"/>
                    </a:lnTo>
                    <a:lnTo>
                      <a:pt x="2116" y="2293"/>
                    </a:lnTo>
                    <a:lnTo>
                      <a:pt x="2114" y="2296"/>
                    </a:lnTo>
                    <a:lnTo>
                      <a:pt x="2111" y="2298"/>
                    </a:lnTo>
                    <a:lnTo>
                      <a:pt x="2109" y="2298"/>
                    </a:lnTo>
                    <a:lnTo>
                      <a:pt x="2109" y="2301"/>
                    </a:lnTo>
                    <a:lnTo>
                      <a:pt x="2106" y="2301"/>
                    </a:lnTo>
                    <a:lnTo>
                      <a:pt x="2106" y="2303"/>
                    </a:lnTo>
                    <a:lnTo>
                      <a:pt x="2104" y="2306"/>
                    </a:lnTo>
                    <a:lnTo>
                      <a:pt x="2101" y="2306"/>
                    </a:lnTo>
                    <a:lnTo>
                      <a:pt x="2099" y="2306"/>
                    </a:lnTo>
                    <a:lnTo>
                      <a:pt x="2099" y="2308"/>
                    </a:lnTo>
                    <a:lnTo>
                      <a:pt x="2096" y="2308"/>
                    </a:lnTo>
                    <a:lnTo>
                      <a:pt x="2096" y="2306"/>
                    </a:lnTo>
                    <a:lnTo>
                      <a:pt x="2094" y="2306"/>
                    </a:lnTo>
                    <a:lnTo>
                      <a:pt x="2091" y="2306"/>
                    </a:lnTo>
                    <a:lnTo>
                      <a:pt x="2089" y="2308"/>
                    </a:lnTo>
                    <a:lnTo>
                      <a:pt x="2086" y="2308"/>
                    </a:lnTo>
                    <a:lnTo>
                      <a:pt x="2084" y="2308"/>
                    </a:lnTo>
                    <a:lnTo>
                      <a:pt x="2081" y="2308"/>
                    </a:lnTo>
                    <a:lnTo>
                      <a:pt x="2079" y="2308"/>
                    </a:lnTo>
                    <a:lnTo>
                      <a:pt x="2079" y="2306"/>
                    </a:lnTo>
                    <a:lnTo>
                      <a:pt x="2076" y="2306"/>
                    </a:lnTo>
                    <a:lnTo>
                      <a:pt x="2076" y="2303"/>
                    </a:lnTo>
                    <a:lnTo>
                      <a:pt x="2079" y="2303"/>
                    </a:lnTo>
                    <a:lnTo>
                      <a:pt x="2079" y="2301"/>
                    </a:lnTo>
                    <a:lnTo>
                      <a:pt x="2076" y="2301"/>
                    </a:lnTo>
                    <a:lnTo>
                      <a:pt x="2079" y="2301"/>
                    </a:lnTo>
                    <a:lnTo>
                      <a:pt x="2079" y="2298"/>
                    </a:lnTo>
                    <a:lnTo>
                      <a:pt x="2076" y="2298"/>
                    </a:lnTo>
                    <a:lnTo>
                      <a:pt x="2076" y="2296"/>
                    </a:lnTo>
                    <a:lnTo>
                      <a:pt x="2074" y="2296"/>
                    </a:lnTo>
                    <a:lnTo>
                      <a:pt x="2074" y="2293"/>
                    </a:lnTo>
                    <a:lnTo>
                      <a:pt x="2071" y="2293"/>
                    </a:lnTo>
                    <a:lnTo>
                      <a:pt x="2071" y="2296"/>
                    </a:lnTo>
                    <a:lnTo>
                      <a:pt x="2071" y="2293"/>
                    </a:lnTo>
                    <a:lnTo>
                      <a:pt x="2069" y="2293"/>
                    </a:lnTo>
                    <a:lnTo>
                      <a:pt x="2069" y="2291"/>
                    </a:lnTo>
                    <a:lnTo>
                      <a:pt x="2069" y="2288"/>
                    </a:lnTo>
                    <a:lnTo>
                      <a:pt x="2066" y="2288"/>
                    </a:lnTo>
                    <a:lnTo>
                      <a:pt x="2069" y="2288"/>
                    </a:lnTo>
                    <a:lnTo>
                      <a:pt x="2069" y="2286"/>
                    </a:lnTo>
                    <a:lnTo>
                      <a:pt x="2066" y="2283"/>
                    </a:lnTo>
                    <a:lnTo>
                      <a:pt x="2064" y="2283"/>
                    </a:lnTo>
                    <a:lnTo>
                      <a:pt x="2062" y="2283"/>
                    </a:lnTo>
                    <a:lnTo>
                      <a:pt x="2059" y="2283"/>
                    </a:lnTo>
                    <a:lnTo>
                      <a:pt x="2057" y="2286"/>
                    </a:lnTo>
                    <a:lnTo>
                      <a:pt x="2054" y="2288"/>
                    </a:lnTo>
                    <a:lnTo>
                      <a:pt x="2052" y="2291"/>
                    </a:lnTo>
                    <a:lnTo>
                      <a:pt x="2054" y="2293"/>
                    </a:lnTo>
                    <a:lnTo>
                      <a:pt x="2052" y="2293"/>
                    </a:lnTo>
                    <a:lnTo>
                      <a:pt x="2052" y="2296"/>
                    </a:lnTo>
                    <a:lnTo>
                      <a:pt x="2049" y="2296"/>
                    </a:lnTo>
                    <a:lnTo>
                      <a:pt x="2047" y="2296"/>
                    </a:lnTo>
                    <a:lnTo>
                      <a:pt x="2047" y="2298"/>
                    </a:lnTo>
                    <a:lnTo>
                      <a:pt x="2044" y="2298"/>
                    </a:lnTo>
                    <a:lnTo>
                      <a:pt x="2044" y="2301"/>
                    </a:lnTo>
                    <a:lnTo>
                      <a:pt x="2047" y="2303"/>
                    </a:lnTo>
                    <a:lnTo>
                      <a:pt x="2049" y="2306"/>
                    </a:lnTo>
                    <a:lnTo>
                      <a:pt x="2052" y="2306"/>
                    </a:lnTo>
                    <a:lnTo>
                      <a:pt x="2052" y="2308"/>
                    </a:lnTo>
                    <a:lnTo>
                      <a:pt x="2054" y="2308"/>
                    </a:lnTo>
                    <a:lnTo>
                      <a:pt x="2057" y="2310"/>
                    </a:lnTo>
                    <a:lnTo>
                      <a:pt x="2054" y="2310"/>
                    </a:lnTo>
                    <a:lnTo>
                      <a:pt x="2054" y="2313"/>
                    </a:lnTo>
                    <a:lnTo>
                      <a:pt x="2052" y="2313"/>
                    </a:lnTo>
                    <a:lnTo>
                      <a:pt x="2052" y="2315"/>
                    </a:lnTo>
                    <a:lnTo>
                      <a:pt x="2049" y="2315"/>
                    </a:lnTo>
                    <a:lnTo>
                      <a:pt x="2052" y="2318"/>
                    </a:lnTo>
                    <a:lnTo>
                      <a:pt x="2054" y="2318"/>
                    </a:lnTo>
                    <a:lnTo>
                      <a:pt x="2054" y="2320"/>
                    </a:lnTo>
                    <a:lnTo>
                      <a:pt x="2057" y="2320"/>
                    </a:lnTo>
                    <a:lnTo>
                      <a:pt x="2059" y="2320"/>
                    </a:lnTo>
                    <a:lnTo>
                      <a:pt x="2059" y="2318"/>
                    </a:lnTo>
                    <a:lnTo>
                      <a:pt x="2062" y="2318"/>
                    </a:lnTo>
                    <a:lnTo>
                      <a:pt x="2062" y="2315"/>
                    </a:lnTo>
                    <a:lnTo>
                      <a:pt x="2059" y="2315"/>
                    </a:lnTo>
                    <a:lnTo>
                      <a:pt x="2062" y="2315"/>
                    </a:lnTo>
                    <a:lnTo>
                      <a:pt x="2064" y="2315"/>
                    </a:lnTo>
                    <a:lnTo>
                      <a:pt x="2064" y="2318"/>
                    </a:lnTo>
                    <a:lnTo>
                      <a:pt x="2066" y="2318"/>
                    </a:lnTo>
                    <a:lnTo>
                      <a:pt x="2069" y="2318"/>
                    </a:lnTo>
                    <a:lnTo>
                      <a:pt x="2069" y="2320"/>
                    </a:lnTo>
                    <a:lnTo>
                      <a:pt x="2071" y="2320"/>
                    </a:lnTo>
                    <a:lnTo>
                      <a:pt x="2071" y="2323"/>
                    </a:lnTo>
                    <a:lnTo>
                      <a:pt x="2069" y="2323"/>
                    </a:lnTo>
                    <a:lnTo>
                      <a:pt x="2069" y="2325"/>
                    </a:lnTo>
                    <a:lnTo>
                      <a:pt x="2069" y="2328"/>
                    </a:lnTo>
                    <a:lnTo>
                      <a:pt x="2069" y="2330"/>
                    </a:lnTo>
                    <a:lnTo>
                      <a:pt x="2069" y="2333"/>
                    </a:lnTo>
                    <a:lnTo>
                      <a:pt x="2071" y="2335"/>
                    </a:lnTo>
                    <a:lnTo>
                      <a:pt x="2074" y="2335"/>
                    </a:lnTo>
                    <a:lnTo>
                      <a:pt x="2076" y="2335"/>
                    </a:lnTo>
                    <a:lnTo>
                      <a:pt x="2079" y="2335"/>
                    </a:lnTo>
                    <a:lnTo>
                      <a:pt x="2079" y="2333"/>
                    </a:lnTo>
                    <a:lnTo>
                      <a:pt x="2081" y="2333"/>
                    </a:lnTo>
                    <a:lnTo>
                      <a:pt x="2084" y="2333"/>
                    </a:lnTo>
                    <a:lnTo>
                      <a:pt x="2086" y="2333"/>
                    </a:lnTo>
                    <a:lnTo>
                      <a:pt x="2089" y="2333"/>
                    </a:lnTo>
                    <a:lnTo>
                      <a:pt x="2091" y="2333"/>
                    </a:lnTo>
                    <a:lnTo>
                      <a:pt x="2094" y="2335"/>
                    </a:lnTo>
                    <a:lnTo>
                      <a:pt x="2096" y="2335"/>
                    </a:lnTo>
                    <a:lnTo>
                      <a:pt x="2096" y="2338"/>
                    </a:lnTo>
                    <a:lnTo>
                      <a:pt x="2099" y="2338"/>
                    </a:lnTo>
                    <a:lnTo>
                      <a:pt x="2101" y="2340"/>
                    </a:lnTo>
                    <a:lnTo>
                      <a:pt x="2104" y="2340"/>
                    </a:lnTo>
                    <a:lnTo>
                      <a:pt x="2104" y="2343"/>
                    </a:lnTo>
                    <a:lnTo>
                      <a:pt x="2104" y="2345"/>
                    </a:lnTo>
                    <a:lnTo>
                      <a:pt x="2104" y="2348"/>
                    </a:lnTo>
                    <a:lnTo>
                      <a:pt x="2101" y="2348"/>
                    </a:lnTo>
                    <a:lnTo>
                      <a:pt x="2101" y="2350"/>
                    </a:lnTo>
                    <a:lnTo>
                      <a:pt x="2101" y="2353"/>
                    </a:lnTo>
                    <a:lnTo>
                      <a:pt x="2099" y="2353"/>
                    </a:lnTo>
                    <a:lnTo>
                      <a:pt x="2099" y="2355"/>
                    </a:lnTo>
                    <a:lnTo>
                      <a:pt x="2096" y="2355"/>
                    </a:lnTo>
                    <a:lnTo>
                      <a:pt x="2094" y="2355"/>
                    </a:lnTo>
                    <a:lnTo>
                      <a:pt x="2094" y="2358"/>
                    </a:lnTo>
                    <a:lnTo>
                      <a:pt x="2091" y="2358"/>
                    </a:lnTo>
                    <a:lnTo>
                      <a:pt x="2089" y="2358"/>
                    </a:lnTo>
                    <a:lnTo>
                      <a:pt x="2086" y="2358"/>
                    </a:lnTo>
                    <a:lnTo>
                      <a:pt x="2084" y="2358"/>
                    </a:lnTo>
                    <a:lnTo>
                      <a:pt x="2081" y="2358"/>
                    </a:lnTo>
                    <a:lnTo>
                      <a:pt x="2079" y="2358"/>
                    </a:lnTo>
                    <a:lnTo>
                      <a:pt x="2076" y="2358"/>
                    </a:lnTo>
                    <a:lnTo>
                      <a:pt x="2074" y="2358"/>
                    </a:lnTo>
                    <a:lnTo>
                      <a:pt x="2071" y="2360"/>
                    </a:lnTo>
                    <a:lnTo>
                      <a:pt x="2069" y="2360"/>
                    </a:lnTo>
                    <a:lnTo>
                      <a:pt x="2066" y="2360"/>
                    </a:lnTo>
                    <a:lnTo>
                      <a:pt x="2066" y="2363"/>
                    </a:lnTo>
                    <a:lnTo>
                      <a:pt x="2066" y="2365"/>
                    </a:lnTo>
                    <a:lnTo>
                      <a:pt x="2064" y="2365"/>
                    </a:lnTo>
                    <a:lnTo>
                      <a:pt x="2062" y="2365"/>
                    </a:lnTo>
                    <a:lnTo>
                      <a:pt x="2062" y="2368"/>
                    </a:lnTo>
                    <a:lnTo>
                      <a:pt x="2062" y="2370"/>
                    </a:lnTo>
                    <a:lnTo>
                      <a:pt x="2064" y="2370"/>
                    </a:lnTo>
                    <a:lnTo>
                      <a:pt x="2064" y="2373"/>
                    </a:lnTo>
                    <a:lnTo>
                      <a:pt x="2064" y="2375"/>
                    </a:lnTo>
                    <a:lnTo>
                      <a:pt x="2066" y="2375"/>
                    </a:lnTo>
                    <a:lnTo>
                      <a:pt x="2066" y="2378"/>
                    </a:lnTo>
                    <a:lnTo>
                      <a:pt x="2066" y="2380"/>
                    </a:lnTo>
                    <a:lnTo>
                      <a:pt x="2069" y="2380"/>
                    </a:lnTo>
                    <a:lnTo>
                      <a:pt x="2069" y="2383"/>
                    </a:lnTo>
                    <a:lnTo>
                      <a:pt x="2069" y="2385"/>
                    </a:lnTo>
                    <a:lnTo>
                      <a:pt x="2066" y="2385"/>
                    </a:lnTo>
                    <a:lnTo>
                      <a:pt x="2066" y="2387"/>
                    </a:lnTo>
                    <a:lnTo>
                      <a:pt x="2066" y="2390"/>
                    </a:lnTo>
                    <a:lnTo>
                      <a:pt x="2064" y="2390"/>
                    </a:lnTo>
                    <a:lnTo>
                      <a:pt x="2064" y="2392"/>
                    </a:lnTo>
                    <a:lnTo>
                      <a:pt x="2064" y="2395"/>
                    </a:lnTo>
                    <a:lnTo>
                      <a:pt x="2064" y="2397"/>
                    </a:lnTo>
                    <a:lnTo>
                      <a:pt x="2066" y="2400"/>
                    </a:lnTo>
                    <a:lnTo>
                      <a:pt x="2069" y="2400"/>
                    </a:lnTo>
                    <a:lnTo>
                      <a:pt x="2069" y="2402"/>
                    </a:lnTo>
                    <a:lnTo>
                      <a:pt x="2071" y="2402"/>
                    </a:lnTo>
                    <a:lnTo>
                      <a:pt x="2071" y="2405"/>
                    </a:lnTo>
                    <a:lnTo>
                      <a:pt x="2069" y="2405"/>
                    </a:lnTo>
                    <a:lnTo>
                      <a:pt x="2066" y="2405"/>
                    </a:lnTo>
                    <a:lnTo>
                      <a:pt x="2064" y="2407"/>
                    </a:lnTo>
                    <a:lnTo>
                      <a:pt x="2059" y="2407"/>
                    </a:lnTo>
                    <a:lnTo>
                      <a:pt x="2059" y="2410"/>
                    </a:lnTo>
                    <a:lnTo>
                      <a:pt x="2057" y="2410"/>
                    </a:lnTo>
                    <a:lnTo>
                      <a:pt x="2057" y="2412"/>
                    </a:lnTo>
                    <a:lnTo>
                      <a:pt x="2054" y="2412"/>
                    </a:lnTo>
                    <a:lnTo>
                      <a:pt x="2052" y="2412"/>
                    </a:lnTo>
                    <a:lnTo>
                      <a:pt x="2052" y="2410"/>
                    </a:lnTo>
                    <a:lnTo>
                      <a:pt x="2049" y="2410"/>
                    </a:lnTo>
                    <a:lnTo>
                      <a:pt x="2047" y="2412"/>
                    </a:lnTo>
                    <a:lnTo>
                      <a:pt x="2044" y="2412"/>
                    </a:lnTo>
                    <a:lnTo>
                      <a:pt x="2042" y="2412"/>
                    </a:lnTo>
                    <a:lnTo>
                      <a:pt x="2039" y="2412"/>
                    </a:lnTo>
                    <a:lnTo>
                      <a:pt x="2039" y="2415"/>
                    </a:lnTo>
                    <a:lnTo>
                      <a:pt x="2039" y="2417"/>
                    </a:lnTo>
                    <a:lnTo>
                      <a:pt x="2042" y="2417"/>
                    </a:lnTo>
                    <a:lnTo>
                      <a:pt x="2042" y="2420"/>
                    </a:lnTo>
                    <a:lnTo>
                      <a:pt x="2039" y="2420"/>
                    </a:lnTo>
                    <a:lnTo>
                      <a:pt x="2037" y="2422"/>
                    </a:lnTo>
                    <a:lnTo>
                      <a:pt x="2034" y="2422"/>
                    </a:lnTo>
                    <a:lnTo>
                      <a:pt x="2034" y="2420"/>
                    </a:lnTo>
                    <a:lnTo>
                      <a:pt x="2032" y="2420"/>
                    </a:lnTo>
                    <a:lnTo>
                      <a:pt x="2032" y="2422"/>
                    </a:lnTo>
                    <a:lnTo>
                      <a:pt x="2029" y="2422"/>
                    </a:lnTo>
                    <a:lnTo>
                      <a:pt x="2027" y="2422"/>
                    </a:lnTo>
                    <a:lnTo>
                      <a:pt x="2027" y="2425"/>
                    </a:lnTo>
                    <a:lnTo>
                      <a:pt x="2024" y="2425"/>
                    </a:lnTo>
                    <a:lnTo>
                      <a:pt x="2024" y="2427"/>
                    </a:lnTo>
                    <a:lnTo>
                      <a:pt x="2027" y="2427"/>
                    </a:lnTo>
                    <a:lnTo>
                      <a:pt x="2027" y="2430"/>
                    </a:lnTo>
                    <a:lnTo>
                      <a:pt x="2029" y="2432"/>
                    </a:lnTo>
                    <a:lnTo>
                      <a:pt x="2032" y="2435"/>
                    </a:lnTo>
                    <a:lnTo>
                      <a:pt x="2029" y="2435"/>
                    </a:lnTo>
                    <a:lnTo>
                      <a:pt x="2029" y="2437"/>
                    </a:lnTo>
                    <a:lnTo>
                      <a:pt x="2032" y="2440"/>
                    </a:lnTo>
                    <a:lnTo>
                      <a:pt x="2029" y="2440"/>
                    </a:lnTo>
                    <a:lnTo>
                      <a:pt x="2027" y="2442"/>
                    </a:lnTo>
                    <a:lnTo>
                      <a:pt x="2024" y="2442"/>
                    </a:lnTo>
                    <a:lnTo>
                      <a:pt x="2024" y="2445"/>
                    </a:lnTo>
                    <a:lnTo>
                      <a:pt x="2024" y="2447"/>
                    </a:lnTo>
                    <a:lnTo>
                      <a:pt x="2024" y="2450"/>
                    </a:lnTo>
                    <a:lnTo>
                      <a:pt x="2027" y="2452"/>
                    </a:lnTo>
                    <a:lnTo>
                      <a:pt x="2029" y="2455"/>
                    </a:lnTo>
                    <a:lnTo>
                      <a:pt x="2032" y="2455"/>
                    </a:lnTo>
                    <a:lnTo>
                      <a:pt x="2032" y="2457"/>
                    </a:lnTo>
                    <a:lnTo>
                      <a:pt x="2034" y="2457"/>
                    </a:lnTo>
                    <a:lnTo>
                      <a:pt x="2037" y="2457"/>
                    </a:lnTo>
                    <a:lnTo>
                      <a:pt x="2039" y="2460"/>
                    </a:lnTo>
                    <a:lnTo>
                      <a:pt x="2042" y="2460"/>
                    </a:lnTo>
                    <a:lnTo>
                      <a:pt x="2044" y="2460"/>
                    </a:lnTo>
                    <a:lnTo>
                      <a:pt x="2047" y="2460"/>
                    </a:lnTo>
                    <a:lnTo>
                      <a:pt x="2049" y="2460"/>
                    </a:lnTo>
                    <a:lnTo>
                      <a:pt x="2052" y="2460"/>
                    </a:lnTo>
                    <a:lnTo>
                      <a:pt x="2052" y="2457"/>
                    </a:lnTo>
                    <a:lnTo>
                      <a:pt x="2054" y="2457"/>
                    </a:lnTo>
                    <a:lnTo>
                      <a:pt x="2054" y="2455"/>
                    </a:lnTo>
                    <a:lnTo>
                      <a:pt x="2052" y="2455"/>
                    </a:lnTo>
                    <a:lnTo>
                      <a:pt x="2052" y="2452"/>
                    </a:lnTo>
                    <a:lnTo>
                      <a:pt x="2054" y="2450"/>
                    </a:lnTo>
                    <a:lnTo>
                      <a:pt x="2057" y="2450"/>
                    </a:lnTo>
                    <a:lnTo>
                      <a:pt x="2059" y="2450"/>
                    </a:lnTo>
                    <a:lnTo>
                      <a:pt x="2062" y="2447"/>
                    </a:lnTo>
                    <a:lnTo>
                      <a:pt x="2064" y="2445"/>
                    </a:lnTo>
                    <a:lnTo>
                      <a:pt x="2066" y="2445"/>
                    </a:lnTo>
                    <a:lnTo>
                      <a:pt x="2066" y="2442"/>
                    </a:lnTo>
                    <a:lnTo>
                      <a:pt x="2069" y="2442"/>
                    </a:lnTo>
                    <a:lnTo>
                      <a:pt x="2071" y="2442"/>
                    </a:lnTo>
                    <a:lnTo>
                      <a:pt x="2071" y="2440"/>
                    </a:lnTo>
                    <a:lnTo>
                      <a:pt x="2074" y="2440"/>
                    </a:lnTo>
                    <a:lnTo>
                      <a:pt x="2076" y="2440"/>
                    </a:lnTo>
                    <a:lnTo>
                      <a:pt x="2079" y="2440"/>
                    </a:lnTo>
                    <a:lnTo>
                      <a:pt x="2079" y="2437"/>
                    </a:lnTo>
                    <a:lnTo>
                      <a:pt x="2081" y="2437"/>
                    </a:lnTo>
                    <a:lnTo>
                      <a:pt x="2084" y="2437"/>
                    </a:lnTo>
                    <a:lnTo>
                      <a:pt x="2086" y="2437"/>
                    </a:lnTo>
                    <a:lnTo>
                      <a:pt x="2089" y="2437"/>
                    </a:lnTo>
                    <a:lnTo>
                      <a:pt x="2091" y="2435"/>
                    </a:lnTo>
                    <a:lnTo>
                      <a:pt x="2094" y="2435"/>
                    </a:lnTo>
                    <a:lnTo>
                      <a:pt x="2094" y="2432"/>
                    </a:lnTo>
                    <a:lnTo>
                      <a:pt x="2096" y="2432"/>
                    </a:lnTo>
                    <a:lnTo>
                      <a:pt x="2099" y="2432"/>
                    </a:lnTo>
                    <a:lnTo>
                      <a:pt x="2101" y="2432"/>
                    </a:lnTo>
                    <a:lnTo>
                      <a:pt x="2101" y="2430"/>
                    </a:lnTo>
                    <a:lnTo>
                      <a:pt x="2104" y="2427"/>
                    </a:lnTo>
                    <a:lnTo>
                      <a:pt x="2106" y="2427"/>
                    </a:lnTo>
                    <a:lnTo>
                      <a:pt x="2109" y="2425"/>
                    </a:lnTo>
                    <a:lnTo>
                      <a:pt x="2111" y="2425"/>
                    </a:lnTo>
                    <a:lnTo>
                      <a:pt x="2111" y="2422"/>
                    </a:lnTo>
                    <a:lnTo>
                      <a:pt x="2114" y="2422"/>
                    </a:lnTo>
                    <a:lnTo>
                      <a:pt x="2114" y="2420"/>
                    </a:lnTo>
                    <a:lnTo>
                      <a:pt x="2116" y="2417"/>
                    </a:lnTo>
                    <a:lnTo>
                      <a:pt x="2116" y="2415"/>
                    </a:lnTo>
                    <a:lnTo>
                      <a:pt x="2119" y="2412"/>
                    </a:lnTo>
                    <a:lnTo>
                      <a:pt x="2121" y="2412"/>
                    </a:lnTo>
                    <a:lnTo>
                      <a:pt x="2124" y="2410"/>
                    </a:lnTo>
                    <a:lnTo>
                      <a:pt x="2126" y="2410"/>
                    </a:lnTo>
                    <a:lnTo>
                      <a:pt x="2126" y="2412"/>
                    </a:lnTo>
                    <a:lnTo>
                      <a:pt x="2129" y="2417"/>
                    </a:lnTo>
                    <a:lnTo>
                      <a:pt x="2126" y="2420"/>
                    </a:lnTo>
                    <a:lnTo>
                      <a:pt x="2126" y="2422"/>
                    </a:lnTo>
                    <a:lnTo>
                      <a:pt x="2126" y="2425"/>
                    </a:lnTo>
                    <a:lnTo>
                      <a:pt x="2124" y="2427"/>
                    </a:lnTo>
                    <a:lnTo>
                      <a:pt x="2121" y="2430"/>
                    </a:lnTo>
                    <a:lnTo>
                      <a:pt x="2119" y="2432"/>
                    </a:lnTo>
                    <a:lnTo>
                      <a:pt x="2119" y="2435"/>
                    </a:lnTo>
                    <a:lnTo>
                      <a:pt x="2116" y="2435"/>
                    </a:lnTo>
                    <a:lnTo>
                      <a:pt x="2114" y="2435"/>
                    </a:lnTo>
                    <a:lnTo>
                      <a:pt x="2114" y="2437"/>
                    </a:lnTo>
                    <a:lnTo>
                      <a:pt x="2109" y="2440"/>
                    </a:lnTo>
                    <a:lnTo>
                      <a:pt x="2106" y="2440"/>
                    </a:lnTo>
                    <a:lnTo>
                      <a:pt x="2101" y="2442"/>
                    </a:lnTo>
                    <a:lnTo>
                      <a:pt x="2099" y="2445"/>
                    </a:lnTo>
                    <a:lnTo>
                      <a:pt x="2096" y="2447"/>
                    </a:lnTo>
                    <a:lnTo>
                      <a:pt x="2091" y="2450"/>
                    </a:lnTo>
                    <a:lnTo>
                      <a:pt x="2089" y="2450"/>
                    </a:lnTo>
                    <a:lnTo>
                      <a:pt x="2091" y="2450"/>
                    </a:lnTo>
                    <a:lnTo>
                      <a:pt x="2094" y="2450"/>
                    </a:lnTo>
                    <a:lnTo>
                      <a:pt x="2096" y="2447"/>
                    </a:lnTo>
                    <a:lnTo>
                      <a:pt x="2099" y="2450"/>
                    </a:lnTo>
                    <a:lnTo>
                      <a:pt x="2101" y="2450"/>
                    </a:lnTo>
                    <a:lnTo>
                      <a:pt x="2104" y="2452"/>
                    </a:lnTo>
                    <a:lnTo>
                      <a:pt x="2106" y="2457"/>
                    </a:lnTo>
                    <a:lnTo>
                      <a:pt x="2109" y="2460"/>
                    </a:lnTo>
                    <a:lnTo>
                      <a:pt x="2111" y="2460"/>
                    </a:lnTo>
                    <a:lnTo>
                      <a:pt x="2114" y="2460"/>
                    </a:lnTo>
                    <a:lnTo>
                      <a:pt x="2119" y="2460"/>
                    </a:lnTo>
                    <a:lnTo>
                      <a:pt x="2121" y="2460"/>
                    </a:lnTo>
                    <a:lnTo>
                      <a:pt x="2124" y="2460"/>
                    </a:lnTo>
                    <a:lnTo>
                      <a:pt x="2126" y="2462"/>
                    </a:lnTo>
                    <a:lnTo>
                      <a:pt x="2126" y="2465"/>
                    </a:lnTo>
                    <a:lnTo>
                      <a:pt x="2126" y="2467"/>
                    </a:lnTo>
                    <a:lnTo>
                      <a:pt x="2126" y="2469"/>
                    </a:lnTo>
                    <a:lnTo>
                      <a:pt x="2126" y="2472"/>
                    </a:lnTo>
                    <a:lnTo>
                      <a:pt x="2126" y="2477"/>
                    </a:lnTo>
                    <a:lnTo>
                      <a:pt x="2126" y="2479"/>
                    </a:lnTo>
                    <a:lnTo>
                      <a:pt x="2126" y="2482"/>
                    </a:lnTo>
                    <a:lnTo>
                      <a:pt x="2126" y="2484"/>
                    </a:lnTo>
                    <a:lnTo>
                      <a:pt x="2126" y="2487"/>
                    </a:lnTo>
                    <a:lnTo>
                      <a:pt x="2126" y="2489"/>
                    </a:lnTo>
                    <a:lnTo>
                      <a:pt x="2126" y="2492"/>
                    </a:lnTo>
                    <a:lnTo>
                      <a:pt x="2129" y="2494"/>
                    </a:lnTo>
                    <a:lnTo>
                      <a:pt x="2131" y="2494"/>
                    </a:lnTo>
                    <a:lnTo>
                      <a:pt x="2131" y="2497"/>
                    </a:lnTo>
                    <a:lnTo>
                      <a:pt x="2131" y="2499"/>
                    </a:lnTo>
                    <a:lnTo>
                      <a:pt x="2134" y="2499"/>
                    </a:lnTo>
                    <a:lnTo>
                      <a:pt x="2136" y="2499"/>
                    </a:lnTo>
                    <a:lnTo>
                      <a:pt x="2141" y="2499"/>
                    </a:lnTo>
                    <a:lnTo>
                      <a:pt x="2141" y="2502"/>
                    </a:lnTo>
                    <a:lnTo>
                      <a:pt x="2144" y="2502"/>
                    </a:lnTo>
                    <a:lnTo>
                      <a:pt x="2144" y="2504"/>
                    </a:lnTo>
                    <a:lnTo>
                      <a:pt x="2146" y="2504"/>
                    </a:lnTo>
                    <a:lnTo>
                      <a:pt x="2151" y="2507"/>
                    </a:lnTo>
                    <a:lnTo>
                      <a:pt x="2156" y="2509"/>
                    </a:lnTo>
                    <a:lnTo>
                      <a:pt x="2161" y="2512"/>
                    </a:lnTo>
                    <a:lnTo>
                      <a:pt x="2163" y="2517"/>
                    </a:lnTo>
                    <a:lnTo>
                      <a:pt x="2166" y="2517"/>
                    </a:lnTo>
                    <a:lnTo>
                      <a:pt x="2173" y="2522"/>
                    </a:lnTo>
                    <a:lnTo>
                      <a:pt x="2176" y="2524"/>
                    </a:lnTo>
                    <a:lnTo>
                      <a:pt x="2178" y="2529"/>
                    </a:lnTo>
                    <a:lnTo>
                      <a:pt x="2181" y="2532"/>
                    </a:lnTo>
                    <a:lnTo>
                      <a:pt x="2183" y="2534"/>
                    </a:lnTo>
                    <a:lnTo>
                      <a:pt x="2186" y="2539"/>
                    </a:lnTo>
                    <a:lnTo>
                      <a:pt x="2188" y="2539"/>
                    </a:lnTo>
                    <a:lnTo>
                      <a:pt x="2188" y="2542"/>
                    </a:lnTo>
                    <a:lnTo>
                      <a:pt x="2188" y="2544"/>
                    </a:lnTo>
                    <a:lnTo>
                      <a:pt x="2186" y="2544"/>
                    </a:lnTo>
                    <a:lnTo>
                      <a:pt x="2183" y="2546"/>
                    </a:lnTo>
                    <a:lnTo>
                      <a:pt x="2181" y="2546"/>
                    </a:lnTo>
                    <a:lnTo>
                      <a:pt x="2176" y="2549"/>
                    </a:lnTo>
                    <a:lnTo>
                      <a:pt x="2173" y="2551"/>
                    </a:lnTo>
                    <a:lnTo>
                      <a:pt x="2171" y="2551"/>
                    </a:lnTo>
                    <a:lnTo>
                      <a:pt x="2168" y="2551"/>
                    </a:lnTo>
                    <a:lnTo>
                      <a:pt x="2166" y="2551"/>
                    </a:lnTo>
                    <a:lnTo>
                      <a:pt x="2163" y="2551"/>
                    </a:lnTo>
                    <a:lnTo>
                      <a:pt x="2161" y="2551"/>
                    </a:lnTo>
                    <a:lnTo>
                      <a:pt x="2158" y="2549"/>
                    </a:lnTo>
                    <a:lnTo>
                      <a:pt x="2156" y="2549"/>
                    </a:lnTo>
                    <a:lnTo>
                      <a:pt x="2153" y="2549"/>
                    </a:lnTo>
                    <a:lnTo>
                      <a:pt x="2151" y="2549"/>
                    </a:lnTo>
                    <a:lnTo>
                      <a:pt x="2151" y="2551"/>
                    </a:lnTo>
                    <a:lnTo>
                      <a:pt x="2148" y="2551"/>
                    </a:lnTo>
                    <a:lnTo>
                      <a:pt x="2146" y="2551"/>
                    </a:lnTo>
                    <a:lnTo>
                      <a:pt x="2146" y="2554"/>
                    </a:lnTo>
                    <a:lnTo>
                      <a:pt x="2148" y="2556"/>
                    </a:lnTo>
                    <a:lnTo>
                      <a:pt x="2148" y="2559"/>
                    </a:lnTo>
                    <a:lnTo>
                      <a:pt x="2148" y="2561"/>
                    </a:lnTo>
                    <a:lnTo>
                      <a:pt x="2146" y="2561"/>
                    </a:lnTo>
                    <a:lnTo>
                      <a:pt x="2144" y="2561"/>
                    </a:lnTo>
                    <a:lnTo>
                      <a:pt x="2141" y="2564"/>
                    </a:lnTo>
                    <a:lnTo>
                      <a:pt x="2141" y="2566"/>
                    </a:lnTo>
                    <a:lnTo>
                      <a:pt x="2139" y="2566"/>
                    </a:lnTo>
                    <a:lnTo>
                      <a:pt x="2139" y="2569"/>
                    </a:lnTo>
                    <a:lnTo>
                      <a:pt x="2139" y="2571"/>
                    </a:lnTo>
                    <a:lnTo>
                      <a:pt x="2136" y="2571"/>
                    </a:lnTo>
                    <a:lnTo>
                      <a:pt x="2134" y="2574"/>
                    </a:lnTo>
                    <a:lnTo>
                      <a:pt x="2131" y="2574"/>
                    </a:lnTo>
                    <a:lnTo>
                      <a:pt x="2131" y="2576"/>
                    </a:lnTo>
                    <a:lnTo>
                      <a:pt x="2134" y="2576"/>
                    </a:lnTo>
                    <a:lnTo>
                      <a:pt x="2134" y="2574"/>
                    </a:lnTo>
                    <a:lnTo>
                      <a:pt x="2136" y="2574"/>
                    </a:lnTo>
                    <a:lnTo>
                      <a:pt x="2139" y="2574"/>
                    </a:lnTo>
                    <a:lnTo>
                      <a:pt x="2141" y="2571"/>
                    </a:lnTo>
                    <a:lnTo>
                      <a:pt x="2144" y="2571"/>
                    </a:lnTo>
                    <a:lnTo>
                      <a:pt x="2146" y="2571"/>
                    </a:lnTo>
                    <a:lnTo>
                      <a:pt x="2148" y="2571"/>
                    </a:lnTo>
                    <a:lnTo>
                      <a:pt x="2151" y="2571"/>
                    </a:lnTo>
                    <a:lnTo>
                      <a:pt x="2151" y="2569"/>
                    </a:lnTo>
                    <a:lnTo>
                      <a:pt x="2153" y="2569"/>
                    </a:lnTo>
                    <a:lnTo>
                      <a:pt x="2156" y="2569"/>
                    </a:lnTo>
                    <a:lnTo>
                      <a:pt x="2156" y="2566"/>
                    </a:lnTo>
                    <a:lnTo>
                      <a:pt x="2158" y="2566"/>
                    </a:lnTo>
                    <a:lnTo>
                      <a:pt x="2161" y="2566"/>
                    </a:lnTo>
                    <a:lnTo>
                      <a:pt x="2163" y="2566"/>
                    </a:lnTo>
                    <a:lnTo>
                      <a:pt x="2163" y="2564"/>
                    </a:lnTo>
                    <a:lnTo>
                      <a:pt x="2166" y="2564"/>
                    </a:lnTo>
                    <a:lnTo>
                      <a:pt x="2168" y="2564"/>
                    </a:lnTo>
                    <a:lnTo>
                      <a:pt x="2171" y="2564"/>
                    </a:lnTo>
                    <a:lnTo>
                      <a:pt x="2173" y="2564"/>
                    </a:lnTo>
                    <a:lnTo>
                      <a:pt x="2176" y="2564"/>
                    </a:lnTo>
                    <a:lnTo>
                      <a:pt x="2178" y="2564"/>
                    </a:lnTo>
                    <a:lnTo>
                      <a:pt x="2178" y="2561"/>
                    </a:lnTo>
                    <a:lnTo>
                      <a:pt x="2181" y="2561"/>
                    </a:lnTo>
                    <a:lnTo>
                      <a:pt x="2181" y="2559"/>
                    </a:lnTo>
                    <a:lnTo>
                      <a:pt x="2183" y="2559"/>
                    </a:lnTo>
                    <a:lnTo>
                      <a:pt x="2186" y="2559"/>
                    </a:lnTo>
                    <a:lnTo>
                      <a:pt x="2186" y="2556"/>
                    </a:lnTo>
                    <a:lnTo>
                      <a:pt x="2188" y="2556"/>
                    </a:lnTo>
                    <a:lnTo>
                      <a:pt x="2191" y="2556"/>
                    </a:lnTo>
                    <a:lnTo>
                      <a:pt x="2193" y="2554"/>
                    </a:lnTo>
                    <a:lnTo>
                      <a:pt x="2196" y="2554"/>
                    </a:lnTo>
                    <a:lnTo>
                      <a:pt x="2196" y="2551"/>
                    </a:lnTo>
                    <a:lnTo>
                      <a:pt x="2201" y="2559"/>
                    </a:lnTo>
                    <a:lnTo>
                      <a:pt x="2203" y="2561"/>
                    </a:lnTo>
                    <a:lnTo>
                      <a:pt x="2206" y="2566"/>
                    </a:lnTo>
                    <a:lnTo>
                      <a:pt x="2208" y="2569"/>
                    </a:lnTo>
                    <a:lnTo>
                      <a:pt x="2216" y="2574"/>
                    </a:lnTo>
                    <a:lnTo>
                      <a:pt x="2216" y="2576"/>
                    </a:lnTo>
                    <a:lnTo>
                      <a:pt x="2218" y="2579"/>
                    </a:lnTo>
                    <a:lnTo>
                      <a:pt x="2221" y="2581"/>
                    </a:lnTo>
                    <a:lnTo>
                      <a:pt x="2221" y="2584"/>
                    </a:lnTo>
                    <a:lnTo>
                      <a:pt x="2221" y="2589"/>
                    </a:lnTo>
                    <a:lnTo>
                      <a:pt x="2218" y="2596"/>
                    </a:lnTo>
                    <a:lnTo>
                      <a:pt x="2218" y="2609"/>
                    </a:lnTo>
                    <a:lnTo>
                      <a:pt x="2216" y="2614"/>
                    </a:lnTo>
                    <a:lnTo>
                      <a:pt x="2216" y="2621"/>
                    </a:lnTo>
                    <a:lnTo>
                      <a:pt x="2213" y="2623"/>
                    </a:lnTo>
                    <a:lnTo>
                      <a:pt x="2218" y="2633"/>
                    </a:lnTo>
                    <a:lnTo>
                      <a:pt x="2221" y="2641"/>
                    </a:lnTo>
                    <a:lnTo>
                      <a:pt x="2221" y="2643"/>
                    </a:lnTo>
                    <a:lnTo>
                      <a:pt x="2221" y="2648"/>
                    </a:lnTo>
                    <a:lnTo>
                      <a:pt x="2218" y="2648"/>
                    </a:lnTo>
                    <a:lnTo>
                      <a:pt x="2216" y="2648"/>
                    </a:lnTo>
                    <a:lnTo>
                      <a:pt x="2213" y="2648"/>
                    </a:lnTo>
                    <a:lnTo>
                      <a:pt x="2208" y="2651"/>
                    </a:lnTo>
                    <a:lnTo>
                      <a:pt x="2206" y="2651"/>
                    </a:lnTo>
                    <a:lnTo>
                      <a:pt x="2206" y="2653"/>
                    </a:lnTo>
                    <a:lnTo>
                      <a:pt x="2208" y="2656"/>
                    </a:lnTo>
                    <a:lnTo>
                      <a:pt x="2208" y="2658"/>
                    </a:lnTo>
                    <a:lnTo>
                      <a:pt x="2208" y="2661"/>
                    </a:lnTo>
                    <a:lnTo>
                      <a:pt x="2206" y="2663"/>
                    </a:lnTo>
                    <a:lnTo>
                      <a:pt x="2208" y="2663"/>
                    </a:lnTo>
                    <a:lnTo>
                      <a:pt x="2208" y="2666"/>
                    </a:lnTo>
                    <a:lnTo>
                      <a:pt x="2211" y="2666"/>
                    </a:lnTo>
                    <a:lnTo>
                      <a:pt x="2208" y="2668"/>
                    </a:lnTo>
                    <a:lnTo>
                      <a:pt x="2206" y="2673"/>
                    </a:lnTo>
                    <a:lnTo>
                      <a:pt x="2206" y="2678"/>
                    </a:lnTo>
                    <a:lnTo>
                      <a:pt x="2203" y="2678"/>
                    </a:lnTo>
                    <a:lnTo>
                      <a:pt x="2201" y="2678"/>
                    </a:lnTo>
                    <a:lnTo>
                      <a:pt x="2198" y="2681"/>
                    </a:lnTo>
                    <a:lnTo>
                      <a:pt x="2203" y="2691"/>
                    </a:lnTo>
                    <a:lnTo>
                      <a:pt x="2206" y="2698"/>
                    </a:lnTo>
                    <a:lnTo>
                      <a:pt x="2206" y="2701"/>
                    </a:lnTo>
                    <a:lnTo>
                      <a:pt x="2208" y="2703"/>
                    </a:lnTo>
                    <a:lnTo>
                      <a:pt x="2208" y="2705"/>
                    </a:lnTo>
                    <a:lnTo>
                      <a:pt x="2203" y="2710"/>
                    </a:lnTo>
                    <a:lnTo>
                      <a:pt x="2203" y="2713"/>
                    </a:lnTo>
                    <a:lnTo>
                      <a:pt x="2203" y="2715"/>
                    </a:lnTo>
                    <a:lnTo>
                      <a:pt x="2203" y="2718"/>
                    </a:lnTo>
                    <a:lnTo>
                      <a:pt x="2203" y="2720"/>
                    </a:lnTo>
                    <a:lnTo>
                      <a:pt x="2201" y="2720"/>
                    </a:lnTo>
                    <a:lnTo>
                      <a:pt x="2201" y="2723"/>
                    </a:lnTo>
                    <a:lnTo>
                      <a:pt x="2203" y="2723"/>
                    </a:lnTo>
                    <a:lnTo>
                      <a:pt x="2201" y="2725"/>
                    </a:lnTo>
                    <a:lnTo>
                      <a:pt x="2198" y="2725"/>
                    </a:lnTo>
                    <a:lnTo>
                      <a:pt x="2196" y="2725"/>
                    </a:lnTo>
                    <a:lnTo>
                      <a:pt x="2193" y="2728"/>
                    </a:lnTo>
                    <a:lnTo>
                      <a:pt x="2193" y="2725"/>
                    </a:lnTo>
                    <a:lnTo>
                      <a:pt x="2191" y="2725"/>
                    </a:lnTo>
                    <a:lnTo>
                      <a:pt x="2191" y="2728"/>
                    </a:lnTo>
                    <a:lnTo>
                      <a:pt x="2188" y="2728"/>
                    </a:lnTo>
                    <a:lnTo>
                      <a:pt x="2186" y="2728"/>
                    </a:lnTo>
                    <a:lnTo>
                      <a:pt x="2181" y="2728"/>
                    </a:lnTo>
                    <a:lnTo>
                      <a:pt x="2181" y="2725"/>
                    </a:lnTo>
                    <a:lnTo>
                      <a:pt x="2178" y="2725"/>
                    </a:lnTo>
                    <a:lnTo>
                      <a:pt x="2176" y="2725"/>
                    </a:lnTo>
                    <a:lnTo>
                      <a:pt x="2173" y="2725"/>
                    </a:lnTo>
                    <a:lnTo>
                      <a:pt x="2171" y="2725"/>
                    </a:lnTo>
                    <a:lnTo>
                      <a:pt x="2171" y="2728"/>
                    </a:lnTo>
                    <a:lnTo>
                      <a:pt x="2168" y="2728"/>
                    </a:lnTo>
                    <a:lnTo>
                      <a:pt x="2166" y="2728"/>
                    </a:lnTo>
                    <a:lnTo>
                      <a:pt x="2163" y="2728"/>
                    </a:lnTo>
                    <a:lnTo>
                      <a:pt x="2163" y="2730"/>
                    </a:lnTo>
                    <a:lnTo>
                      <a:pt x="2161" y="2733"/>
                    </a:lnTo>
                    <a:lnTo>
                      <a:pt x="2158" y="2733"/>
                    </a:lnTo>
                    <a:lnTo>
                      <a:pt x="2156" y="2733"/>
                    </a:lnTo>
                    <a:lnTo>
                      <a:pt x="2153" y="2733"/>
                    </a:lnTo>
                    <a:lnTo>
                      <a:pt x="2153" y="2735"/>
                    </a:lnTo>
                    <a:lnTo>
                      <a:pt x="2151" y="2738"/>
                    </a:lnTo>
                    <a:lnTo>
                      <a:pt x="2148" y="2738"/>
                    </a:lnTo>
                    <a:lnTo>
                      <a:pt x="2148" y="2740"/>
                    </a:lnTo>
                    <a:lnTo>
                      <a:pt x="2148" y="2743"/>
                    </a:lnTo>
                    <a:lnTo>
                      <a:pt x="2146" y="2743"/>
                    </a:lnTo>
                    <a:lnTo>
                      <a:pt x="2146" y="2745"/>
                    </a:lnTo>
                    <a:lnTo>
                      <a:pt x="2146" y="2748"/>
                    </a:lnTo>
                    <a:lnTo>
                      <a:pt x="2146" y="2750"/>
                    </a:lnTo>
                    <a:lnTo>
                      <a:pt x="2146" y="2753"/>
                    </a:lnTo>
                    <a:lnTo>
                      <a:pt x="2146" y="2755"/>
                    </a:lnTo>
                    <a:lnTo>
                      <a:pt x="2144" y="2755"/>
                    </a:lnTo>
                    <a:lnTo>
                      <a:pt x="2141" y="2755"/>
                    </a:lnTo>
                    <a:lnTo>
                      <a:pt x="2141" y="2758"/>
                    </a:lnTo>
                    <a:lnTo>
                      <a:pt x="2139" y="2758"/>
                    </a:lnTo>
                    <a:lnTo>
                      <a:pt x="2136" y="2758"/>
                    </a:lnTo>
                    <a:lnTo>
                      <a:pt x="2134" y="2760"/>
                    </a:lnTo>
                    <a:lnTo>
                      <a:pt x="2129" y="2763"/>
                    </a:lnTo>
                    <a:lnTo>
                      <a:pt x="2126" y="2765"/>
                    </a:lnTo>
                    <a:lnTo>
                      <a:pt x="2124" y="2765"/>
                    </a:lnTo>
                    <a:lnTo>
                      <a:pt x="2121" y="2768"/>
                    </a:lnTo>
                    <a:lnTo>
                      <a:pt x="2119" y="2768"/>
                    </a:lnTo>
                    <a:lnTo>
                      <a:pt x="2119" y="2770"/>
                    </a:lnTo>
                    <a:lnTo>
                      <a:pt x="2116" y="2773"/>
                    </a:lnTo>
                    <a:lnTo>
                      <a:pt x="2116" y="2775"/>
                    </a:lnTo>
                    <a:lnTo>
                      <a:pt x="2114" y="2775"/>
                    </a:lnTo>
                    <a:lnTo>
                      <a:pt x="2111" y="2775"/>
                    </a:lnTo>
                    <a:lnTo>
                      <a:pt x="2111" y="2773"/>
                    </a:lnTo>
                    <a:lnTo>
                      <a:pt x="2109" y="2773"/>
                    </a:lnTo>
                    <a:lnTo>
                      <a:pt x="2106" y="2773"/>
                    </a:lnTo>
                    <a:lnTo>
                      <a:pt x="2106" y="2775"/>
                    </a:lnTo>
                    <a:lnTo>
                      <a:pt x="2106" y="2778"/>
                    </a:lnTo>
                    <a:lnTo>
                      <a:pt x="2106" y="2780"/>
                    </a:lnTo>
                    <a:lnTo>
                      <a:pt x="2104" y="2780"/>
                    </a:lnTo>
                    <a:lnTo>
                      <a:pt x="2104" y="2782"/>
                    </a:lnTo>
                    <a:lnTo>
                      <a:pt x="2104" y="2785"/>
                    </a:lnTo>
                    <a:lnTo>
                      <a:pt x="2101" y="2785"/>
                    </a:lnTo>
                    <a:lnTo>
                      <a:pt x="2101" y="2787"/>
                    </a:lnTo>
                    <a:lnTo>
                      <a:pt x="2101" y="2790"/>
                    </a:lnTo>
                    <a:lnTo>
                      <a:pt x="2101" y="2792"/>
                    </a:lnTo>
                    <a:lnTo>
                      <a:pt x="2104" y="2795"/>
                    </a:lnTo>
                    <a:lnTo>
                      <a:pt x="2104" y="2797"/>
                    </a:lnTo>
                    <a:lnTo>
                      <a:pt x="2104" y="2800"/>
                    </a:lnTo>
                    <a:lnTo>
                      <a:pt x="2106" y="2800"/>
                    </a:lnTo>
                    <a:lnTo>
                      <a:pt x="2106" y="2802"/>
                    </a:lnTo>
                    <a:lnTo>
                      <a:pt x="2106" y="2805"/>
                    </a:lnTo>
                    <a:lnTo>
                      <a:pt x="2106" y="2807"/>
                    </a:lnTo>
                    <a:lnTo>
                      <a:pt x="2106" y="2810"/>
                    </a:lnTo>
                    <a:lnTo>
                      <a:pt x="2106" y="2812"/>
                    </a:lnTo>
                    <a:lnTo>
                      <a:pt x="2106" y="2815"/>
                    </a:lnTo>
                    <a:lnTo>
                      <a:pt x="2104" y="2817"/>
                    </a:lnTo>
                    <a:lnTo>
                      <a:pt x="2101" y="2820"/>
                    </a:lnTo>
                    <a:lnTo>
                      <a:pt x="2099" y="2820"/>
                    </a:lnTo>
                    <a:lnTo>
                      <a:pt x="2096" y="2820"/>
                    </a:lnTo>
                    <a:lnTo>
                      <a:pt x="2094" y="2822"/>
                    </a:lnTo>
                    <a:lnTo>
                      <a:pt x="2091" y="2825"/>
                    </a:lnTo>
                    <a:lnTo>
                      <a:pt x="2089" y="2830"/>
                    </a:lnTo>
                    <a:lnTo>
                      <a:pt x="2086" y="2830"/>
                    </a:lnTo>
                    <a:lnTo>
                      <a:pt x="2086" y="2832"/>
                    </a:lnTo>
                    <a:lnTo>
                      <a:pt x="2086" y="2835"/>
                    </a:lnTo>
                    <a:lnTo>
                      <a:pt x="2089" y="2835"/>
                    </a:lnTo>
                    <a:lnTo>
                      <a:pt x="2089" y="2837"/>
                    </a:lnTo>
                    <a:lnTo>
                      <a:pt x="2091" y="2837"/>
                    </a:lnTo>
                    <a:lnTo>
                      <a:pt x="2091" y="2840"/>
                    </a:lnTo>
                    <a:lnTo>
                      <a:pt x="2089" y="2840"/>
                    </a:lnTo>
                    <a:lnTo>
                      <a:pt x="2081" y="2842"/>
                    </a:lnTo>
                    <a:lnTo>
                      <a:pt x="2069" y="2845"/>
                    </a:lnTo>
                    <a:lnTo>
                      <a:pt x="2059" y="2847"/>
                    </a:lnTo>
                    <a:lnTo>
                      <a:pt x="2057" y="2847"/>
                    </a:lnTo>
                    <a:lnTo>
                      <a:pt x="2054" y="2847"/>
                    </a:lnTo>
                    <a:lnTo>
                      <a:pt x="2049" y="2845"/>
                    </a:lnTo>
                    <a:lnTo>
                      <a:pt x="2047" y="2845"/>
                    </a:lnTo>
                    <a:lnTo>
                      <a:pt x="2044" y="2842"/>
                    </a:lnTo>
                    <a:lnTo>
                      <a:pt x="2042" y="2842"/>
                    </a:lnTo>
                    <a:lnTo>
                      <a:pt x="2039" y="2840"/>
                    </a:lnTo>
                    <a:lnTo>
                      <a:pt x="2039" y="2837"/>
                    </a:lnTo>
                    <a:lnTo>
                      <a:pt x="2039" y="2835"/>
                    </a:lnTo>
                    <a:lnTo>
                      <a:pt x="2037" y="2835"/>
                    </a:lnTo>
                    <a:lnTo>
                      <a:pt x="2034" y="2835"/>
                    </a:lnTo>
                    <a:lnTo>
                      <a:pt x="2032" y="2835"/>
                    </a:lnTo>
                    <a:lnTo>
                      <a:pt x="2029" y="2832"/>
                    </a:lnTo>
                    <a:lnTo>
                      <a:pt x="2029" y="2830"/>
                    </a:lnTo>
                    <a:lnTo>
                      <a:pt x="2027" y="2830"/>
                    </a:lnTo>
                    <a:lnTo>
                      <a:pt x="2024" y="2830"/>
                    </a:lnTo>
                    <a:lnTo>
                      <a:pt x="2022" y="2832"/>
                    </a:lnTo>
                    <a:lnTo>
                      <a:pt x="2019" y="2832"/>
                    </a:lnTo>
                    <a:lnTo>
                      <a:pt x="2017" y="2832"/>
                    </a:lnTo>
                    <a:lnTo>
                      <a:pt x="2014" y="2832"/>
                    </a:lnTo>
                    <a:lnTo>
                      <a:pt x="2012" y="2832"/>
                    </a:lnTo>
                    <a:lnTo>
                      <a:pt x="2009" y="2832"/>
                    </a:lnTo>
                    <a:lnTo>
                      <a:pt x="2007" y="2832"/>
                    </a:lnTo>
                    <a:lnTo>
                      <a:pt x="2004" y="2832"/>
                    </a:lnTo>
                    <a:lnTo>
                      <a:pt x="2002" y="2830"/>
                    </a:lnTo>
                    <a:lnTo>
                      <a:pt x="1999" y="2832"/>
                    </a:lnTo>
                    <a:lnTo>
                      <a:pt x="1997" y="2832"/>
                    </a:lnTo>
                    <a:lnTo>
                      <a:pt x="1994" y="2832"/>
                    </a:lnTo>
                    <a:lnTo>
                      <a:pt x="1992" y="2832"/>
                    </a:lnTo>
                    <a:lnTo>
                      <a:pt x="1989" y="2832"/>
                    </a:lnTo>
                    <a:lnTo>
                      <a:pt x="1987" y="2832"/>
                    </a:lnTo>
                    <a:lnTo>
                      <a:pt x="1985" y="2832"/>
                    </a:lnTo>
                    <a:lnTo>
                      <a:pt x="1985" y="2835"/>
                    </a:lnTo>
                    <a:lnTo>
                      <a:pt x="1985" y="2837"/>
                    </a:lnTo>
                    <a:lnTo>
                      <a:pt x="1982" y="2837"/>
                    </a:lnTo>
                    <a:lnTo>
                      <a:pt x="1980" y="2837"/>
                    </a:lnTo>
                    <a:lnTo>
                      <a:pt x="1977" y="2835"/>
                    </a:lnTo>
                    <a:lnTo>
                      <a:pt x="1970" y="2832"/>
                    </a:lnTo>
                    <a:lnTo>
                      <a:pt x="1967" y="2832"/>
                    </a:lnTo>
                    <a:lnTo>
                      <a:pt x="1962" y="2827"/>
                    </a:lnTo>
                    <a:lnTo>
                      <a:pt x="1960" y="2827"/>
                    </a:lnTo>
                    <a:lnTo>
                      <a:pt x="1957" y="2827"/>
                    </a:lnTo>
                    <a:lnTo>
                      <a:pt x="1955" y="2827"/>
                    </a:lnTo>
                    <a:lnTo>
                      <a:pt x="1950" y="2827"/>
                    </a:lnTo>
                    <a:lnTo>
                      <a:pt x="1947" y="2825"/>
                    </a:lnTo>
                    <a:lnTo>
                      <a:pt x="1945" y="2825"/>
                    </a:lnTo>
                    <a:lnTo>
                      <a:pt x="1942" y="2825"/>
                    </a:lnTo>
                    <a:lnTo>
                      <a:pt x="1942" y="2827"/>
                    </a:lnTo>
                    <a:lnTo>
                      <a:pt x="1940" y="2830"/>
                    </a:lnTo>
                    <a:lnTo>
                      <a:pt x="1937" y="2830"/>
                    </a:lnTo>
                    <a:lnTo>
                      <a:pt x="1937" y="2835"/>
                    </a:lnTo>
                    <a:lnTo>
                      <a:pt x="1935" y="2835"/>
                    </a:lnTo>
                    <a:lnTo>
                      <a:pt x="1932" y="2835"/>
                    </a:lnTo>
                    <a:lnTo>
                      <a:pt x="1932" y="2837"/>
                    </a:lnTo>
                    <a:lnTo>
                      <a:pt x="1932" y="2840"/>
                    </a:lnTo>
                    <a:lnTo>
                      <a:pt x="1930" y="2842"/>
                    </a:lnTo>
                    <a:lnTo>
                      <a:pt x="1930" y="2845"/>
                    </a:lnTo>
                    <a:lnTo>
                      <a:pt x="1927" y="2850"/>
                    </a:lnTo>
                    <a:lnTo>
                      <a:pt x="1927" y="2857"/>
                    </a:lnTo>
                    <a:lnTo>
                      <a:pt x="1927" y="2859"/>
                    </a:lnTo>
                    <a:lnTo>
                      <a:pt x="1925" y="2862"/>
                    </a:lnTo>
                    <a:lnTo>
                      <a:pt x="1922" y="2867"/>
                    </a:lnTo>
                    <a:lnTo>
                      <a:pt x="1920" y="2867"/>
                    </a:lnTo>
                    <a:lnTo>
                      <a:pt x="1915" y="2869"/>
                    </a:lnTo>
                    <a:lnTo>
                      <a:pt x="1915" y="2872"/>
                    </a:lnTo>
                    <a:lnTo>
                      <a:pt x="1920" y="2874"/>
                    </a:lnTo>
                    <a:lnTo>
                      <a:pt x="1917" y="2877"/>
                    </a:lnTo>
                    <a:lnTo>
                      <a:pt x="1915" y="2877"/>
                    </a:lnTo>
                    <a:lnTo>
                      <a:pt x="1912" y="2879"/>
                    </a:lnTo>
                    <a:lnTo>
                      <a:pt x="1908" y="2879"/>
                    </a:lnTo>
                    <a:lnTo>
                      <a:pt x="1905" y="2877"/>
                    </a:lnTo>
                    <a:lnTo>
                      <a:pt x="1903" y="2877"/>
                    </a:lnTo>
                    <a:lnTo>
                      <a:pt x="1900" y="2877"/>
                    </a:lnTo>
                    <a:lnTo>
                      <a:pt x="1895" y="2882"/>
                    </a:lnTo>
                    <a:lnTo>
                      <a:pt x="1890" y="2884"/>
                    </a:lnTo>
                    <a:lnTo>
                      <a:pt x="1888" y="2884"/>
                    </a:lnTo>
                    <a:lnTo>
                      <a:pt x="1885" y="2884"/>
                    </a:lnTo>
                    <a:lnTo>
                      <a:pt x="1883" y="2884"/>
                    </a:lnTo>
                    <a:lnTo>
                      <a:pt x="1880" y="2887"/>
                    </a:lnTo>
                    <a:lnTo>
                      <a:pt x="1878" y="2887"/>
                    </a:lnTo>
                    <a:lnTo>
                      <a:pt x="1875" y="2889"/>
                    </a:lnTo>
                    <a:lnTo>
                      <a:pt x="1870" y="2892"/>
                    </a:lnTo>
                    <a:lnTo>
                      <a:pt x="1870" y="2894"/>
                    </a:lnTo>
                    <a:lnTo>
                      <a:pt x="1870" y="2897"/>
                    </a:lnTo>
                    <a:lnTo>
                      <a:pt x="1870" y="2899"/>
                    </a:lnTo>
                    <a:lnTo>
                      <a:pt x="1873" y="2904"/>
                    </a:lnTo>
                    <a:lnTo>
                      <a:pt x="1875" y="2907"/>
                    </a:lnTo>
                    <a:lnTo>
                      <a:pt x="1875" y="2909"/>
                    </a:lnTo>
                    <a:lnTo>
                      <a:pt x="1878" y="2909"/>
                    </a:lnTo>
                    <a:lnTo>
                      <a:pt x="1878" y="2912"/>
                    </a:lnTo>
                    <a:lnTo>
                      <a:pt x="1878" y="2914"/>
                    </a:lnTo>
                    <a:lnTo>
                      <a:pt x="1878" y="2917"/>
                    </a:lnTo>
                    <a:lnTo>
                      <a:pt x="1875" y="2919"/>
                    </a:lnTo>
                    <a:lnTo>
                      <a:pt x="1875" y="2922"/>
                    </a:lnTo>
                    <a:lnTo>
                      <a:pt x="1873" y="2922"/>
                    </a:lnTo>
                    <a:lnTo>
                      <a:pt x="1873" y="2924"/>
                    </a:lnTo>
                    <a:lnTo>
                      <a:pt x="1873" y="2927"/>
                    </a:lnTo>
                    <a:lnTo>
                      <a:pt x="1870" y="2927"/>
                    </a:lnTo>
                    <a:lnTo>
                      <a:pt x="1870" y="2929"/>
                    </a:lnTo>
                    <a:lnTo>
                      <a:pt x="1870" y="2932"/>
                    </a:lnTo>
                    <a:lnTo>
                      <a:pt x="1873" y="2934"/>
                    </a:lnTo>
                    <a:lnTo>
                      <a:pt x="1873" y="2937"/>
                    </a:lnTo>
                    <a:lnTo>
                      <a:pt x="1873" y="2939"/>
                    </a:lnTo>
                    <a:lnTo>
                      <a:pt x="1875" y="2941"/>
                    </a:lnTo>
                    <a:lnTo>
                      <a:pt x="1875" y="2944"/>
                    </a:lnTo>
                    <a:lnTo>
                      <a:pt x="1875" y="2946"/>
                    </a:lnTo>
                    <a:lnTo>
                      <a:pt x="1875" y="2949"/>
                    </a:lnTo>
                    <a:lnTo>
                      <a:pt x="1878" y="2949"/>
                    </a:lnTo>
                    <a:lnTo>
                      <a:pt x="1878" y="2951"/>
                    </a:lnTo>
                    <a:lnTo>
                      <a:pt x="1875" y="2954"/>
                    </a:lnTo>
                    <a:lnTo>
                      <a:pt x="1875" y="2956"/>
                    </a:lnTo>
                    <a:lnTo>
                      <a:pt x="1875" y="2959"/>
                    </a:lnTo>
                    <a:lnTo>
                      <a:pt x="1875" y="2961"/>
                    </a:lnTo>
                    <a:lnTo>
                      <a:pt x="1875" y="2964"/>
                    </a:lnTo>
                    <a:lnTo>
                      <a:pt x="1875" y="2966"/>
                    </a:lnTo>
                    <a:lnTo>
                      <a:pt x="1875" y="2969"/>
                    </a:lnTo>
                    <a:lnTo>
                      <a:pt x="1875" y="2971"/>
                    </a:lnTo>
                    <a:lnTo>
                      <a:pt x="1875" y="2974"/>
                    </a:lnTo>
                    <a:lnTo>
                      <a:pt x="1875" y="2976"/>
                    </a:lnTo>
                    <a:lnTo>
                      <a:pt x="1875" y="2979"/>
                    </a:lnTo>
                    <a:lnTo>
                      <a:pt x="1873" y="2979"/>
                    </a:lnTo>
                    <a:lnTo>
                      <a:pt x="1870" y="2981"/>
                    </a:lnTo>
                    <a:lnTo>
                      <a:pt x="1868" y="2981"/>
                    </a:lnTo>
                    <a:lnTo>
                      <a:pt x="1868" y="2984"/>
                    </a:lnTo>
                    <a:lnTo>
                      <a:pt x="1865" y="2984"/>
                    </a:lnTo>
                    <a:lnTo>
                      <a:pt x="1863" y="2984"/>
                    </a:lnTo>
                    <a:lnTo>
                      <a:pt x="1860" y="2984"/>
                    </a:lnTo>
                    <a:lnTo>
                      <a:pt x="1858" y="2984"/>
                    </a:lnTo>
                    <a:lnTo>
                      <a:pt x="1858" y="2986"/>
                    </a:lnTo>
                    <a:lnTo>
                      <a:pt x="1855" y="2986"/>
                    </a:lnTo>
                    <a:lnTo>
                      <a:pt x="1855" y="2989"/>
                    </a:lnTo>
                    <a:lnTo>
                      <a:pt x="1855" y="2991"/>
                    </a:lnTo>
                    <a:lnTo>
                      <a:pt x="1858" y="2991"/>
                    </a:lnTo>
                    <a:lnTo>
                      <a:pt x="1858" y="2994"/>
                    </a:lnTo>
                    <a:lnTo>
                      <a:pt x="1860" y="2994"/>
                    </a:lnTo>
                    <a:lnTo>
                      <a:pt x="1860" y="2996"/>
                    </a:lnTo>
                    <a:lnTo>
                      <a:pt x="1858" y="2996"/>
                    </a:lnTo>
                    <a:lnTo>
                      <a:pt x="1855" y="2996"/>
                    </a:lnTo>
                    <a:lnTo>
                      <a:pt x="1853" y="2996"/>
                    </a:lnTo>
                    <a:lnTo>
                      <a:pt x="1850" y="2999"/>
                    </a:lnTo>
                    <a:lnTo>
                      <a:pt x="1848" y="2999"/>
                    </a:lnTo>
                    <a:lnTo>
                      <a:pt x="1845" y="3001"/>
                    </a:lnTo>
                    <a:lnTo>
                      <a:pt x="1843" y="3001"/>
                    </a:lnTo>
                    <a:lnTo>
                      <a:pt x="1843" y="3004"/>
                    </a:lnTo>
                    <a:lnTo>
                      <a:pt x="1840" y="3004"/>
                    </a:lnTo>
                    <a:lnTo>
                      <a:pt x="1840" y="3006"/>
                    </a:lnTo>
                    <a:lnTo>
                      <a:pt x="1838" y="3006"/>
                    </a:lnTo>
                    <a:lnTo>
                      <a:pt x="1838" y="3009"/>
                    </a:lnTo>
                    <a:lnTo>
                      <a:pt x="1838" y="3011"/>
                    </a:lnTo>
                    <a:lnTo>
                      <a:pt x="1835" y="3011"/>
                    </a:lnTo>
                    <a:lnTo>
                      <a:pt x="1835" y="3014"/>
                    </a:lnTo>
                    <a:lnTo>
                      <a:pt x="1833" y="3016"/>
                    </a:lnTo>
                    <a:lnTo>
                      <a:pt x="1833" y="3018"/>
                    </a:lnTo>
                    <a:lnTo>
                      <a:pt x="1835" y="3018"/>
                    </a:lnTo>
                    <a:lnTo>
                      <a:pt x="1835" y="3021"/>
                    </a:lnTo>
                    <a:lnTo>
                      <a:pt x="1838" y="3023"/>
                    </a:lnTo>
                    <a:lnTo>
                      <a:pt x="1838" y="3026"/>
                    </a:lnTo>
                    <a:lnTo>
                      <a:pt x="1840" y="3026"/>
                    </a:lnTo>
                    <a:lnTo>
                      <a:pt x="1840" y="3028"/>
                    </a:lnTo>
                    <a:lnTo>
                      <a:pt x="1840" y="3031"/>
                    </a:lnTo>
                    <a:lnTo>
                      <a:pt x="1838" y="3031"/>
                    </a:lnTo>
                    <a:lnTo>
                      <a:pt x="1838" y="3033"/>
                    </a:lnTo>
                    <a:lnTo>
                      <a:pt x="1835" y="3033"/>
                    </a:lnTo>
                    <a:lnTo>
                      <a:pt x="1833" y="3036"/>
                    </a:lnTo>
                    <a:lnTo>
                      <a:pt x="1830" y="3036"/>
                    </a:lnTo>
                    <a:lnTo>
                      <a:pt x="1830" y="3038"/>
                    </a:lnTo>
                    <a:lnTo>
                      <a:pt x="1828" y="3041"/>
                    </a:lnTo>
                    <a:lnTo>
                      <a:pt x="1826" y="3041"/>
                    </a:lnTo>
                    <a:lnTo>
                      <a:pt x="1823" y="3041"/>
                    </a:lnTo>
                    <a:lnTo>
                      <a:pt x="1821" y="3041"/>
                    </a:lnTo>
                    <a:lnTo>
                      <a:pt x="1818" y="3041"/>
                    </a:lnTo>
                    <a:lnTo>
                      <a:pt x="1816" y="3041"/>
                    </a:lnTo>
                    <a:lnTo>
                      <a:pt x="1813" y="3043"/>
                    </a:lnTo>
                    <a:lnTo>
                      <a:pt x="1811" y="3043"/>
                    </a:lnTo>
                    <a:lnTo>
                      <a:pt x="1808" y="3043"/>
                    </a:lnTo>
                    <a:lnTo>
                      <a:pt x="1806" y="3046"/>
                    </a:lnTo>
                    <a:lnTo>
                      <a:pt x="1803" y="3046"/>
                    </a:lnTo>
                    <a:lnTo>
                      <a:pt x="1803" y="3048"/>
                    </a:lnTo>
                    <a:lnTo>
                      <a:pt x="1801" y="3048"/>
                    </a:lnTo>
                    <a:lnTo>
                      <a:pt x="1801" y="3051"/>
                    </a:lnTo>
                    <a:lnTo>
                      <a:pt x="1801" y="3053"/>
                    </a:lnTo>
                    <a:lnTo>
                      <a:pt x="1801" y="3056"/>
                    </a:lnTo>
                    <a:lnTo>
                      <a:pt x="1798" y="3058"/>
                    </a:lnTo>
                    <a:lnTo>
                      <a:pt x="1798" y="3061"/>
                    </a:lnTo>
                    <a:lnTo>
                      <a:pt x="1798" y="3063"/>
                    </a:lnTo>
                    <a:lnTo>
                      <a:pt x="1796" y="3063"/>
                    </a:lnTo>
                    <a:lnTo>
                      <a:pt x="1796" y="3066"/>
                    </a:lnTo>
                    <a:lnTo>
                      <a:pt x="1793" y="3066"/>
                    </a:lnTo>
                    <a:lnTo>
                      <a:pt x="1793" y="3068"/>
                    </a:lnTo>
                    <a:lnTo>
                      <a:pt x="1791" y="3068"/>
                    </a:lnTo>
                    <a:lnTo>
                      <a:pt x="1791" y="3071"/>
                    </a:lnTo>
                    <a:lnTo>
                      <a:pt x="1788" y="3071"/>
                    </a:lnTo>
                    <a:lnTo>
                      <a:pt x="1786" y="3073"/>
                    </a:lnTo>
                    <a:lnTo>
                      <a:pt x="1783" y="3073"/>
                    </a:lnTo>
                    <a:lnTo>
                      <a:pt x="1781" y="3076"/>
                    </a:lnTo>
                    <a:lnTo>
                      <a:pt x="1778" y="3078"/>
                    </a:lnTo>
                    <a:lnTo>
                      <a:pt x="1776" y="3078"/>
                    </a:lnTo>
                    <a:lnTo>
                      <a:pt x="1776" y="3081"/>
                    </a:lnTo>
                    <a:lnTo>
                      <a:pt x="1773" y="3081"/>
                    </a:lnTo>
                    <a:lnTo>
                      <a:pt x="1773" y="3083"/>
                    </a:lnTo>
                    <a:lnTo>
                      <a:pt x="1773" y="3086"/>
                    </a:lnTo>
                    <a:lnTo>
                      <a:pt x="1773" y="3088"/>
                    </a:lnTo>
                    <a:lnTo>
                      <a:pt x="1771" y="3093"/>
                    </a:lnTo>
                    <a:lnTo>
                      <a:pt x="1768" y="3093"/>
                    </a:lnTo>
                    <a:lnTo>
                      <a:pt x="1768" y="3095"/>
                    </a:lnTo>
                    <a:lnTo>
                      <a:pt x="1766" y="3100"/>
                    </a:lnTo>
                    <a:lnTo>
                      <a:pt x="1768" y="3105"/>
                    </a:lnTo>
                    <a:lnTo>
                      <a:pt x="1771" y="3108"/>
                    </a:lnTo>
                    <a:lnTo>
                      <a:pt x="1773" y="3108"/>
                    </a:lnTo>
                    <a:lnTo>
                      <a:pt x="1776" y="3110"/>
                    </a:lnTo>
                    <a:lnTo>
                      <a:pt x="1776" y="3113"/>
                    </a:lnTo>
                    <a:lnTo>
                      <a:pt x="1781" y="3115"/>
                    </a:lnTo>
                    <a:lnTo>
                      <a:pt x="1783" y="3115"/>
                    </a:lnTo>
                    <a:lnTo>
                      <a:pt x="1786" y="3118"/>
                    </a:lnTo>
                    <a:lnTo>
                      <a:pt x="1788" y="3118"/>
                    </a:lnTo>
                    <a:lnTo>
                      <a:pt x="1788" y="3120"/>
                    </a:lnTo>
                    <a:lnTo>
                      <a:pt x="1786" y="3120"/>
                    </a:lnTo>
                    <a:lnTo>
                      <a:pt x="1786" y="3123"/>
                    </a:lnTo>
                    <a:lnTo>
                      <a:pt x="1786" y="3125"/>
                    </a:lnTo>
                    <a:lnTo>
                      <a:pt x="1786" y="3128"/>
                    </a:lnTo>
                    <a:lnTo>
                      <a:pt x="1786" y="3130"/>
                    </a:lnTo>
                    <a:lnTo>
                      <a:pt x="1786" y="3133"/>
                    </a:lnTo>
                    <a:lnTo>
                      <a:pt x="1786" y="3135"/>
                    </a:lnTo>
                    <a:lnTo>
                      <a:pt x="1786" y="3138"/>
                    </a:lnTo>
                    <a:lnTo>
                      <a:pt x="1783" y="3138"/>
                    </a:lnTo>
                    <a:lnTo>
                      <a:pt x="1783" y="3140"/>
                    </a:lnTo>
                    <a:lnTo>
                      <a:pt x="1783" y="3143"/>
                    </a:lnTo>
                    <a:lnTo>
                      <a:pt x="1783" y="3145"/>
                    </a:lnTo>
                    <a:lnTo>
                      <a:pt x="1783" y="3148"/>
                    </a:lnTo>
                    <a:lnTo>
                      <a:pt x="1786" y="3150"/>
                    </a:lnTo>
                    <a:lnTo>
                      <a:pt x="1786" y="3153"/>
                    </a:lnTo>
                    <a:lnTo>
                      <a:pt x="1788" y="3153"/>
                    </a:lnTo>
                    <a:lnTo>
                      <a:pt x="1791" y="3155"/>
                    </a:lnTo>
                    <a:lnTo>
                      <a:pt x="1791" y="3158"/>
                    </a:lnTo>
                    <a:lnTo>
                      <a:pt x="1793" y="3158"/>
                    </a:lnTo>
                    <a:lnTo>
                      <a:pt x="1791" y="3158"/>
                    </a:lnTo>
                    <a:lnTo>
                      <a:pt x="1788" y="3160"/>
                    </a:lnTo>
                    <a:lnTo>
                      <a:pt x="1786" y="3163"/>
                    </a:lnTo>
                    <a:lnTo>
                      <a:pt x="1786" y="3165"/>
                    </a:lnTo>
                    <a:lnTo>
                      <a:pt x="1786" y="3168"/>
                    </a:lnTo>
                    <a:lnTo>
                      <a:pt x="1783" y="3168"/>
                    </a:lnTo>
                    <a:lnTo>
                      <a:pt x="1781" y="3170"/>
                    </a:lnTo>
                    <a:lnTo>
                      <a:pt x="1778" y="3172"/>
                    </a:lnTo>
                    <a:lnTo>
                      <a:pt x="1776" y="3172"/>
                    </a:lnTo>
                    <a:lnTo>
                      <a:pt x="1776" y="3175"/>
                    </a:lnTo>
                    <a:lnTo>
                      <a:pt x="1773" y="3175"/>
                    </a:lnTo>
                    <a:lnTo>
                      <a:pt x="1776" y="3175"/>
                    </a:lnTo>
                    <a:lnTo>
                      <a:pt x="1776" y="3177"/>
                    </a:lnTo>
                    <a:lnTo>
                      <a:pt x="1773" y="3180"/>
                    </a:lnTo>
                    <a:lnTo>
                      <a:pt x="1771" y="3182"/>
                    </a:lnTo>
                    <a:lnTo>
                      <a:pt x="1771" y="3185"/>
                    </a:lnTo>
                    <a:lnTo>
                      <a:pt x="1768" y="3187"/>
                    </a:lnTo>
                    <a:lnTo>
                      <a:pt x="1766" y="3190"/>
                    </a:lnTo>
                    <a:lnTo>
                      <a:pt x="1763" y="3190"/>
                    </a:lnTo>
                    <a:lnTo>
                      <a:pt x="1761" y="3190"/>
                    </a:lnTo>
                    <a:lnTo>
                      <a:pt x="1758" y="3192"/>
                    </a:lnTo>
                    <a:lnTo>
                      <a:pt x="1753" y="3192"/>
                    </a:lnTo>
                    <a:lnTo>
                      <a:pt x="1751" y="3192"/>
                    </a:lnTo>
                    <a:lnTo>
                      <a:pt x="1749" y="3192"/>
                    </a:lnTo>
                    <a:lnTo>
                      <a:pt x="1746" y="3195"/>
                    </a:lnTo>
                    <a:lnTo>
                      <a:pt x="1744" y="3195"/>
                    </a:lnTo>
                    <a:lnTo>
                      <a:pt x="1741" y="3197"/>
                    </a:lnTo>
                    <a:lnTo>
                      <a:pt x="1739" y="3197"/>
                    </a:lnTo>
                    <a:lnTo>
                      <a:pt x="1736" y="3197"/>
                    </a:lnTo>
                    <a:lnTo>
                      <a:pt x="1734" y="3200"/>
                    </a:lnTo>
                    <a:lnTo>
                      <a:pt x="1731" y="3200"/>
                    </a:lnTo>
                    <a:lnTo>
                      <a:pt x="1731" y="3202"/>
                    </a:lnTo>
                    <a:lnTo>
                      <a:pt x="1734" y="3205"/>
                    </a:lnTo>
                    <a:lnTo>
                      <a:pt x="1734" y="3207"/>
                    </a:lnTo>
                    <a:lnTo>
                      <a:pt x="1734" y="3210"/>
                    </a:lnTo>
                    <a:lnTo>
                      <a:pt x="1731" y="3212"/>
                    </a:lnTo>
                    <a:lnTo>
                      <a:pt x="1729" y="3215"/>
                    </a:lnTo>
                    <a:lnTo>
                      <a:pt x="1729" y="3217"/>
                    </a:lnTo>
                    <a:lnTo>
                      <a:pt x="1729" y="3220"/>
                    </a:lnTo>
                    <a:lnTo>
                      <a:pt x="1726" y="3222"/>
                    </a:lnTo>
                    <a:lnTo>
                      <a:pt x="1729" y="3222"/>
                    </a:lnTo>
                    <a:lnTo>
                      <a:pt x="1729" y="3225"/>
                    </a:lnTo>
                    <a:lnTo>
                      <a:pt x="1729" y="3227"/>
                    </a:lnTo>
                    <a:lnTo>
                      <a:pt x="1729" y="3230"/>
                    </a:lnTo>
                    <a:lnTo>
                      <a:pt x="1726" y="3230"/>
                    </a:lnTo>
                    <a:lnTo>
                      <a:pt x="1726" y="3232"/>
                    </a:lnTo>
                    <a:lnTo>
                      <a:pt x="1726" y="3235"/>
                    </a:lnTo>
                    <a:lnTo>
                      <a:pt x="1729" y="3237"/>
                    </a:lnTo>
                    <a:lnTo>
                      <a:pt x="1731" y="3237"/>
                    </a:lnTo>
                    <a:lnTo>
                      <a:pt x="1734" y="3240"/>
                    </a:lnTo>
                    <a:lnTo>
                      <a:pt x="1736" y="3240"/>
                    </a:lnTo>
                    <a:lnTo>
                      <a:pt x="1736" y="3242"/>
                    </a:lnTo>
                    <a:lnTo>
                      <a:pt x="1739" y="3242"/>
                    </a:lnTo>
                    <a:lnTo>
                      <a:pt x="1741" y="3242"/>
                    </a:lnTo>
                    <a:lnTo>
                      <a:pt x="1741" y="3245"/>
                    </a:lnTo>
                    <a:lnTo>
                      <a:pt x="1744" y="3245"/>
                    </a:lnTo>
                    <a:lnTo>
                      <a:pt x="1746" y="3245"/>
                    </a:lnTo>
                    <a:lnTo>
                      <a:pt x="1749" y="3247"/>
                    </a:lnTo>
                    <a:lnTo>
                      <a:pt x="1751" y="3247"/>
                    </a:lnTo>
                    <a:lnTo>
                      <a:pt x="1751" y="3250"/>
                    </a:lnTo>
                    <a:lnTo>
                      <a:pt x="1751" y="3252"/>
                    </a:lnTo>
                    <a:lnTo>
                      <a:pt x="1749" y="3252"/>
                    </a:lnTo>
                    <a:lnTo>
                      <a:pt x="1749" y="3254"/>
                    </a:lnTo>
                    <a:lnTo>
                      <a:pt x="1744" y="3259"/>
                    </a:lnTo>
                    <a:lnTo>
                      <a:pt x="1741" y="3262"/>
                    </a:lnTo>
                    <a:lnTo>
                      <a:pt x="1739" y="3264"/>
                    </a:lnTo>
                    <a:lnTo>
                      <a:pt x="1736" y="3264"/>
                    </a:lnTo>
                    <a:lnTo>
                      <a:pt x="1736" y="3267"/>
                    </a:lnTo>
                    <a:lnTo>
                      <a:pt x="1736" y="3269"/>
                    </a:lnTo>
                    <a:lnTo>
                      <a:pt x="1734" y="3272"/>
                    </a:lnTo>
                    <a:lnTo>
                      <a:pt x="1734" y="3274"/>
                    </a:lnTo>
                    <a:lnTo>
                      <a:pt x="1731" y="3277"/>
                    </a:lnTo>
                    <a:lnTo>
                      <a:pt x="1729" y="3279"/>
                    </a:lnTo>
                    <a:lnTo>
                      <a:pt x="1726" y="3282"/>
                    </a:lnTo>
                    <a:lnTo>
                      <a:pt x="1726" y="3284"/>
                    </a:lnTo>
                    <a:lnTo>
                      <a:pt x="1729" y="3287"/>
                    </a:lnTo>
                    <a:lnTo>
                      <a:pt x="1729" y="3289"/>
                    </a:lnTo>
                    <a:lnTo>
                      <a:pt x="1729" y="3292"/>
                    </a:lnTo>
                    <a:lnTo>
                      <a:pt x="1731" y="3292"/>
                    </a:lnTo>
                    <a:lnTo>
                      <a:pt x="1731" y="3297"/>
                    </a:lnTo>
                    <a:lnTo>
                      <a:pt x="1731" y="3299"/>
                    </a:lnTo>
                    <a:lnTo>
                      <a:pt x="1734" y="3302"/>
                    </a:lnTo>
                    <a:lnTo>
                      <a:pt x="1731" y="3304"/>
                    </a:lnTo>
                    <a:lnTo>
                      <a:pt x="1731" y="3307"/>
                    </a:lnTo>
                    <a:lnTo>
                      <a:pt x="1731" y="3309"/>
                    </a:lnTo>
                    <a:lnTo>
                      <a:pt x="1729" y="3312"/>
                    </a:lnTo>
                    <a:lnTo>
                      <a:pt x="1729" y="3314"/>
                    </a:lnTo>
                    <a:lnTo>
                      <a:pt x="1729" y="3317"/>
                    </a:lnTo>
                    <a:lnTo>
                      <a:pt x="1729" y="3319"/>
                    </a:lnTo>
                    <a:lnTo>
                      <a:pt x="1729" y="3322"/>
                    </a:lnTo>
                    <a:lnTo>
                      <a:pt x="1731" y="3322"/>
                    </a:lnTo>
                    <a:lnTo>
                      <a:pt x="1731" y="3324"/>
                    </a:lnTo>
                    <a:lnTo>
                      <a:pt x="1726" y="3322"/>
                    </a:lnTo>
                    <a:lnTo>
                      <a:pt x="1724" y="3322"/>
                    </a:lnTo>
                    <a:lnTo>
                      <a:pt x="1721" y="3322"/>
                    </a:lnTo>
                    <a:lnTo>
                      <a:pt x="1719" y="3322"/>
                    </a:lnTo>
                    <a:lnTo>
                      <a:pt x="1716" y="3322"/>
                    </a:lnTo>
                    <a:lnTo>
                      <a:pt x="1714" y="3322"/>
                    </a:lnTo>
                    <a:lnTo>
                      <a:pt x="1711" y="3324"/>
                    </a:lnTo>
                    <a:lnTo>
                      <a:pt x="1709" y="3324"/>
                    </a:lnTo>
                    <a:lnTo>
                      <a:pt x="1706" y="3327"/>
                    </a:lnTo>
                    <a:lnTo>
                      <a:pt x="1706" y="3329"/>
                    </a:lnTo>
                    <a:lnTo>
                      <a:pt x="1704" y="3329"/>
                    </a:lnTo>
                    <a:lnTo>
                      <a:pt x="1701" y="3327"/>
                    </a:lnTo>
                    <a:lnTo>
                      <a:pt x="1696" y="3327"/>
                    </a:lnTo>
                    <a:lnTo>
                      <a:pt x="1691" y="3327"/>
                    </a:lnTo>
                    <a:lnTo>
                      <a:pt x="1689" y="3327"/>
                    </a:lnTo>
                    <a:lnTo>
                      <a:pt x="1686" y="3327"/>
                    </a:lnTo>
                    <a:lnTo>
                      <a:pt x="1681" y="3327"/>
                    </a:lnTo>
                    <a:lnTo>
                      <a:pt x="1679" y="3327"/>
                    </a:lnTo>
                    <a:lnTo>
                      <a:pt x="1676" y="3327"/>
                    </a:lnTo>
                    <a:lnTo>
                      <a:pt x="1669" y="3329"/>
                    </a:lnTo>
                    <a:lnTo>
                      <a:pt x="1667" y="3329"/>
                    </a:lnTo>
                    <a:lnTo>
                      <a:pt x="1664" y="3329"/>
                    </a:lnTo>
                    <a:lnTo>
                      <a:pt x="1662" y="3331"/>
                    </a:lnTo>
                    <a:lnTo>
                      <a:pt x="1659" y="3331"/>
                    </a:lnTo>
                    <a:lnTo>
                      <a:pt x="1657" y="3331"/>
                    </a:lnTo>
                    <a:lnTo>
                      <a:pt x="1654" y="3331"/>
                    </a:lnTo>
                    <a:lnTo>
                      <a:pt x="1654" y="3336"/>
                    </a:lnTo>
                    <a:lnTo>
                      <a:pt x="1657" y="3339"/>
                    </a:lnTo>
                    <a:lnTo>
                      <a:pt x="1652" y="3339"/>
                    </a:lnTo>
                    <a:lnTo>
                      <a:pt x="1647" y="3339"/>
                    </a:lnTo>
                    <a:lnTo>
                      <a:pt x="1647" y="3341"/>
                    </a:lnTo>
                    <a:lnTo>
                      <a:pt x="1647" y="3344"/>
                    </a:lnTo>
                    <a:lnTo>
                      <a:pt x="1644" y="3344"/>
                    </a:lnTo>
                    <a:lnTo>
                      <a:pt x="1642" y="3346"/>
                    </a:lnTo>
                    <a:lnTo>
                      <a:pt x="1639" y="3346"/>
                    </a:lnTo>
                    <a:lnTo>
                      <a:pt x="1639" y="3349"/>
                    </a:lnTo>
                    <a:lnTo>
                      <a:pt x="1637" y="3349"/>
                    </a:lnTo>
                    <a:lnTo>
                      <a:pt x="1634" y="3349"/>
                    </a:lnTo>
                    <a:lnTo>
                      <a:pt x="1629" y="3351"/>
                    </a:lnTo>
                    <a:lnTo>
                      <a:pt x="1627" y="3354"/>
                    </a:lnTo>
                    <a:lnTo>
                      <a:pt x="1624" y="3354"/>
                    </a:lnTo>
                    <a:lnTo>
                      <a:pt x="1622" y="3354"/>
                    </a:lnTo>
                    <a:lnTo>
                      <a:pt x="1619" y="3354"/>
                    </a:lnTo>
                    <a:lnTo>
                      <a:pt x="1617" y="3354"/>
                    </a:lnTo>
                    <a:lnTo>
                      <a:pt x="1617" y="3356"/>
                    </a:lnTo>
                    <a:lnTo>
                      <a:pt x="1614" y="3356"/>
                    </a:lnTo>
                    <a:lnTo>
                      <a:pt x="1614" y="3354"/>
                    </a:lnTo>
                    <a:lnTo>
                      <a:pt x="1612" y="3354"/>
                    </a:lnTo>
                    <a:lnTo>
                      <a:pt x="1609" y="3356"/>
                    </a:lnTo>
                    <a:lnTo>
                      <a:pt x="1607" y="3356"/>
                    </a:lnTo>
                    <a:lnTo>
                      <a:pt x="1602" y="3359"/>
                    </a:lnTo>
                    <a:lnTo>
                      <a:pt x="1599" y="3359"/>
                    </a:lnTo>
                    <a:lnTo>
                      <a:pt x="1597" y="3359"/>
                    </a:lnTo>
                    <a:lnTo>
                      <a:pt x="1594" y="3361"/>
                    </a:lnTo>
                    <a:lnTo>
                      <a:pt x="1592" y="3361"/>
                    </a:lnTo>
                    <a:lnTo>
                      <a:pt x="1590" y="3361"/>
                    </a:lnTo>
                    <a:lnTo>
                      <a:pt x="1587" y="3361"/>
                    </a:lnTo>
                    <a:lnTo>
                      <a:pt x="1585" y="3361"/>
                    </a:lnTo>
                    <a:lnTo>
                      <a:pt x="1582" y="3361"/>
                    </a:lnTo>
                    <a:lnTo>
                      <a:pt x="1580" y="3361"/>
                    </a:lnTo>
                    <a:lnTo>
                      <a:pt x="1577" y="3361"/>
                    </a:lnTo>
                    <a:lnTo>
                      <a:pt x="1575" y="3361"/>
                    </a:lnTo>
                    <a:lnTo>
                      <a:pt x="1572" y="3361"/>
                    </a:lnTo>
                    <a:lnTo>
                      <a:pt x="1570" y="3361"/>
                    </a:lnTo>
                    <a:lnTo>
                      <a:pt x="1567" y="3364"/>
                    </a:lnTo>
                    <a:lnTo>
                      <a:pt x="1565" y="3364"/>
                    </a:lnTo>
                    <a:lnTo>
                      <a:pt x="1562" y="3364"/>
                    </a:lnTo>
                    <a:lnTo>
                      <a:pt x="1560" y="3361"/>
                    </a:lnTo>
                    <a:lnTo>
                      <a:pt x="1557" y="3361"/>
                    </a:lnTo>
                    <a:lnTo>
                      <a:pt x="1555" y="3359"/>
                    </a:lnTo>
                    <a:lnTo>
                      <a:pt x="1552" y="3359"/>
                    </a:lnTo>
                    <a:lnTo>
                      <a:pt x="1550" y="3356"/>
                    </a:lnTo>
                    <a:lnTo>
                      <a:pt x="1547" y="3356"/>
                    </a:lnTo>
                    <a:lnTo>
                      <a:pt x="1545" y="3354"/>
                    </a:lnTo>
                    <a:lnTo>
                      <a:pt x="1542" y="3354"/>
                    </a:lnTo>
                    <a:lnTo>
                      <a:pt x="1540" y="3351"/>
                    </a:lnTo>
                    <a:lnTo>
                      <a:pt x="1537" y="3349"/>
                    </a:lnTo>
                    <a:lnTo>
                      <a:pt x="1535" y="3349"/>
                    </a:lnTo>
                    <a:lnTo>
                      <a:pt x="1532" y="3349"/>
                    </a:lnTo>
                    <a:lnTo>
                      <a:pt x="1532" y="3346"/>
                    </a:lnTo>
                    <a:lnTo>
                      <a:pt x="1530" y="3346"/>
                    </a:lnTo>
                    <a:lnTo>
                      <a:pt x="1527" y="3346"/>
                    </a:lnTo>
                    <a:lnTo>
                      <a:pt x="1525" y="3344"/>
                    </a:lnTo>
                    <a:lnTo>
                      <a:pt x="1522" y="3344"/>
                    </a:lnTo>
                    <a:lnTo>
                      <a:pt x="1520" y="3344"/>
                    </a:lnTo>
                    <a:lnTo>
                      <a:pt x="1520" y="3341"/>
                    </a:lnTo>
                    <a:lnTo>
                      <a:pt x="1517" y="3341"/>
                    </a:lnTo>
                    <a:lnTo>
                      <a:pt x="1515" y="3339"/>
                    </a:lnTo>
                    <a:lnTo>
                      <a:pt x="1513" y="3341"/>
                    </a:lnTo>
                    <a:lnTo>
                      <a:pt x="1510" y="3341"/>
                    </a:lnTo>
                    <a:lnTo>
                      <a:pt x="1510" y="3344"/>
                    </a:lnTo>
                    <a:lnTo>
                      <a:pt x="1508" y="3346"/>
                    </a:lnTo>
                    <a:lnTo>
                      <a:pt x="1510" y="3346"/>
                    </a:lnTo>
                    <a:lnTo>
                      <a:pt x="1510" y="3349"/>
                    </a:lnTo>
                    <a:lnTo>
                      <a:pt x="1508" y="3349"/>
                    </a:lnTo>
                    <a:lnTo>
                      <a:pt x="1505" y="3351"/>
                    </a:lnTo>
                    <a:lnTo>
                      <a:pt x="1503" y="3351"/>
                    </a:lnTo>
                    <a:lnTo>
                      <a:pt x="1500" y="3354"/>
                    </a:lnTo>
                    <a:lnTo>
                      <a:pt x="1498" y="3354"/>
                    </a:lnTo>
                    <a:lnTo>
                      <a:pt x="1498" y="3356"/>
                    </a:lnTo>
                    <a:lnTo>
                      <a:pt x="1495" y="3359"/>
                    </a:lnTo>
                    <a:lnTo>
                      <a:pt x="1493" y="3361"/>
                    </a:lnTo>
                    <a:lnTo>
                      <a:pt x="1490" y="3361"/>
                    </a:lnTo>
                    <a:lnTo>
                      <a:pt x="1488" y="3364"/>
                    </a:lnTo>
                    <a:lnTo>
                      <a:pt x="1485" y="3364"/>
                    </a:lnTo>
                    <a:lnTo>
                      <a:pt x="1480" y="3364"/>
                    </a:lnTo>
                    <a:lnTo>
                      <a:pt x="1478" y="3364"/>
                    </a:lnTo>
                    <a:lnTo>
                      <a:pt x="1475" y="3364"/>
                    </a:lnTo>
                    <a:lnTo>
                      <a:pt x="1473" y="3364"/>
                    </a:lnTo>
                    <a:lnTo>
                      <a:pt x="1470" y="3364"/>
                    </a:lnTo>
                    <a:lnTo>
                      <a:pt x="1468" y="3361"/>
                    </a:lnTo>
                    <a:lnTo>
                      <a:pt x="1465" y="3361"/>
                    </a:lnTo>
                    <a:lnTo>
                      <a:pt x="1465" y="3359"/>
                    </a:lnTo>
                    <a:lnTo>
                      <a:pt x="1463" y="3359"/>
                    </a:lnTo>
                    <a:lnTo>
                      <a:pt x="1460" y="3356"/>
                    </a:lnTo>
                    <a:lnTo>
                      <a:pt x="1458" y="3356"/>
                    </a:lnTo>
                    <a:lnTo>
                      <a:pt x="1458" y="3354"/>
                    </a:lnTo>
                    <a:lnTo>
                      <a:pt x="1455" y="3354"/>
                    </a:lnTo>
                    <a:lnTo>
                      <a:pt x="1455" y="3351"/>
                    </a:lnTo>
                    <a:lnTo>
                      <a:pt x="1453" y="3351"/>
                    </a:lnTo>
                    <a:lnTo>
                      <a:pt x="1453" y="3349"/>
                    </a:lnTo>
                    <a:lnTo>
                      <a:pt x="1450" y="3349"/>
                    </a:lnTo>
                    <a:lnTo>
                      <a:pt x="1448" y="3351"/>
                    </a:lnTo>
                    <a:lnTo>
                      <a:pt x="1445" y="3351"/>
                    </a:lnTo>
                    <a:lnTo>
                      <a:pt x="1445" y="3349"/>
                    </a:lnTo>
                    <a:lnTo>
                      <a:pt x="1443" y="3349"/>
                    </a:lnTo>
                    <a:lnTo>
                      <a:pt x="1440" y="3351"/>
                    </a:lnTo>
                    <a:lnTo>
                      <a:pt x="1438" y="3351"/>
                    </a:lnTo>
                    <a:lnTo>
                      <a:pt x="1435" y="3351"/>
                    </a:lnTo>
                    <a:lnTo>
                      <a:pt x="1433" y="3351"/>
                    </a:lnTo>
                    <a:lnTo>
                      <a:pt x="1431" y="3351"/>
                    </a:lnTo>
                    <a:lnTo>
                      <a:pt x="1428" y="3354"/>
                    </a:lnTo>
                    <a:lnTo>
                      <a:pt x="1426" y="3354"/>
                    </a:lnTo>
                    <a:lnTo>
                      <a:pt x="1423" y="3356"/>
                    </a:lnTo>
                    <a:lnTo>
                      <a:pt x="1421" y="3356"/>
                    </a:lnTo>
                    <a:lnTo>
                      <a:pt x="1418" y="3359"/>
                    </a:lnTo>
                    <a:lnTo>
                      <a:pt x="1416" y="3359"/>
                    </a:lnTo>
                    <a:lnTo>
                      <a:pt x="1413" y="3361"/>
                    </a:lnTo>
                    <a:lnTo>
                      <a:pt x="1411" y="3361"/>
                    </a:lnTo>
                    <a:lnTo>
                      <a:pt x="1408" y="3364"/>
                    </a:lnTo>
                    <a:lnTo>
                      <a:pt x="1406" y="3366"/>
                    </a:lnTo>
                    <a:lnTo>
                      <a:pt x="1403" y="3366"/>
                    </a:lnTo>
                    <a:lnTo>
                      <a:pt x="1401" y="3366"/>
                    </a:lnTo>
                    <a:lnTo>
                      <a:pt x="1398" y="3366"/>
                    </a:lnTo>
                    <a:lnTo>
                      <a:pt x="1396" y="3369"/>
                    </a:lnTo>
                    <a:lnTo>
                      <a:pt x="1393" y="3371"/>
                    </a:lnTo>
                    <a:lnTo>
                      <a:pt x="1391" y="3376"/>
                    </a:lnTo>
                    <a:lnTo>
                      <a:pt x="1386" y="3379"/>
                    </a:lnTo>
                    <a:lnTo>
                      <a:pt x="1383" y="3379"/>
                    </a:lnTo>
                    <a:lnTo>
                      <a:pt x="1383" y="3381"/>
                    </a:lnTo>
                    <a:lnTo>
                      <a:pt x="1383" y="3384"/>
                    </a:lnTo>
                    <a:lnTo>
                      <a:pt x="1383" y="3386"/>
                    </a:lnTo>
                    <a:lnTo>
                      <a:pt x="1383" y="3389"/>
                    </a:lnTo>
                    <a:lnTo>
                      <a:pt x="1386" y="3391"/>
                    </a:lnTo>
                    <a:lnTo>
                      <a:pt x="1388" y="3394"/>
                    </a:lnTo>
                    <a:lnTo>
                      <a:pt x="1388" y="3396"/>
                    </a:lnTo>
                    <a:lnTo>
                      <a:pt x="1388" y="3399"/>
                    </a:lnTo>
                    <a:lnTo>
                      <a:pt x="1391" y="3401"/>
                    </a:lnTo>
                    <a:lnTo>
                      <a:pt x="1388" y="3401"/>
                    </a:lnTo>
                    <a:lnTo>
                      <a:pt x="1388" y="3404"/>
                    </a:lnTo>
                    <a:lnTo>
                      <a:pt x="1386" y="3406"/>
                    </a:lnTo>
                    <a:lnTo>
                      <a:pt x="1383" y="3408"/>
                    </a:lnTo>
                    <a:lnTo>
                      <a:pt x="1383" y="3411"/>
                    </a:lnTo>
                    <a:lnTo>
                      <a:pt x="1381" y="3413"/>
                    </a:lnTo>
                    <a:lnTo>
                      <a:pt x="1378" y="3416"/>
                    </a:lnTo>
                    <a:lnTo>
                      <a:pt x="1376" y="3418"/>
                    </a:lnTo>
                    <a:lnTo>
                      <a:pt x="1373" y="3421"/>
                    </a:lnTo>
                    <a:lnTo>
                      <a:pt x="1371" y="3423"/>
                    </a:lnTo>
                    <a:lnTo>
                      <a:pt x="1368" y="3423"/>
                    </a:lnTo>
                    <a:lnTo>
                      <a:pt x="1366" y="3426"/>
                    </a:lnTo>
                    <a:lnTo>
                      <a:pt x="1366" y="3428"/>
                    </a:lnTo>
                    <a:lnTo>
                      <a:pt x="1366" y="3431"/>
                    </a:lnTo>
                    <a:lnTo>
                      <a:pt x="1366" y="3433"/>
                    </a:lnTo>
                    <a:lnTo>
                      <a:pt x="1366" y="3436"/>
                    </a:lnTo>
                    <a:lnTo>
                      <a:pt x="1366" y="3438"/>
                    </a:lnTo>
                    <a:lnTo>
                      <a:pt x="1366" y="3441"/>
                    </a:lnTo>
                    <a:lnTo>
                      <a:pt x="1366" y="3446"/>
                    </a:lnTo>
                    <a:lnTo>
                      <a:pt x="1363" y="3448"/>
                    </a:lnTo>
                    <a:lnTo>
                      <a:pt x="1361" y="3451"/>
                    </a:lnTo>
                    <a:lnTo>
                      <a:pt x="1361" y="3453"/>
                    </a:lnTo>
                    <a:lnTo>
                      <a:pt x="1358" y="3453"/>
                    </a:lnTo>
                    <a:lnTo>
                      <a:pt x="1358" y="3451"/>
                    </a:lnTo>
                    <a:lnTo>
                      <a:pt x="1356" y="3451"/>
                    </a:lnTo>
                    <a:lnTo>
                      <a:pt x="1356" y="3453"/>
                    </a:lnTo>
                    <a:lnTo>
                      <a:pt x="1354" y="3453"/>
                    </a:lnTo>
                    <a:lnTo>
                      <a:pt x="1351" y="3453"/>
                    </a:lnTo>
                    <a:lnTo>
                      <a:pt x="1349" y="3453"/>
                    </a:lnTo>
                    <a:lnTo>
                      <a:pt x="1346" y="3456"/>
                    </a:lnTo>
                    <a:lnTo>
                      <a:pt x="1344" y="3456"/>
                    </a:lnTo>
                    <a:lnTo>
                      <a:pt x="1341" y="3456"/>
                    </a:lnTo>
                    <a:lnTo>
                      <a:pt x="1341" y="3458"/>
                    </a:lnTo>
                    <a:lnTo>
                      <a:pt x="1341" y="3461"/>
                    </a:lnTo>
                    <a:lnTo>
                      <a:pt x="1339" y="3461"/>
                    </a:lnTo>
                    <a:lnTo>
                      <a:pt x="1336" y="3461"/>
                    </a:lnTo>
                    <a:lnTo>
                      <a:pt x="1329" y="3461"/>
                    </a:lnTo>
                    <a:lnTo>
                      <a:pt x="1321" y="3458"/>
                    </a:lnTo>
                    <a:lnTo>
                      <a:pt x="1319" y="3458"/>
                    </a:lnTo>
                    <a:lnTo>
                      <a:pt x="1314" y="3458"/>
                    </a:lnTo>
                    <a:lnTo>
                      <a:pt x="1311" y="3458"/>
                    </a:lnTo>
                    <a:lnTo>
                      <a:pt x="1304" y="3458"/>
                    </a:lnTo>
                    <a:lnTo>
                      <a:pt x="1296" y="3456"/>
                    </a:lnTo>
                    <a:lnTo>
                      <a:pt x="1294" y="3456"/>
                    </a:lnTo>
                    <a:lnTo>
                      <a:pt x="1289" y="3456"/>
                    </a:lnTo>
                    <a:lnTo>
                      <a:pt x="1279" y="3456"/>
                    </a:lnTo>
                    <a:lnTo>
                      <a:pt x="1269" y="3456"/>
                    </a:lnTo>
                    <a:lnTo>
                      <a:pt x="1264" y="3456"/>
                    </a:lnTo>
                    <a:lnTo>
                      <a:pt x="1257" y="3458"/>
                    </a:lnTo>
                    <a:lnTo>
                      <a:pt x="1257" y="3461"/>
                    </a:lnTo>
                    <a:lnTo>
                      <a:pt x="1257" y="3463"/>
                    </a:lnTo>
                    <a:lnTo>
                      <a:pt x="1259" y="3463"/>
                    </a:lnTo>
                    <a:lnTo>
                      <a:pt x="1259" y="3466"/>
                    </a:lnTo>
                    <a:lnTo>
                      <a:pt x="1262" y="3468"/>
                    </a:lnTo>
                    <a:lnTo>
                      <a:pt x="1262" y="3471"/>
                    </a:lnTo>
                    <a:lnTo>
                      <a:pt x="1262" y="3473"/>
                    </a:lnTo>
                    <a:lnTo>
                      <a:pt x="1264" y="3476"/>
                    </a:lnTo>
                    <a:lnTo>
                      <a:pt x="1264" y="3478"/>
                    </a:lnTo>
                    <a:lnTo>
                      <a:pt x="1264" y="3481"/>
                    </a:lnTo>
                    <a:lnTo>
                      <a:pt x="1267" y="3481"/>
                    </a:lnTo>
                    <a:lnTo>
                      <a:pt x="1269" y="3481"/>
                    </a:lnTo>
                    <a:lnTo>
                      <a:pt x="1272" y="3481"/>
                    </a:lnTo>
                    <a:lnTo>
                      <a:pt x="1274" y="3483"/>
                    </a:lnTo>
                    <a:lnTo>
                      <a:pt x="1274" y="3486"/>
                    </a:lnTo>
                    <a:lnTo>
                      <a:pt x="1277" y="3488"/>
                    </a:lnTo>
                    <a:lnTo>
                      <a:pt x="1277" y="3490"/>
                    </a:lnTo>
                    <a:lnTo>
                      <a:pt x="1279" y="3493"/>
                    </a:lnTo>
                    <a:lnTo>
                      <a:pt x="1284" y="3495"/>
                    </a:lnTo>
                    <a:lnTo>
                      <a:pt x="1286" y="3498"/>
                    </a:lnTo>
                    <a:lnTo>
                      <a:pt x="1286" y="3500"/>
                    </a:lnTo>
                    <a:lnTo>
                      <a:pt x="1289" y="3503"/>
                    </a:lnTo>
                    <a:lnTo>
                      <a:pt x="1291" y="3503"/>
                    </a:lnTo>
                    <a:lnTo>
                      <a:pt x="1294" y="3505"/>
                    </a:lnTo>
                    <a:lnTo>
                      <a:pt x="1294" y="3508"/>
                    </a:lnTo>
                    <a:lnTo>
                      <a:pt x="1296" y="3510"/>
                    </a:lnTo>
                    <a:lnTo>
                      <a:pt x="1296" y="3513"/>
                    </a:lnTo>
                    <a:lnTo>
                      <a:pt x="1296" y="3515"/>
                    </a:lnTo>
                    <a:lnTo>
                      <a:pt x="1299" y="3515"/>
                    </a:lnTo>
                    <a:lnTo>
                      <a:pt x="1299" y="3518"/>
                    </a:lnTo>
                    <a:lnTo>
                      <a:pt x="1299" y="3520"/>
                    </a:lnTo>
                    <a:lnTo>
                      <a:pt x="1296" y="3520"/>
                    </a:lnTo>
                    <a:lnTo>
                      <a:pt x="1296" y="3523"/>
                    </a:lnTo>
                    <a:lnTo>
                      <a:pt x="1294" y="3525"/>
                    </a:lnTo>
                    <a:lnTo>
                      <a:pt x="1294" y="3528"/>
                    </a:lnTo>
                    <a:lnTo>
                      <a:pt x="1294" y="3530"/>
                    </a:lnTo>
                    <a:lnTo>
                      <a:pt x="1291" y="3533"/>
                    </a:lnTo>
                    <a:lnTo>
                      <a:pt x="1291" y="3538"/>
                    </a:lnTo>
                    <a:lnTo>
                      <a:pt x="1289" y="3545"/>
                    </a:lnTo>
                    <a:lnTo>
                      <a:pt x="1291" y="3545"/>
                    </a:lnTo>
                    <a:lnTo>
                      <a:pt x="1291" y="3548"/>
                    </a:lnTo>
                    <a:lnTo>
                      <a:pt x="1294" y="3550"/>
                    </a:lnTo>
                    <a:lnTo>
                      <a:pt x="1296" y="3550"/>
                    </a:lnTo>
                    <a:lnTo>
                      <a:pt x="1299" y="3553"/>
                    </a:lnTo>
                    <a:lnTo>
                      <a:pt x="1301" y="3553"/>
                    </a:lnTo>
                    <a:lnTo>
                      <a:pt x="1301" y="3555"/>
                    </a:lnTo>
                    <a:lnTo>
                      <a:pt x="1304" y="3555"/>
                    </a:lnTo>
                    <a:lnTo>
                      <a:pt x="1306" y="3558"/>
                    </a:lnTo>
                    <a:lnTo>
                      <a:pt x="1309" y="3558"/>
                    </a:lnTo>
                    <a:lnTo>
                      <a:pt x="1311" y="3558"/>
                    </a:lnTo>
                    <a:lnTo>
                      <a:pt x="1314" y="3558"/>
                    </a:lnTo>
                    <a:lnTo>
                      <a:pt x="1314" y="3560"/>
                    </a:lnTo>
                    <a:lnTo>
                      <a:pt x="1316" y="3560"/>
                    </a:lnTo>
                    <a:lnTo>
                      <a:pt x="1319" y="3563"/>
                    </a:lnTo>
                    <a:lnTo>
                      <a:pt x="1321" y="3563"/>
                    </a:lnTo>
                    <a:lnTo>
                      <a:pt x="1324" y="3563"/>
                    </a:lnTo>
                    <a:lnTo>
                      <a:pt x="1324" y="3565"/>
                    </a:lnTo>
                    <a:lnTo>
                      <a:pt x="1324" y="3570"/>
                    </a:lnTo>
                    <a:lnTo>
                      <a:pt x="1326" y="3572"/>
                    </a:lnTo>
                    <a:lnTo>
                      <a:pt x="1326" y="3575"/>
                    </a:lnTo>
                    <a:lnTo>
                      <a:pt x="1331" y="3577"/>
                    </a:lnTo>
                    <a:lnTo>
                      <a:pt x="1334" y="3580"/>
                    </a:lnTo>
                    <a:lnTo>
                      <a:pt x="1334" y="3582"/>
                    </a:lnTo>
                    <a:lnTo>
                      <a:pt x="1336" y="3587"/>
                    </a:lnTo>
                    <a:lnTo>
                      <a:pt x="1339" y="3585"/>
                    </a:lnTo>
                    <a:lnTo>
                      <a:pt x="1341" y="3587"/>
                    </a:lnTo>
                    <a:lnTo>
                      <a:pt x="1346" y="3590"/>
                    </a:lnTo>
                    <a:lnTo>
                      <a:pt x="1349" y="3590"/>
                    </a:lnTo>
                    <a:lnTo>
                      <a:pt x="1349" y="3592"/>
                    </a:lnTo>
                    <a:lnTo>
                      <a:pt x="1349" y="3595"/>
                    </a:lnTo>
                    <a:lnTo>
                      <a:pt x="1346" y="3597"/>
                    </a:lnTo>
                    <a:lnTo>
                      <a:pt x="1346" y="3600"/>
                    </a:lnTo>
                    <a:lnTo>
                      <a:pt x="1349" y="3600"/>
                    </a:lnTo>
                    <a:lnTo>
                      <a:pt x="1349" y="3602"/>
                    </a:lnTo>
                    <a:lnTo>
                      <a:pt x="1351" y="3605"/>
                    </a:lnTo>
                    <a:lnTo>
                      <a:pt x="1351" y="3607"/>
                    </a:lnTo>
                    <a:lnTo>
                      <a:pt x="1354" y="3610"/>
                    </a:lnTo>
                    <a:lnTo>
                      <a:pt x="1354" y="3612"/>
                    </a:lnTo>
                    <a:lnTo>
                      <a:pt x="1354" y="3615"/>
                    </a:lnTo>
                    <a:lnTo>
                      <a:pt x="1356" y="3617"/>
                    </a:lnTo>
                    <a:lnTo>
                      <a:pt x="1356" y="3620"/>
                    </a:lnTo>
                    <a:lnTo>
                      <a:pt x="1358" y="3620"/>
                    </a:lnTo>
                    <a:lnTo>
                      <a:pt x="1358" y="3622"/>
                    </a:lnTo>
                    <a:lnTo>
                      <a:pt x="1361" y="3625"/>
                    </a:lnTo>
                    <a:lnTo>
                      <a:pt x="1363" y="3625"/>
                    </a:lnTo>
                    <a:lnTo>
                      <a:pt x="1366" y="3627"/>
                    </a:lnTo>
                    <a:lnTo>
                      <a:pt x="1366" y="3630"/>
                    </a:lnTo>
                    <a:lnTo>
                      <a:pt x="1368" y="3632"/>
                    </a:lnTo>
                    <a:lnTo>
                      <a:pt x="1371" y="3635"/>
                    </a:lnTo>
                    <a:lnTo>
                      <a:pt x="1373" y="3635"/>
                    </a:lnTo>
                    <a:lnTo>
                      <a:pt x="1373" y="3637"/>
                    </a:lnTo>
                    <a:lnTo>
                      <a:pt x="1376" y="3637"/>
                    </a:lnTo>
                    <a:lnTo>
                      <a:pt x="1376" y="3640"/>
                    </a:lnTo>
                    <a:lnTo>
                      <a:pt x="1376" y="3642"/>
                    </a:lnTo>
                    <a:lnTo>
                      <a:pt x="1378" y="3642"/>
                    </a:lnTo>
                    <a:lnTo>
                      <a:pt x="1381" y="3644"/>
                    </a:lnTo>
                    <a:lnTo>
                      <a:pt x="1381" y="3647"/>
                    </a:lnTo>
                    <a:lnTo>
                      <a:pt x="1383" y="3647"/>
                    </a:lnTo>
                    <a:lnTo>
                      <a:pt x="1386" y="3649"/>
                    </a:lnTo>
                    <a:lnTo>
                      <a:pt x="1388" y="3649"/>
                    </a:lnTo>
                    <a:lnTo>
                      <a:pt x="1391" y="3652"/>
                    </a:lnTo>
                    <a:lnTo>
                      <a:pt x="1391" y="3654"/>
                    </a:lnTo>
                    <a:lnTo>
                      <a:pt x="1391" y="3657"/>
                    </a:lnTo>
                    <a:lnTo>
                      <a:pt x="1388" y="3659"/>
                    </a:lnTo>
                    <a:lnTo>
                      <a:pt x="1386" y="3659"/>
                    </a:lnTo>
                    <a:lnTo>
                      <a:pt x="1386" y="3662"/>
                    </a:lnTo>
                    <a:lnTo>
                      <a:pt x="1388" y="3664"/>
                    </a:lnTo>
                    <a:lnTo>
                      <a:pt x="1388" y="3667"/>
                    </a:lnTo>
                    <a:lnTo>
                      <a:pt x="1391" y="3669"/>
                    </a:lnTo>
                    <a:lnTo>
                      <a:pt x="1388" y="3672"/>
                    </a:lnTo>
                    <a:lnTo>
                      <a:pt x="1388" y="3674"/>
                    </a:lnTo>
                    <a:lnTo>
                      <a:pt x="1388" y="3677"/>
                    </a:lnTo>
                    <a:lnTo>
                      <a:pt x="1388" y="3679"/>
                    </a:lnTo>
                    <a:lnTo>
                      <a:pt x="1388" y="3682"/>
                    </a:lnTo>
                    <a:lnTo>
                      <a:pt x="1388" y="3687"/>
                    </a:lnTo>
                    <a:lnTo>
                      <a:pt x="1386" y="3689"/>
                    </a:lnTo>
                    <a:lnTo>
                      <a:pt x="1383" y="3692"/>
                    </a:lnTo>
                    <a:lnTo>
                      <a:pt x="1381" y="3694"/>
                    </a:lnTo>
                    <a:lnTo>
                      <a:pt x="1381" y="3699"/>
                    </a:lnTo>
                    <a:lnTo>
                      <a:pt x="1378" y="3699"/>
                    </a:lnTo>
                    <a:lnTo>
                      <a:pt x="1376" y="3699"/>
                    </a:lnTo>
                    <a:lnTo>
                      <a:pt x="1376" y="3702"/>
                    </a:lnTo>
                    <a:lnTo>
                      <a:pt x="1373" y="3702"/>
                    </a:lnTo>
                    <a:lnTo>
                      <a:pt x="1371" y="3704"/>
                    </a:lnTo>
                    <a:lnTo>
                      <a:pt x="1371" y="3707"/>
                    </a:lnTo>
                    <a:lnTo>
                      <a:pt x="1368" y="3707"/>
                    </a:lnTo>
                    <a:lnTo>
                      <a:pt x="1366" y="3709"/>
                    </a:lnTo>
                    <a:lnTo>
                      <a:pt x="1363" y="3712"/>
                    </a:lnTo>
                    <a:lnTo>
                      <a:pt x="1361" y="3714"/>
                    </a:lnTo>
                    <a:lnTo>
                      <a:pt x="1361" y="3717"/>
                    </a:lnTo>
                    <a:lnTo>
                      <a:pt x="1358" y="3719"/>
                    </a:lnTo>
                    <a:lnTo>
                      <a:pt x="1358" y="3722"/>
                    </a:lnTo>
                    <a:lnTo>
                      <a:pt x="1356" y="3722"/>
                    </a:lnTo>
                    <a:lnTo>
                      <a:pt x="1354" y="3722"/>
                    </a:lnTo>
                    <a:lnTo>
                      <a:pt x="1351" y="3722"/>
                    </a:lnTo>
                    <a:lnTo>
                      <a:pt x="1349" y="3724"/>
                    </a:lnTo>
                    <a:lnTo>
                      <a:pt x="1346" y="3726"/>
                    </a:lnTo>
                    <a:lnTo>
                      <a:pt x="1344" y="3726"/>
                    </a:lnTo>
                    <a:lnTo>
                      <a:pt x="1341" y="3724"/>
                    </a:lnTo>
                    <a:lnTo>
                      <a:pt x="1339" y="3724"/>
                    </a:lnTo>
                    <a:lnTo>
                      <a:pt x="1336" y="3724"/>
                    </a:lnTo>
                    <a:lnTo>
                      <a:pt x="1334" y="3722"/>
                    </a:lnTo>
                    <a:lnTo>
                      <a:pt x="1331" y="3722"/>
                    </a:lnTo>
                    <a:lnTo>
                      <a:pt x="1329" y="3722"/>
                    </a:lnTo>
                    <a:lnTo>
                      <a:pt x="1326" y="3719"/>
                    </a:lnTo>
                    <a:lnTo>
                      <a:pt x="1324" y="3717"/>
                    </a:lnTo>
                    <a:lnTo>
                      <a:pt x="1321" y="3714"/>
                    </a:lnTo>
                    <a:lnTo>
                      <a:pt x="1319" y="3712"/>
                    </a:lnTo>
                    <a:lnTo>
                      <a:pt x="1316" y="3712"/>
                    </a:lnTo>
                    <a:lnTo>
                      <a:pt x="1314" y="3709"/>
                    </a:lnTo>
                    <a:lnTo>
                      <a:pt x="1314" y="3707"/>
                    </a:lnTo>
                    <a:lnTo>
                      <a:pt x="1311" y="3707"/>
                    </a:lnTo>
                    <a:lnTo>
                      <a:pt x="1311" y="3704"/>
                    </a:lnTo>
                    <a:lnTo>
                      <a:pt x="1309" y="3704"/>
                    </a:lnTo>
                    <a:lnTo>
                      <a:pt x="1306" y="3704"/>
                    </a:lnTo>
                    <a:lnTo>
                      <a:pt x="1306" y="3702"/>
                    </a:lnTo>
                    <a:lnTo>
                      <a:pt x="1304" y="3702"/>
                    </a:lnTo>
                    <a:lnTo>
                      <a:pt x="1301" y="3699"/>
                    </a:lnTo>
                    <a:lnTo>
                      <a:pt x="1299" y="3699"/>
                    </a:lnTo>
                    <a:lnTo>
                      <a:pt x="1296" y="3699"/>
                    </a:lnTo>
                    <a:lnTo>
                      <a:pt x="1294" y="3699"/>
                    </a:lnTo>
                    <a:lnTo>
                      <a:pt x="1291" y="3699"/>
                    </a:lnTo>
                    <a:lnTo>
                      <a:pt x="1289" y="3699"/>
                    </a:lnTo>
                    <a:lnTo>
                      <a:pt x="1289" y="3697"/>
                    </a:lnTo>
                    <a:lnTo>
                      <a:pt x="1286" y="3697"/>
                    </a:lnTo>
                    <a:lnTo>
                      <a:pt x="1284" y="3697"/>
                    </a:lnTo>
                    <a:lnTo>
                      <a:pt x="1281" y="3697"/>
                    </a:lnTo>
                    <a:lnTo>
                      <a:pt x="1279" y="3697"/>
                    </a:lnTo>
                    <a:lnTo>
                      <a:pt x="1279" y="3694"/>
                    </a:lnTo>
                    <a:lnTo>
                      <a:pt x="1277" y="3694"/>
                    </a:lnTo>
                    <a:lnTo>
                      <a:pt x="1274" y="3692"/>
                    </a:lnTo>
                    <a:lnTo>
                      <a:pt x="1272" y="3692"/>
                    </a:lnTo>
                    <a:lnTo>
                      <a:pt x="1269" y="3692"/>
                    </a:lnTo>
                    <a:lnTo>
                      <a:pt x="1267" y="3694"/>
                    </a:lnTo>
                    <a:lnTo>
                      <a:pt x="1264" y="3694"/>
                    </a:lnTo>
                    <a:lnTo>
                      <a:pt x="1262" y="3694"/>
                    </a:lnTo>
                    <a:lnTo>
                      <a:pt x="1259" y="3692"/>
                    </a:lnTo>
                    <a:lnTo>
                      <a:pt x="1259" y="3689"/>
                    </a:lnTo>
                    <a:lnTo>
                      <a:pt x="1257" y="3689"/>
                    </a:lnTo>
                    <a:lnTo>
                      <a:pt x="1254" y="3689"/>
                    </a:lnTo>
                    <a:lnTo>
                      <a:pt x="1254" y="3687"/>
                    </a:lnTo>
                    <a:lnTo>
                      <a:pt x="1252" y="3687"/>
                    </a:lnTo>
                    <a:lnTo>
                      <a:pt x="1249" y="3684"/>
                    </a:lnTo>
                    <a:lnTo>
                      <a:pt x="1247" y="3684"/>
                    </a:lnTo>
                    <a:lnTo>
                      <a:pt x="1242" y="3677"/>
                    </a:lnTo>
                    <a:lnTo>
                      <a:pt x="1244" y="3667"/>
                    </a:lnTo>
                    <a:lnTo>
                      <a:pt x="1252" y="3654"/>
                    </a:lnTo>
                    <a:lnTo>
                      <a:pt x="1247" y="3642"/>
                    </a:lnTo>
                    <a:lnTo>
                      <a:pt x="1237" y="3635"/>
                    </a:lnTo>
                    <a:lnTo>
                      <a:pt x="1219" y="3625"/>
                    </a:lnTo>
                    <a:lnTo>
                      <a:pt x="1217" y="3622"/>
                    </a:lnTo>
                    <a:lnTo>
                      <a:pt x="1212" y="3620"/>
                    </a:lnTo>
                    <a:lnTo>
                      <a:pt x="1197" y="3617"/>
                    </a:lnTo>
                    <a:lnTo>
                      <a:pt x="1187" y="3612"/>
                    </a:lnTo>
                    <a:lnTo>
                      <a:pt x="1185" y="3610"/>
                    </a:lnTo>
                    <a:lnTo>
                      <a:pt x="1182" y="3605"/>
                    </a:lnTo>
                    <a:lnTo>
                      <a:pt x="1187" y="3600"/>
                    </a:lnTo>
                    <a:lnTo>
                      <a:pt x="1187" y="3595"/>
                    </a:lnTo>
                    <a:lnTo>
                      <a:pt x="1185" y="3592"/>
                    </a:lnTo>
                    <a:lnTo>
                      <a:pt x="1175" y="3585"/>
                    </a:lnTo>
                    <a:lnTo>
                      <a:pt x="1167" y="3582"/>
                    </a:lnTo>
                    <a:lnTo>
                      <a:pt x="1165" y="3582"/>
                    </a:lnTo>
                    <a:lnTo>
                      <a:pt x="1157" y="3575"/>
                    </a:lnTo>
                    <a:lnTo>
                      <a:pt x="1147" y="3565"/>
                    </a:lnTo>
                    <a:lnTo>
                      <a:pt x="1140" y="3560"/>
                    </a:lnTo>
                    <a:lnTo>
                      <a:pt x="1140" y="3550"/>
                    </a:lnTo>
                    <a:lnTo>
                      <a:pt x="1147" y="3538"/>
                    </a:lnTo>
                    <a:lnTo>
                      <a:pt x="1150" y="3530"/>
                    </a:lnTo>
                    <a:lnTo>
                      <a:pt x="1145" y="3525"/>
                    </a:lnTo>
                    <a:lnTo>
                      <a:pt x="1140" y="3523"/>
                    </a:lnTo>
                    <a:lnTo>
                      <a:pt x="1130" y="3518"/>
                    </a:lnTo>
                    <a:lnTo>
                      <a:pt x="1125" y="3515"/>
                    </a:lnTo>
                    <a:lnTo>
                      <a:pt x="1120" y="3515"/>
                    </a:lnTo>
                    <a:lnTo>
                      <a:pt x="1110" y="3515"/>
                    </a:lnTo>
                    <a:lnTo>
                      <a:pt x="1103" y="3513"/>
                    </a:lnTo>
                    <a:lnTo>
                      <a:pt x="1098" y="3508"/>
                    </a:lnTo>
                    <a:lnTo>
                      <a:pt x="1090" y="3503"/>
                    </a:lnTo>
                    <a:lnTo>
                      <a:pt x="1083" y="3495"/>
                    </a:lnTo>
                    <a:lnTo>
                      <a:pt x="1080" y="3488"/>
                    </a:lnTo>
                    <a:lnTo>
                      <a:pt x="1075" y="3486"/>
                    </a:lnTo>
                    <a:lnTo>
                      <a:pt x="1063" y="3486"/>
                    </a:lnTo>
                    <a:lnTo>
                      <a:pt x="1045" y="3481"/>
                    </a:lnTo>
                    <a:lnTo>
                      <a:pt x="1041" y="3476"/>
                    </a:lnTo>
                    <a:lnTo>
                      <a:pt x="1038" y="3473"/>
                    </a:lnTo>
                    <a:lnTo>
                      <a:pt x="1031" y="3471"/>
                    </a:lnTo>
                    <a:lnTo>
                      <a:pt x="1021" y="3466"/>
                    </a:lnTo>
                    <a:lnTo>
                      <a:pt x="1016" y="3461"/>
                    </a:lnTo>
                    <a:lnTo>
                      <a:pt x="1013" y="3453"/>
                    </a:lnTo>
                    <a:lnTo>
                      <a:pt x="1011" y="3448"/>
                    </a:lnTo>
                    <a:lnTo>
                      <a:pt x="1008" y="3446"/>
                    </a:lnTo>
                    <a:lnTo>
                      <a:pt x="1006" y="3441"/>
                    </a:lnTo>
                    <a:lnTo>
                      <a:pt x="1001" y="3436"/>
                    </a:lnTo>
                    <a:lnTo>
                      <a:pt x="996" y="3433"/>
                    </a:lnTo>
                    <a:lnTo>
                      <a:pt x="991" y="3428"/>
                    </a:lnTo>
                    <a:lnTo>
                      <a:pt x="986" y="3428"/>
                    </a:lnTo>
                    <a:lnTo>
                      <a:pt x="981" y="3426"/>
                    </a:lnTo>
                    <a:lnTo>
                      <a:pt x="978" y="3421"/>
                    </a:lnTo>
                    <a:lnTo>
                      <a:pt x="976" y="3416"/>
                    </a:lnTo>
                    <a:lnTo>
                      <a:pt x="973" y="3413"/>
                    </a:lnTo>
                    <a:lnTo>
                      <a:pt x="966" y="3411"/>
                    </a:lnTo>
                    <a:lnTo>
                      <a:pt x="961" y="3406"/>
                    </a:lnTo>
                    <a:lnTo>
                      <a:pt x="961" y="3404"/>
                    </a:lnTo>
                    <a:lnTo>
                      <a:pt x="959" y="3401"/>
                    </a:lnTo>
                    <a:lnTo>
                      <a:pt x="959" y="3399"/>
                    </a:lnTo>
                    <a:lnTo>
                      <a:pt x="956" y="3396"/>
                    </a:lnTo>
                    <a:lnTo>
                      <a:pt x="951" y="3391"/>
                    </a:lnTo>
                    <a:lnTo>
                      <a:pt x="946" y="3386"/>
                    </a:lnTo>
                    <a:lnTo>
                      <a:pt x="941" y="3381"/>
                    </a:lnTo>
                    <a:lnTo>
                      <a:pt x="936" y="3371"/>
                    </a:lnTo>
                    <a:lnTo>
                      <a:pt x="929" y="3369"/>
                    </a:lnTo>
                    <a:lnTo>
                      <a:pt x="926" y="3366"/>
                    </a:lnTo>
                    <a:lnTo>
                      <a:pt x="924" y="3366"/>
                    </a:lnTo>
                    <a:lnTo>
                      <a:pt x="914" y="3366"/>
                    </a:lnTo>
                    <a:lnTo>
                      <a:pt x="901" y="3369"/>
                    </a:lnTo>
                    <a:lnTo>
                      <a:pt x="891" y="3366"/>
                    </a:lnTo>
                    <a:lnTo>
                      <a:pt x="884" y="3366"/>
                    </a:lnTo>
                    <a:lnTo>
                      <a:pt x="877" y="3361"/>
                    </a:lnTo>
                    <a:lnTo>
                      <a:pt x="874" y="3359"/>
                    </a:lnTo>
                    <a:lnTo>
                      <a:pt x="867" y="3359"/>
                    </a:lnTo>
                    <a:lnTo>
                      <a:pt x="862" y="3356"/>
                    </a:lnTo>
                    <a:lnTo>
                      <a:pt x="862" y="3354"/>
                    </a:lnTo>
                    <a:lnTo>
                      <a:pt x="859" y="3351"/>
                    </a:lnTo>
                    <a:lnTo>
                      <a:pt x="859" y="3349"/>
                    </a:lnTo>
                    <a:lnTo>
                      <a:pt x="857" y="3346"/>
                    </a:lnTo>
                    <a:lnTo>
                      <a:pt x="854" y="3346"/>
                    </a:lnTo>
                    <a:lnTo>
                      <a:pt x="854" y="3344"/>
                    </a:lnTo>
                    <a:lnTo>
                      <a:pt x="852" y="3346"/>
                    </a:lnTo>
                    <a:lnTo>
                      <a:pt x="849" y="3349"/>
                    </a:lnTo>
                    <a:lnTo>
                      <a:pt x="847" y="3349"/>
                    </a:lnTo>
                    <a:lnTo>
                      <a:pt x="844" y="3351"/>
                    </a:lnTo>
                    <a:lnTo>
                      <a:pt x="844" y="3354"/>
                    </a:lnTo>
                    <a:lnTo>
                      <a:pt x="842" y="3356"/>
                    </a:lnTo>
                    <a:lnTo>
                      <a:pt x="842" y="3359"/>
                    </a:lnTo>
                    <a:lnTo>
                      <a:pt x="839" y="3359"/>
                    </a:lnTo>
                    <a:lnTo>
                      <a:pt x="839" y="3361"/>
                    </a:lnTo>
                    <a:lnTo>
                      <a:pt x="837" y="3364"/>
                    </a:lnTo>
                    <a:lnTo>
                      <a:pt x="834" y="3364"/>
                    </a:lnTo>
                    <a:lnTo>
                      <a:pt x="832" y="3366"/>
                    </a:lnTo>
                    <a:lnTo>
                      <a:pt x="829" y="3366"/>
                    </a:lnTo>
                    <a:lnTo>
                      <a:pt x="827" y="3369"/>
                    </a:lnTo>
                    <a:lnTo>
                      <a:pt x="824" y="3369"/>
                    </a:lnTo>
                    <a:lnTo>
                      <a:pt x="822" y="3369"/>
                    </a:lnTo>
                    <a:lnTo>
                      <a:pt x="822" y="3371"/>
                    </a:lnTo>
                    <a:lnTo>
                      <a:pt x="819" y="3371"/>
                    </a:lnTo>
                    <a:lnTo>
                      <a:pt x="817" y="3371"/>
                    </a:lnTo>
                    <a:lnTo>
                      <a:pt x="812" y="3374"/>
                    </a:lnTo>
                    <a:lnTo>
                      <a:pt x="809" y="3374"/>
                    </a:lnTo>
                    <a:lnTo>
                      <a:pt x="807" y="3374"/>
                    </a:lnTo>
                    <a:lnTo>
                      <a:pt x="804" y="3374"/>
                    </a:lnTo>
                    <a:lnTo>
                      <a:pt x="802" y="3374"/>
                    </a:lnTo>
                    <a:lnTo>
                      <a:pt x="800" y="3374"/>
                    </a:lnTo>
                    <a:lnTo>
                      <a:pt x="797" y="3374"/>
                    </a:lnTo>
                    <a:lnTo>
                      <a:pt x="797" y="3371"/>
                    </a:lnTo>
                    <a:lnTo>
                      <a:pt x="795" y="3371"/>
                    </a:lnTo>
                    <a:lnTo>
                      <a:pt x="795" y="3369"/>
                    </a:lnTo>
                    <a:lnTo>
                      <a:pt x="795" y="3366"/>
                    </a:lnTo>
                    <a:lnTo>
                      <a:pt x="795" y="3364"/>
                    </a:lnTo>
                    <a:lnTo>
                      <a:pt x="792" y="3364"/>
                    </a:lnTo>
                    <a:lnTo>
                      <a:pt x="792" y="3361"/>
                    </a:lnTo>
                    <a:lnTo>
                      <a:pt x="792" y="3359"/>
                    </a:lnTo>
                    <a:lnTo>
                      <a:pt x="790" y="3359"/>
                    </a:lnTo>
                    <a:lnTo>
                      <a:pt x="790" y="3356"/>
                    </a:lnTo>
                    <a:lnTo>
                      <a:pt x="787" y="3354"/>
                    </a:lnTo>
                    <a:lnTo>
                      <a:pt x="785" y="3354"/>
                    </a:lnTo>
                    <a:lnTo>
                      <a:pt x="785" y="3351"/>
                    </a:lnTo>
                    <a:lnTo>
                      <a:pt x="785" y="3349"/>
                    </a:lnTo>
                    <a:lnTo>
                      <a:pt x="785" y="3346"/>
                    </a:lnTo>
                    <a:lnTo>
                      <a:pt x="782" y="3344"/>
                    </a:lnTo>
                    <a:lnTo>
                      <a:pt x="782" y="3341"/>
                    </a:lnTo>
                    <a:lnTo>
                      <a:pt x="782" y="3339"/>
                    </a:lnTo>
                    <a:lnTo>
                      <a:pt x="780" y="3336"/>
                    </a:lnTo>
                    <a:lnTo>
                      <a:pt x="780" y="3334"/>
                    </a:lnTo>
                    <a:lnTo>
                      <a:pt x="777" y="3331"/>
                    </a:lnTo>
                    <a:lnTo>
                      <a:pt x="777" y="3329"/>
                    </a:lnTo>
                    <a:lnTo>
                      <a:pt x="775" y="3329"/>
                    </a:lnTo>
                    <a:lnTo>
                      <a:pt x="775" y="3327"/>
                    </a:lnTo>
                    <a:lnTo>
                      <a:pt x="772" y="3324"/>
                    </a:lnTo>
                    <a:lnTo>
                      <a:pt x="772" y="3322"/>
                    </a:lnTo>
                    <a:lnTo>
                      <a:pt x="772" y="3319"/>
                    </a:lnTo>
                    <a:lnTo>
                      <a:pt x="772" y="3317"/>
                    </a:lnTo>
                    <a:lnTo>
                      <a:pt x="772" y="3314"/>
                    </a:lnTo>
                    <a:lnTo>
                      <a:pt x="772" y="3312"/>
                    </a:lnTo>
                    <a:lnTo>
                      <a:pt x="770" y="3312"/>
                    </a:lnTo>
                    <a:lnTo>
                      <a:pt x="770" y="3309"/>
                    </a:lnTo>
                    <a:lnTo>
                      <a:pt x="770" y="3307"/>
                    </a:lnTo>
                    <a:lnTo>
                      <a:pt x="767" y="3307"/>
                    </a:lnTo>
                    <a:lnTo>
                      <a:pt x="767" y="3304"/>
                    </a:lnTo>
                    <a:lnTo>
                      <a:pt x="765" y="3304"/>
                    </a:lnTo>
                    <a:lnTo>
                      <a:pt x="765" y="3302"/>
                    </a:lnTo>
                    <a:lnTo>
                      <a:pt x="762" y="3302"/>
                    </a:lnTo>
                    <a:lnTo>
                      <a:pt x="762" y="3299"/>
                    </a:lnTo>
                    <a:lnTo>
                      <a:pt x="760" y="3297"/>
                    </a:lnTo>
                    <a:lnTo>
                      <a:pt x="757" y="3294"/>
                    </a:lnTo>
                    <a:lnTo>
                      <a:pt x="755" y="3294"/>
                    </a:lnTo>
                    <a:lnTo>
                      <a:pt x="755" y="3292"/>
                    </a:lnTo>
                    <a:lnTo>
                      <a:pt x="752" y="3292"/>
                    </a:lnTo>
                    <a:lnTo>
                      <a:pt x="752" y="3289"/>
                    </a:lnTo>
                    <a:lnTo>
                      <a:pt x="750" y="3287"/>
                    </a:lnTo>
                    <a:lnTo>
                      <a:pt x="747" y="3287"/>
                    </a:lnTo>
                    <a:lnTo>
                      <a:pt x="747" y="3284"/>
                    </a:lnTo>
                    <a:lnTo>
                      <a:pt x="747" y="3282"/>
                    </a:lnTo>
                    <a:lnTo>
                      <a:pt x="745" y="3279"/>
                    </a:lnTo>
                    <a:lnTo>
                      <a:pt x="742" y="3277"/>
                    </a:lnTo>
                    <a:lnTo>
                      <a:pt x="742" y="3274"/>
                    </a:lnTo>
                    <a:lnTo>
                      <a:pt x="742" y="3272"/>
                    </a:lnTo>
                    <a:lnTo>
                      <a:pt x="740" y="3269"/>
                    </a:lnTo>
                    <a:lnTo>
                      <a:pt x="737" y="3267"/>
                    </a:lnTo>
                    <a:lnTo>
                      <a:pt x="735" y="3264"/>
                    </a:lnTo>
                    <a:lnTo>
                      <a:pt x="735" y="3262"/>
                    </a:lnTo>
                    <a:lnTo>
                      <a:pt x="732" y="3259"/>
                    </a:lnTo>
                    <a:lnTo>
                      <a:pt x="730" y="3257"/>
                    </a:lnTo>
                    <a:lnTo>
                      <a:pt x="727" y="3257"/>
                    </a:lnTo>
                    <a:lnTo>
                      <a:pt x="727" y="3254"/>
                    </a:lnTo>
                    <a:lnTo>
                      <a:pt x="725" y="3254"/>
                    </a:lnTo>
                    <a:lnTo>
                      <a:pt x="723" y="3252"/>
                    </a:lnTo>
                    <a:lnTo>
                      <a:pt x="720" y="3252"/>
                    </a:lnTo>
                    <a:lnTo>
                      <a:pt x="720" y="3250"/>
                    </a:lnTo>
                    <a:lnTo>
                      <a:pt x="718" y="3250"/>
                    </a:lnTo>
                    <a:lnTo>
                      <a:pt x="715" y="3250"/>
                    </a:lnTo>
                    <a:lnTo>
                      <a:pt x="715" y="3247"/>
                    </a:lnTo>
                    <a:lnTo>
                      <a:pt x="713" y="3245"/>
                    </a:lnTo>
                    <a:lnTo>
                      <a:pt x="708" y="3242"/>
                    </a:lnTo>
                    <a:lnTo>
                      <a:pt x="705" y="3237"/>
                    </a:lnTo>
                    <a:lnTo>
                      <a:pt x="703" y="3235"/>
                    </a:lnTo>
                    <a:lnTo>
                      <a:pt x="700" y="3230"/>
                    </a:lnTo>
                    <a:lnTo>
                      <a:pt x="695" y="3225"/>
                    </a:lnTo>
                    <a:lnTo>
                      <a:pt x="690" y="3220"/>
                    </a:lnTo>
                    <a:lnTo>
                      <a:pt x="685" y="3217"/>
                    </a:lnTo>
                    <a:lnTo>
                      <a:pt x="685" y="3215"/>
                    </a:lnTo>
                    <a:lnTo>
                      <a:pt x="685" y="3212"/>
                    </a:lnTo>
                    <a:lnTo>
                      <a:pt x="680" y="3212"/>
                    </a:lnTo>
                    <a:lnTo>
                      <a:pt x="680" y="3210"/>
                    </a:lnTo>
                    <a:lnTo>
                      <a:pt x="678" y="3207"/>
                    </a:lnTo>
                    <a:lnTo>
                      <a:pt x="675" y="3205"/>
                    </a:lnTo>
                    <a:lnTo>
                      <a:pt x="673" y="3205"/>
                    </a:lnTo>
                    <a:lnTo>
                      <a:pt x="670" y="3202"/>
                    </a:lnTo>
                    <a:lnTo>
                      <a:pt x="670" y="3200"/>
                    </a:lnTo>
                    <a:lnTo>
                      <a:pt x="668" y="3197"/>
                    </a:lnTo>
                    <a:lnTo>
                      <a:pt x="665" y="3197"/>
                    </a:lnTo>
                    <a:lnTo>
                      <a:pt x="665" y="3195"/>
                    </a:lnTo>
                    <a:lnTo>
                      <a:pt x="663" y="3190"/>
                    </a:lnTo>
                    <a:lnTo>
                      <a:pt x="660" y="3190"/>
                    </a:lnTo>
                    <a:lnTo>
                      <a:pt x="658" y="3187"/>
                    </a:lnTo>
                    <a:lnTo>
                      <a:pt x="655" y="3185"/>
                    </a:lnTo>
                    <a:lnTo>
                      <a:pt x="650" y="3182"/>
                    </a:lnTo>
                    <a:lnTo>
                      <a:pt x="646" y="3180"/>
                    </a:lnTo>
                    <a:lnTo>
                      <a:pt x="646" y="3177"/>
                    </a:lnTo>
                    <a:lnTo>
                      <a:pt x="643" y="3175"/>
                    </a:lnTo>
                    <a:lnTo>
                      <a:pt x="641" y="3172"/>
                    </a:lnTo>
                    <a:lnTo>
                      <a:pt x="638" y="3170"/>
                    </a:lnTo>
                    <a:lnTo>
                      <a:pt x="638" y="3168"/>
                    </a:lnTo>
                    <a:lnTo>
                      <a:pt x="636" y="3168"/>
                    </a:lnTo>
                    <a:lnTo>
                      <a:pt x="636" y="3163"/>
                    </a:lnTo>
                    <a:lnTo>
                      <a:pt x="633" y="3163"/>
                    </a:lnTo>
                    <a:lnTo>
                      <a:pt x="633" y="3158"/>
                    </a:lnTo>
                    <a:lnTo>
                      <a:pt x="631" y="3153"/>
                    </a:lnTo>
                    <a:lnTo>
                      <a:pt x="628" y="3153"/>
                    </a:lnTo>
                    <a:lnTo>
                      <a:pt x="628" y="3150"/>
                    </a:lnTo>
                    <a:lnTo>
                      <a:pt x="628" y="3148"/>
                    </a:lnTo>
                    <a:lnTo>
                      <a:pt x="626" y="3143"/>
                    </a:lnTo>
                    <a:lnTo>
                      <a:pt x="623" y="3143"/>
                    </a:lnTo>
                    <a:lnTo>
                      <a:pt x="623" y="3140"/>
                    </a:lnTo>
                    <a:lnTo>
                      <a:pt x="621" y="3138"/>
                    </a:lnTo>
                    <a:lnTo>
                      <a:pt x="621" y="3135"/>
                    </a:lnTo>
                    <a:lnTo>
                      <a:pt x="618" y="3135"/>
                    </a:lnTo>
                    <a:lnTo>
                      <a:pt x="618" y="3130"/>
                    </a:lnTo>
                    <a:lnTo>
                      <a:pt x="616" y="3128"/>
                    </a:lnTo>
                    <a:lnTo>
                      <a:pt x="611" y="3125"/>
                    </a:lnTo>
                    <a:lnTo>
                      <a:pt x="608" y="3123"/>
                    </a:lnTo>
                    <a:lnTo>
                      <a:pt x="603" y="3120"/>
                    </a:lnTo>
                    <a:lnTo>
                      <a:pt x="598" y="3120"/>
                    </a:lnTo>
                    <a:lnTo>
                      <a:pt x="596" y="3120"/>
                    </a:lnTo>
                    <a:lnTo>
                      <a:pt x="591" y="3120"/>
                    </a:lnTo>
                    <a:lnTo>
                      <a:pt x="588" y="3120"/>
                    </a:lnTo>
                    <a:lnTo>
                      <a:pt x="586" y="3118"/>
                    </a:lnTo>
                    <a:lnTo>
                      <a:pt x="586" y="3115"/>
                    </a:lnTo>
                    <a:lnTo>
                      <a:pt x="586" y="3113"/>
                    </a:lnTo>
                    <a:lnTo>
                      <a:pt x="588" y="3113"/>
                    </a:lnTo>
                    <a:lnTo>
                      <a:pt x="588" y="3110"/>
                    </a:lnTo>
                    <a:lnTo>
                      <a:pt x="591" y="3108"/>
                    </a:lnTo>
                    <a:lnTo>
                      <a:pt x="593" y="3105"/>
                    </a:lnTo>
                    <a:lnTo>
                      <a:pt x="596" y="3100"/>
                    </a:lnTo>
                    <a:lnTo>
                      <a:pt x="598" y="3100"/>
                    </a:lnTo>
                    <a:lnTo>
                      <a:pt x="601" y="3095"/>
                    </a:lnTo>
                    <a:lnTo>
                      <a:pt x="603" y="3095"/>
                    </a:lnTo>
                    <a:lnTo>
                      <a:pt x="606" y="3091"/>
                    </a:lnTo>
                    <a:lnTo>
                      <a:pt x="611" y="3086"/>
                    </a:lnTo>
                    <a:lnTo>
                      <a:pt x="613" y="3083"/>
                    </a:lnTo>
                    <a:lnTo>
                      <a:pt x="616" y="3081"/>
                    </a:lnTo>
                    <a:lnTo>
                      <a:pt x="618" y="3078"/>
                    </a:lnTo>
                    <a:lnTo>
                      <a:pt x="621" y="3078"/>
                    </a:lnTo>
                    <a:lnTo>
                      <a:pt x="623" y="3076"/>
                    </a:lnTo>
                    <a:lnTo>
                      <a:pt x="626" y="3073"/>
                    </a:lnTo>
                    <a:lnTo>
                      <a:pt x="626" y="3071"/>
                    </a:lnTo>
                    <a:lnTo>
                      <a:pt x="626" y="3068"/>
                    </a:lnTo>
                    <a:lnTo>
                      <a:pt x="623" y="3066"/>
                    </a:lnTo>
                    <a:lnTo>
                      <a:pt x="623" y="3063"/>
                    </a:lnTo>
                    <a:lnTo>
                      <a:pt x="621" y="3063"/>
                    </a:lnTo>
                    <a:lnTo>
                      <a:pt x="616" y="3061"/>
                    </a:lnTo>
                    <a:lnTo>
                      <a:pt x="613" y="3061"/>
                    </a:lnTo>
                    <a:lnTo>
                      <a:pt x="608" y="3058"/>
                    </a:lnTo>
                    <a:lnTo>
                      <a:pt x="606" y="3058"/>
                    </a:lnTo>
                    <a:lnTo>
                      <a:pt x="603" y="3058"/>
                    </a:lnTo>
                    <a:lnTo>
                      <a:pt x="598" y="3056"/>
                    </a:lnTo>
                    <a:lnTo>
                      <a:pt x="596" y="3053"/>
                    </a:lnTo>
                    <a:lnTo>
                      <a:pt x="593" y="3048"/>
                    </a:lnTo>
                    <a:lnTo>
                      <a:pt x="591" y="3048"/>
                    </a:lnTo>
                    <a:lnTo>
                      <a:pt x="591" y="3046"/>
                    </a:lnTo>
                    <a:lnTo>
                      <a:pt x="588" y="3043"/>
                    </a:lnTo>
                    <a:lnTo>
                      <a:pt x="591" y="3043"/>
                    </a:lnTo>
                    <a:lnTo>
                      <a:pt x="591" y="3041"/>
                    </a:lnTo>
                    <a:lnTo>
                      <a:pt x="591" y="3038"/>
                    </a:lnTo>
                    <a:lnTo>
                      <a:pt x="593" y="3036"/>
                    </a:lnTo>
                    <a:lnTo>
                      <a:pt x="596" y="3036"/>
                    </a:lnTo>
                    <a:lnTo>
                      <a:pt x="598" y="3033"/>
                    </a:lnTo>
                    <a:lnTo>
                      <a:pt x="598" y="3031"/>
                    </a:lnTo>
                    <a:lnTo>
                      <a:pt x="601" y="3031"/>
                    </a:lnTo>
                    <a:lnTo>
                      <a:pt x="603" y="3028"/>
                    </a:lnTo>
                    <a:lnTo>
                      <a:pt x="606" y="3028"/>
                    </a:lnTo>
                    <a:lnTo>
                      <a:pt x="608" y="3026"/>
                    </a:lnTo>
                    <a:lnTo>
                      <a:pt x="611" y="3023"/>
                    </a:lnTo>
                    <a:lnTo>
                      <a:pt x="611" y="3021"/>
                    </a:lnTo>
                    <a:lnTo>
                      <a:pt x="613" y="3021"/>
                    </a:lnTo>
                    <a:lnTo>
                      <a:pt x="613" y="3018"/>
                    </a:lnTo>
                    <a:lnTo>
                      <a:pt x="613" y="3016"/>
                    </a:lnTo>
                    <a:lnTo>
                      <a:pt x="613" y="3014"/>
                    </a:lnTo>
                    <a:lnTo>
                      <a:pt x="613" y="3011"/>
                    </a:lnTo>
                    <a:lnTo>
                      <a:pt x="613" y="3009"/>
                    </a:lnTo>
                    <a:lnTo>
                      <a:pt x="613" y="3004"/>
                    </a:lnTo>
                    <a:lnTo>
                      <a:pt x="611" y="3004"/>
                    </a:lnTo>
                    <a:lnTo>
                      <a:pt x="611" y="3001"/>
                    </a:lnTo>
                    <a:lnTo>
                      <a:pt x="611" y="2999"/>
                    </a:lnTo>
                    <a:lnTo>
                      <a:pt x="608" y="2996"/>
                    </a:lnTo>
                    <a:lnTo>
                      <a:pt x="608" y="2994"/>
                    </a:lnTo>
                    <a:lnTo>
                      <a:pt x="608" y="2991"/>
                    </a:lnTo>
                    <a:lnTo>
                      <a:pt x="606" y="2989"/>
                    </a:lnTo>
                    <a:lnTo>
                      <a:pt x="606" y="2986"/>
                    </a:lnTo>
                    <a:lnTo>
                      <a:pt x="606" y="2984"/>
                    </a:lnTo>
                    <a:lnTo>
                      <a:pt x="606" y="2981"/>
                    </a:lnTo>
                    <a:lnTo>
                      <a:pt x="603" y="2976"/>
                    </a:lnTo>
                    <a:lnTo>
                      <a:pt x="603" y="2974"/>
                    </a:lnTo>
                    <a:lnTo>
                      <a:pt x="601" y="2974"/>
                    </a:lnTo>
                    <a:lnTo>
                      <a:pt x="601" y="2971"/>
                    </a:lnTo>
                    <a:lnTo>
                      <a:pt x="601" y="2969"/>
                    </a:lnTo>
                    <a:lnTo>
                      <a:pt x="601" y="2966"/>
                    </a:lnTo>
                    <a:lnTo>
                      <a:pt x="601" y="2964"/>
                    </a:lnTo>
                    <a:lnTo>
                      <a:pt x="598" y="2961"/>
                    </a:lnTo>
                    <a:lnTo>
                      <a:pt x="598" y="2959"/>
                    </a:lnTo>
                    <a:lnTo>
                      <a:pt x="598" y="2956"/>
                    </a:lnTo>
                    <a:lnTo>
                      <a:pt x="598" y="2954"/>
                    </a:lnTo>
                    <a:lnTo>
                      <a:pt x="596" y="2954"/>
                    </a:lnTo>
                    <a:lnTo>
                      <a:pt x="596" y="2951"/>
                    </a:lnTo>
                    <a:lnTo>
                      <a:pt x="596" y="2949"/>
                    </a:lnTo>
                    <a:lnTo>
                      <a:pt x="596" y="2946"/>
                    </a:lnTo>
                    <a:lnTo>
                      <a:pt x="596" y="2944"/>
                    </a:lnTo>
                    <a:lnTo>
                      <a:pt x="596" y="2941"/>
                    </a:lnTo>
                    <a:lnTo>
                      <a:pt x="591" y="2939"/>
                    </a:lnTo>
                    <a:lnTo>
                      <a:pt x="588" y="2937"/>
                    </a:lnTo>
                    <a:lnTo>
                      <a:pt x="586" y="2932"/>
                    </a:lnTo>
                    <a:lnTo>
                      <a:pt x="583" y="2927"/>
                    </a:lnTo>
                    <a:lnTo>
                      <a:pt x="581" y="2924"/>
                    </a:lnTo>
                    <a:lnTo>
                      <a:pt x="578" y="2922"/>
                    </a:lnTo>
                    <a:lnTo>
                      <a:pt x="576" y="2919"/>
                    </a:lnTo>
                    <a:lnTo>
                      <a:pt x="576" y="2917"/>
                    </a:lnTo>
                    <a:lnTo>
                      <a:pt x="573" y="2914"/>
                    </a:lnTo>
                    <a:lnTo>
                      <a:pt x="571" y="2914"/>
                    </a:lnTo>
                    <a:lnTo>
                      <a:pt x="566" y="2909"/>
                    </a:lnTo>
                    <a:lnTo>
                      <a:pt x="571" y="2909"/>
                    </a:lnTo>
                    <a:lnTo>
                      <a:pt x="573" y="2904"/>
                    </a:lnTo>
                    <a:lnTo>
                      <a:pt x="576" y="2899"/>
                    </a:lnTo>
                    <a:lnTo>
                      <a:pt x="583" y="2897"/>
                    </a:lnTo>
                    <a:lnTo>
                      <a:pt x="586" y="2894"/>
                    </a:lnTo>
                    <a:lnTo>
                      <a:pt x="591" y="2892"/>
                    </a:lnTo>
                    <a:lnTo>
                      <a:pt x="598" y="2889"/>
                    </a:lnTo>
                    <a:lnTo>
                      <a:pt x="606" y="2889"/>
                    </a:lnTo>
                    <a:lnTo>
                      <a:pt x="611" y="2887"/>
                    </a:lnTo>
                    <a:lnTo>
                      <a:pt x="611" y="2884"/>
                    </a:lnTo>
                    <a:lnTo>
                      <a:pt x="611" y="2877"/>
                    </a:lnTo>
                    <a:lnTo>
                      <a:pt x="611" y="2872"/>
                    </a:lnTo>
                    <a:lnTo>
                      <a:pt x="613" y="2867"/>
                    </a:lnTo>
                    <a:lnTo>
                      <a:pt x="618" y="2862"/>
                    </a:lnTo>
                    <a:lnTo>
                      <a:pt x="621" y="2859"/>
                    </a:lnTo>
                    <a:lnTo>
                      <a:pt x="623" y="2855"/>
                    </a:lnTo>
                    <a:lnTo>
                      <a:pt x="626" y="2855"/>
                    </a:lnTo>
                    <a:lnTo>
                      <a:pt x="631" y="2845"/>
                    </a:lnTo>
                    <a:lnTo>
                      <a:pt x="633" y="2842"/>
                    </a:lnTo>
                    <a:lnTo>
                      <a:pt x="638" y="2837"/>
                    </a:lnTo>
                    <a:lnTo>
                      <a:pt x="641" y="2832"/>
                    </a:lnTo>
                    <a:lnTo>
                      <a:pt x="643" y="2830"/>
                    </a:lnTo>
                    <a:lnTo>
                      <a:pt x="655" y="2827"/>
                    </a:lnTo>
                    <a:lnTo>
                      <a:pt x="673" y="2827"/>
                    </a:lnTo>
                    <a:lnTo>
                      <a:pt x="680" y="2822"/>
                    </a:lnTo>
                    <a:lnTo>
                      <a:pt x="690" y="2822"/>
                    </a:lnTo>
                    <a:lnTo>
                      <a:pt x="693" y="2820"/>
                    </a:lnTo>
                    <a:lnTo>
                      <a:pt x="700" y="2815"/>
                    </a:lnTo>
                    <a:lnTo>
                      <a:pt x="700" y="2807"/>
                    </a:lnTo>
                    <a:lnTo>
                      <a:pt x="698" y="2800"/>
                    </a:lnTo>
                    <a:lnTo>
                      <a:pt x="695" y="2795"/>
                    </a:lnTo>
                    <a:lnTo>
                      <a:pt x="695" y="2790"/>
                    </a:lnTo>
                    <a:lnTo>
                      <a:pt x="703" y="2785"/>
                    </a:lnTo>
                    <a:lnTo>
                      <a:pt x="715" y="2782"/>
                    </a:lnTo>
                    <a:lnTo>
                      <a:pt x="720" y="2782"/>
                    </a:lnTo>
                    <a:lnTo>
                      <a:pt x="735" y="2780"/>
                    </a:lnTo>
                    <a:lnTo>
                      <a:pt x="747" y="2778"/>
                    </a:lnTo>
                    <a:lnTo>
                      <a:pt x="750" y="2773"/>
                    </a:lnTo>
                    <a:lnTo>
                      <a:pt x="752" y="2765"/>
                    </a:lnTo>
                    <a:lnTo>
                      <a:pt x="752" y="2760"/>
                    </a:lnTo>
                    <a:lnTo>
                      <a:pt x="750" y="2758"/>
                    </a:lnTo>
                    <a:lnTo>
                      <a:pt x="750" y="2753"/>
                    </a:lnTo>
                    <a:lnTo>
                      <a:pt x="747" y="2750"/>
                    </a:lnTo>
                    <a:lnTo>
                      <a:pt x="747" y="2748"/>
                    </a:lnTo>
                    <a:lnTo>
                      <a:pt x="745" y="2748"/>
                    </a:lnTo>
                    <a:lnTo>
                      <a:pt x="737" y="2745"/>
                    </a:lnTo>
                    <a:lnTo>
                      <a:pt x="735" y="2745"/>
                    </a:lnTo>
                    <a:lnTo>
                      <a:pt x="730" y="2745"/>
                    </a:lnTo>
                    <a:lnTo>
                      <a:pt x="725" y="2748"/>
                    </a:lnTo>
                    <a:lnTo>
                      <a:pt x="723" y="2748"/>
                    </a:lnTo>
                    <a:lnTo>
                      <a:pt x="720" y="2750"/>
                    </a:lnTo>
                    <a:lnTo>
                      <a:pt x="718" y="2748"/>
                    </a:lnTo>
                    <a:lnTo>
                      <a:pt x="715" y="2748"/>
                    </a:lnTo>
                    <a:lnTo>
                      <a:pt x="713" y="2745"/>
                    </a:lnTo>
                    <a:lnTo>
                      <a:pt x="710" y="2745"/>
                    </a:lnTo>
                    <a:lnTo>
                      <a:pt x="708" y="2745"/>
                    </a:lnTo>
                    <a:lnTo>
                      <a:pt x="705" y="2745"/>
                    </a:lnTo>
                    <a:lnTo>
                      <a:pt x="703" y="2743"/>
                    </a:lnTo>
                    <a:lnTo>
                      <a:pt x="700" y="2743"/>
                    </a:lnTo>
                    <a:lnTo>
                      <a:pt x="698" y="2743"/>
                    </a:lnTo>
                    <a:lnTo>
                      <a:pt x="695" y="2743"/>
                    </a:lnTo>
                    <a:lnTo>
                      <a:pt x="693" y="2740"/>
                    </a:lnTo>
                    <a:lnTo>
                      <a:pt x="688" y="2740"/>
                    </a:lnTo>
                    <a:lnTo>
                      <a:pt x="685" y="2738"/>
                    </a:lnTo>
                    <a:lnTo>
                      <a:pt x="683" y="2738"/>
                    </a:lnTo>
                    <a:lnTo>
                      <a:pt x="683" y="2735"/>
                    </a:lnTo>
                    <a:lnTo>
                      <a:pt x="680" y="2730"/>
                    </a:lnTo>
                    <a:lnTo>
                      <a:pt x="678" y="2728"/>
                    </a:lnTo>
                    <a:lnTo>
                      <a:pt x="675" y="2723"/>
                    </a:lnTo>
                    <a:lnTo>
                      <a:pt x="673" y="2718"/>
                    </a:lnTo>
                    <a:lnTo>
                      <a:pt x="673" y="2715"/>
                    </a:lnTo>
                    <a:lnTo>
                      <a:pt x="675" y="2713"/>
                    </a:lnTo>
                    <a:lnTo>
                      <a:pt x="675" y="2710"/>
                    </a:lnTo>
                    <a:lnTo>
                      <a:pt x="675" y="2708"/>
                    </a:lnTo>
                    <a:lnTo>
                      <a:pt x="675" y="2705"/>
                    </a:lnTo>
                    <a:lnTo>
                      <a:pt x="673" y="2703"/>
                    </a:lnTo>
                    <a:lnTo>
                      <a:pt x="670" y="2701"/>
                    </a:lnTo>
                    <a:lnTo>
                      <a:pt x="665" y="2698"/>
                    </a:lnTo>
                    <a:lnTo>
                      <a:pt x="663" y="2693"/>
                    </a:lnTo>
                    <a:lnTo>
                      <a:pt x="660" y="2688"/>
                    </a:lnTo>
                    <a:lnTo>
                      <a:pt x="660" y="2683"/>
                    </a:lnTo>
                    <a:lnTo>
                      <a:pt x="660" y="2678"/>
                    </a:lnTo>
                    <a:lnTo>
                      <a:pt x="660" y="2673"/>
                    </a:lnTo>
                    <a:lnTo>
                      <a:pt x="658" y="2671"/>
                    </a:lnTo>
                    <a:lnTo>
                      <a:pt x="655" y="2671"/>
                    </a:lnTo>
                    <a:lnTo>
                      <a:pt x="653" y="2668"/>
                    </a:lnTo>
                    <a:lnTo>
                      <a:pt x="653" y="2666"/>
                    </a:lnTo>
                    <a:lnTo>
                      <a:pt x="650" y="2663"/>
                    </a:lnTo>
                    <a:lnTo>
                      <a:pt x="648" y="2661"/>
                    </a:lnTo>
                    <a:lnTo>
                      <a:pt x="646" y="2661"/>
                    </a:lnTo>
                    <a:lnTo>
                      <a:pt x="646" y="2658"/>
                    </a:lnTo>
                    <a:lnTo>
                      <a:pt x="643" y="2656"/>
                    </a:lnTo>
                    <a:lnTo>
                      <a:pt x="641" y="2653"/>
                    </a:lnTo>
                    <a:lnTo>
                      <a:pt x="638" y="2653"/>
                    </a:lnTo>
                    <a:lnTo>
                      <a:pt x="636" y="2653"/>
                    </a:lnTo>
                    <a:lnTo>
                      <a:pt x="633" y="2653"/>
                    </a:lnTo>
                    <a:lnTo>
                      <a:pt x="633" y="2651"/>
                    </a:lnTo>
                    <a:lnTo>
                      <a:pt x="633" y="2648"/>
                    </a:lnTo>
                    <a:lnTo>
                      <a:pt x="636" y="2648"/>
                    </a:lnTo>
                    <a:lnTo>
                      <a:pt x="638" y="2648"/>
                    </a:lnTo>
                    <a:lnTo>
                      <a:pt x="641" y="2648"/>
                    </a:lnTo>
                    <a:lnTo>
                      <a:pt x="641" y="2646"/>
                    </a:lnTo>
                    <a:lnTo>
                      <a:pt x="643" y="2643"/>
                    </a:lnTo>
                    <a:lnTo>
                      <a:pt x="643" y="2641"/>
                    </a:lnTo>
                    <a:lnTo>
                      <a:pt x="646" y="2641"/>
                    </a:lnTo>
                    <a:lnTo>
                      <a:pt x="650" y="2641"/>
                    </a:lnTo>
                    <a:lnTo>
                      <a:pt x="653" y="2641"/>
                    </a:lnTo>
                    <a:lnTo>
                      <a:pt x="653" y="2636"/>
                    </a:lnTo>
                    <a:lnTo>
                      <a:pt x="653" y="2633"/>
                    </a:lnTo>
                    <a:lnTo>
                      <a:pt x="653" y="2631"/>
                    </a:lnTo>
                    <a:lnTo>
                      <a:pt x="658" y="2628"/>
                    </a:lnTo>
                    <a:lnTo>
                      <a:pt x="658" y="2626"/>
                    </a:lnTo>
                    <a:lnTo>
                      <a:pt x="658" y="2623"/>
                    </a:lnTo>
                    <a:lnTo>
                      <a:pt x="655" y="2621"/>
                    </a:lnTo>
                    <a:lnTo>
                      <a:pt x="653" y="2621"/>
                    </a:lnTo>
                    <a:lnTo>
                      <a:pt x="650" y="2619"/>
                    </a:lnTo>
                    <a:lnTo>
                      <a:pt x="646" y="2619"/>
                    </a:lnTo>
                    <a:lnTo>
                      <a:pt x="646" y="2616"/>
                    </a:lnTo>
                    <a:lnTo>
                      <a:pt x="643" y="2614"/>
                    </a:lnTo>
                    <a:lnTo>
                      <a:pt x="641" y="2611"/>
                    </a:lnTo>
                    <a:lnTo>
                      <a:pt x="636" y="2609"/>
                    </a:lnTo>
                    <a:lnTo>
                      <a:pt x="636" y="2606"/>
                    </a:lnTo>
                    <a:lnTo>
                      <a:pt x="633" y="2609"/>
                    </a:lnTo>
                    <a:lnTo>
                      <a:pt x="628" y="2609"/>
                    </a:lnTo>
                    <a:lnTo>
                      <a:pt x="626" y="2609"/>
                    </a:lnTo>
                    <a:lnTo>
                      <a:pt x="626" y="2606"/>
                    </a:lnTo>
                    <a:lnTo>
                      <a:pt x="621" y="2606"/>
                    </a:lnTo>
                    <a:lnTo>
                      <a:pt x="621" y="2604"/>
                    </a:lnTo>
                    <a:lnTo>
                      <a:pt x="618" y="2604"/>
                    </a:lnTo>
                    <a:lnTo>
                      <a:pt x="618" y="2601"/>
                    </a:lnTo>
                    <a:lnTo>
                      <a:pt x="616" y="2601"/>
                    </a:lnTo>
                    <a:lnTo>
                      <a:pt x="613" y="2599"/>
                    </a:lnTo>
                    <a:lnTo>
                      <a:pt x="611" y="2599"/>
                    </a:lnTo>
                    <a:lnTo>
                      <a:pt x="608" y="2596"/>
                    </a:lnTo>
                    <a:lnTo>
                      <a:pt x="606" y="2596"/>
                    </a:lnTo>
                    <a:lnTo>
                      <a:pt x="603" y="2596"/>
                    </a:lnTo>
                    <a:lnTo>
                      <a:pt x="603" y="2594"/>
                    </a:lnTo>
                    <a:lnTo>
                      <a:pt x="603" y="2591"/>
                    </a:lnTo>
                    <a:lnTo>
                      <a:pt x="603" y="2589"/>
                    </a:lnTo>
                    <a:lnTo>
                      <a:pt x="606" y="2589"/>
                    </a:lnTo>
                    <a:lnTo>
                      <a:pt x="608" y="2586"/>
                    </a:lnTo>
                    <a:lnTo>
                      <a:pt x="611" y="2586"/>
                    </a:lnTo>
                    <a:lnTo>
                      <a:pt x="613" y="2584"/>
                    </a:lnTo>
                    <a:lnTo>
                      <a:pt x="616" y="2581"/>
                    </a:lnTo>
                    <a:lnTo>
                      <a:pt x="618" y="2576"/>
                    </a:lnTo>
                    <a:lnTo>
                      <a:pt x="616" y="2571"/>
                    </a:lnTo>
                    <a:lnTo>
                      <a:pt x="616" y="2566"/>
                    </a:lnTo>
                    <a:lnTo>
                      <a:pt x="616" y="2564"/>
                    </a:lnTo>
                    <a:lnTo>
                      <a:pt x="613" y="2559"/>
                    </a:lnTo>
                    <a:lnTo>
                      <a:pt x="611" y="2556"/>
                    </a:lnTo>
                    <a:lnTo>
                      <a:pt x="608" y="2556"/>
                    </a:lnTo>
                    <a:lnTo>
                      <a:pt x="603" y="2554"/>
                    </a:lnTo>
                    <a:lnTo>
                      <a:pt x="598" y="2554"/>
                    </a:lnTo>
                    <a:lnTo>
                      <a:pt x="593" y="2554"/>
                    </a:lnTo>
                    <a:lnTo>
                      <a:pt x="588" y="2554"/>
                    </a:lnTo>
                    <a:lnTo>
                      <a:pt x="586" y="2554"/>
                    </a:lnTo>
                    <a:lnTo>
                      <a:pt x="583" y="2554"/>
                    </a:lnTo>
                    <a:lnTo>
                      <a:pt x="581" y="2551"/>
                    </a:lnTo>
                    <a:lnTo>
                      <a:pt x="578" y="2549"/>
                    </a:lnTo>
                    <a:lnTo>
                      <a:pt x="578" y="2546"/>
                    </a:lnTo>
                    <a:lnTo>
                      <a:pt x="576" y="2544"/>
                    </a:lnTo>
                    <a:lnTo>
                      <a:pt x="573" y="2539"/>
                    </a:lnTo>
                    <a:lnTo>
                      <a:pt x="568" y="2539"/>
                    </a:lnTo>
                    <a:lnTo>
                      <a:pt x="566" y="2537"/>
                    </a:lnTo>
                    <a:lnTo>
                      <a:pt x="561" y="2534"/>
                    </a:lnTo>
                    <a:lnTo>
                      <a:pt x="559" y="2532"/>
                    </a:lnTo>
                    <a:lnTo>
                      <a:pt x="559" y="2529"/>
                    </a:lnTo>
                    <a:lnTo>
                      <a:pt x="559" y="2527"/>
                    </a:lnTo>
                    <a:lnTo>
                      <a:pt x="561" y="2524"/>
                    </a:lnTo>
                    <a:lnTo>
                      <a:pt x="564" y="2524"/>
                    </a:lnTo>
                    <a:lnTo>
                      <a:pt x="564" y="2519"/>
                    </a:lnTo>
                    <a:lnTo>
                      <a:pt x="566" y="2519"/>
                    </a:lnTo>
                    <a:lnTo>
                      <a:pt x="566" y="2517"/>
                    </a:lnTo>
                    <a:lnTo>
                      <a:pt x="564" y="2512"/>
                    </a:lnTo>
                    <a:lnTo>
                      <a:pt x="561" y="2509"/>
                    </a:lnTo>
                    <a:lnTo>
                      <a:pt x="559" y="2507"/>
                    </a:lnTo>
                    <a:lnTo>
                      <a:pt x="554" y="2504"/>
                    </a:lnTo>
                    <a:lnTo>
                      <a:pt x="549" y="2502"/>
                    </a:lnTo>
                    <a:lnTo>
                      <a:pt x="551" y="2497"/>
                    </a:lnTo>
                    <a:lnTo>
                      <a:pt x="551" y="2494"/>
                    </a:lnTo>
                    <a:lnTo>
                      <a:pt x="554" y="2489"/>
                    </a:lnTo>
                    <a:lnTo>
                      <a:pt x="554" y="2487"/>
                    </a:lnTo>
                    <a:lnTo>
                      <a:pt x="556" y="2484"/>
                    </a:lnTo>
                    <a:lnTo>
                      <a:pt x="554" y="2482"/>
                    </a:lnTo>
                    <a:lnTo>
                      <a:pt x="551" y="2479"/>
                    </a:lnTo>
                    <a:lnTo>
                      <a:pt x="551" y="2477"/>
                    </a:lnTo>
                    <a:lnTo>
                      <a:pt x="551" y="2474"/>
                    </a:lnTo>
                    <a:lnTo>
                      <a:pt x="551" y="2472"/>
                    </a:lnTo>
                    <a:lnTo>
                      <a:pt x="554" y="2472"/>
                    </a:lnTo>
                    <a:lnTo>
                      <a:pt x="554" y="2469"/>
                    </a:lnTo>
                    <a:lnTo>
                      <a:pt x="551" y="2469"/>
                    </a:lnTo>
                    <a:lnTo>
                      <a:pt x="551" y="2467"/>
                    </a:lnTo>
                    <a:lnTo>
                      <a:pt x="549" y="2465"/>
                    </a:lnTo>
                    <a:lnTo>
                      <a:pt x="549" y="2462"/>
                    </a:lnTo>
                    <a:lnTo>
                      <a:pt x="549" y="2460"/>
                    </a:lnTo>
                    <a:lnTo>
                      <a:pt x="546" y="2460"/>
                    </a:lnTo>
                    <a:lnTo>
                      <a:pt x="544" y="2460"/>
                    </a:lnTo>
                    <a:lnTo>
                      <a:pt x="541" y="2457"/>
                    </a:lnTo>
                    <a:lnTo>
                      <a:pt x="539" y="2457"/>
                    </a:lnTo>
                    <a:lnTo>
                      <a:pt x="536" y="2460"/>
                    </a:lnTo>
                    <a:lnTo>
                      <a:pt x="534" y="2457"/>
                    </a:lnTo>
                    <a:lnTo>
                      <a:pt x="531" y="2455"/>
                    </a:lnTo>
                    <a:lnTo>
                      <a:pt x="531" y="2452"/>
                    </a:lnTo>
                    <a:lnTo>
                      <a:pt x="529" y="2450"/>
                    </a:lnTo>
                    <a:lnTo>
                      <a:pt x="524" y="2445"/>
                    </a:lnTo>
                    <a:lnTo>
                      <a:pt x="521" y="2442"/>
                    </a:lnTo>
                    <a:lnTo>
                      <a:pt x="519" y="2440"/>
                    </a:lnTo>
                    <a:lnTo>
                      <a:pt x="519" y="2435"/>
                    </a:lnTo>
                    <a:lnTo>
                      <a:pt x="519" y="2430"/>
                    </a:lnTo>
                    <a:lnTo>
                      <a:pt x="519" y="2427"/>
                    </a:lnTo>
                    <a:lnTo>
                      <a:pt x="516" y="2427"/>
                    </a:lnTo>
                    <a:lnTo>
                      <a:pt x="514" y="2427"/>
                    </a:lnTo>
                    <a:lnTo>
                      <a:pt x="514" y="2422"/>
                    </a:lnTo>
                    <a:lnTo>
                      <a:pt x="514" y="2417"/>
                    </a:lnTo>
                    <a:lnTo>
                      <a:pt x="511" y="2412"/>
                    </a:lnTo>
                    <a:lnTo>
                      <a:pt x="511" y="2410"/>
                    </a:lnTo>
                    <a:lnTo>
                      <a:pt x="511" y="2407"/>
                    </a:lnTo>
                    <a:lnTo>
                      <a:pt x="511" y="2405"/>
                    </a:lnTo>
                    <a:lnTo>
                      <a:pt x="511" y="2402"/>
                    </a:lnTo>
                    <a:lnTo>
                      <a:pt x="511" y="2400"/>
                    </a:lnTo>
                    <a:lnTo>
                      <a:pt x="511" y="2395"/>
                    </a:lnTo>
                    <a:lnTo>
                      <a:pt x="509" y="2390"/>
                    </a:lnTo>
                    <a:lnTo>
                      <a:pt x="506" y="2387"/>
                    </a:lnTo>
                    <a:lnTo>
                      <a:pt x="504" y="2387"/>
                    </a:lnTo>
                    <a:lnTo>
                      <a:pt x="506" y="2387"/>
                    </a:lnTo>
                    <a:lnTo>
                      <a:pt x="509" y="2387"/>
                    </a:lnTo>
                    <a:lnTo>
                      <a:pt x="511" y="2390"/>
                    </a:lnTo>
                    <a:lnTo>
                      <a:pt x="516" y="2387"/>
                    </a:lnTo>
                    <a:lnTo>
                      <a:pt x="521" y="2385"/>
                    </a:lnTo>
                    <a:lnTo>
                      <a:pt x="524" y="2385"/>
                    </a:lnTo>
                    <a:lnTo>
                      <a:pt x="526" y="2383"/>
                    </a:lnTo>
                    <a:lnTo>
                      <a:pt x="531" y="2385"/>
                    </a:lnTo>
                    <a:lnTo>
                      <a:pt x="534" y="2390"/>
                    </a:lnTo>
                    <a:lnTo>
                      <a:pt x="539" y="2395"/>
                    </a:lnTo>
                    <a:lnTo>
                      <a:pt x="541" y="2397"/>
                    </a:lnTo>
                    <a:lnTo>
                      <a:pt x="544" y="2400"/>
                    </a:lnTo>
                    <a:lnTo>
                      <a:pt x="546" y="2402"/>
                    </a:lnTo>
                    <a:lnTo>
                      <a:pt x="549" y="2402"/>
                    </a:lnTo>
                    <a:lnTo>
                      <a:pt x="554" y="2400"/>
                    </a:lnTo>
                    <a:lnTo>
                      <a:pt x="556" y="2400"/>
                    </a:lnTo>
                    <a:lnTo>
                      <a:pt x="559" y="2397"/>
                    </a:lnTo>
                    <a:lnTo>
                      <a:pt x="561" y="2395"/>
                    </a:lnTo>
                    <a:lnTo>
                      <a:pt x="561" y="2392"/>
                    </a:lnTo>
                    <a:lnTo>
                      <a:pt x="559" y="2390"/>
                    </a:lnTo>
                    <a:lnTo>
                      <a:pt x="554" y="2387"/>
                    </a:lnTo>
                    <a:lnTo>
                      <a:pt x="551" y="2387"/>
                    </a:lnTo>
                    <a:lnTo>
                      <a:pt x="549" y="2385"/>
                    </a:lnTo>
                    <a:lnTo>
                      <a:pt x="549" y="2383"/>
                    </a:lnTo>
                    <a:lnTo>
                      <a:pt x="549" y="2380"/>
                    </a:lnTo>
                    <a:lnTo>
                      <a:pt x="549" y="2378"/>
                    </a:lnTo>
                    <a:lnTo>
                      <a:pt x="551" y="2378"/>
                    </a:lnTo>
                    <a:lnTo>
                      <a:pt x="551" y="2375"/>
                    </a:lnTo>
                    <a:lnTo>
                      <a:pt x="551" y="2373"/>
                    </a:lnTo>
                    <a:lnTo>
                      <a:pt x="551" y="2370"/>
                    </a:lnTo>
                    <a:lnTo>
                      <a:pt x="554" y="2368"/>
                    </a:lnTo>
                    <a:lnTo>
                      <a:pt x="556" y="2365"/>
                    </a:lnTo>
                    <a:lnTo>
                      <a:pt x="556" y="2363"/>
                    </a:lnTo>
                    <a:lnTo>
                      <a:pt x="559" y="2360"/>
                    </a:lnTo>
                    <a:lnTo>
                      <a:pt x="559" y="2358"/>
                    </a:lnTo>
                    <a:lnTo>
                      <a:pt x="561" y="2355"/>
                    </a:lnTo>
                    <a:lnTo>
                      <a:pt x="561" y="2353"/>
                    </a:lnTo>
                    <a:lnTo>
                      <a:pt x="561" y="2350"/>
                    </a:lnTo>
                    <a:lnTo>
                      <a:pt x="564" y="2350"/>
                    </a:lnTo>
                    <a:lnTo>
                      <a:pt x="566" y="2348"/>
                    </a:lnTo>
                    <a:lnTo>
                      <a:pt x="571" y="2348"/>
                    </a:lnTo>
                    <a:lnTo>
                      <a:pt x="573" y="2345"/>
                    </a:lnTo>
                    <a:lnTo>
                      <a:pt x="578" y="2345"/>
                    </a:lnTo>
                    <a:lnTo>
                      <a:pt x="581" y="2345"/>
                    </a:lnTo>
                    <a:lnTo>
                      <a:pt x="586" y="2345"/>
                    </a:lnTo>
                    <a:lnTo>
                      <a:pt x="588" y="2345"/>
                    </a:lnTo>
                    <a:lnTo>
                      <a:pt x="593" y="2345"/>
                    </a:lnTo>
                    <a:lnTo>
                      <a:pt x="596" y="2345"/>
                    </a:lnTo>
                    <a:lnTo>
                      <a:pt x="601" y="2343"/>
                    </a:lnTo>
                    <a:lnTo>
                      <a:pt x="603" y="2340"/>
                    </a:lnTo>
                    <a:lnTo>
                      <a:pt x="606" y="2338"/>
                    </a:lnTo>
                    <a:lnTo>
                      <a:pt x="608" y="2335"/>
                    </a:lnTo>
                    <a:lnTo>
                      <a:pt x="611" y="2333"/>
                    </a:lnTo>
                    <a:lnTo>
                      <a:pt x="616" y="2333"/>
                    </a:lnTo>
                    <a:lnTo>
                      <a:pt x="618" y="2333"/>
                    </a:lnTo>
                    <a:lnTo>
                      <a:pt x="618" y="2335"/>
                    </a:lnTo>
                    <a:lnTo>
                      <a:pt x="621" y="2340"/>
                    </a:lnTo>
                    <a:lnTo>
                      <a:pt x="621" y="2343"/>
                    </a:lnTo>
                    <a:lnTo>
                      <a:pt x="623" y="2348"/>
                    </a:lnTo>
                    <a:lnTo>
                      <a:pt x="626" y="2350"/>
                    </a:lnTo>
                    <a:lnTo>
                      <a:pt x="633" y="2348"/>
                    </a:lnTo>
                    <a:lnTo>
                      <a:pt x="638" y="2348"/>
                    </a:lnTo>
                    <a:lnTo>
                      <a:pt x="643" y="2345"/>
                    </a:lnTo>
                    <a:lnTo>
                      <a:pt x="646" y="2348"/>
                    </a:lnTo>
                    <a:lnTo>
                      <a:pt x="653" y="2348"/>
                    </a:lnTo>
                    <a:lnTo>
                      <a:pt x="655" y="2348"/>
                    </a:lnTo>
                    <a:lnTo>
                      <a:pt x="660" y="2345"/>
                    </a:lnTo>
                    <a:lnTo>
                      <a:pt x="665" y="2345"/>
                    </a:lnTo>
                    <a:lnTo>
                      <a:pt x="670" y="2345"/>
                    </a:lnTo>
                    <a:lnTo>
                      <a:pt x="675" y="2343"/>
                    </a:lnTo>
                    <a:lnTo>
                      <a:pt x="675" y="2340"/>
                    </a:lnTo>
                    <a:lnTo>
                      <a:pt x="680" y="2340"/>
                    </a:lnTo>
                    <a:lnTo>
                      <a:pt x="688" y="2340"/>
                    </a:lnTo>
                    <a:lnTo>
                      <a:pt x="688" y="2338"/>
                    </a:lnTo>
                    <a:lnTo>
                      <a:pt x="683" y="2335"/>
                    </a:lnTo>
                    <a:lnTo>
                      <a:pt x="685" y="2333"/>
                    </a:lnTo>
                    <a:lnTo>
                      <a:pt x="683" y="2333"/>
                    </a:lnTo>
                    <a:lnTo>
                      <a:pt x="683" y="2330"/>
                    </a:lnTo>
                    <a:lnTo>
                      <a:pt x="680" y="2328"/>
                    </a:lnTo>
                    <a:lnTo>
                      <a:pt x="673" y="2325"/>
                    </a:lnTo>
                    <a:lnTo>
                      <a:pt x="670" y="2320"/>
                    </a:lnTo>
                    <a:lnTo>
                      <a:pt x="673" y="2318"/>
                    </a:lnTo>
                    <a:lnTo>
                      <a:pt x="670" y="2318"/>
                    </a:lnTo>
                    <a:lnTo>
                      <a:pt x="665" y="2315"/>
                    </a:lnTo>
                    <a:lnTo>
                      <a:pt x="663" y="2315"/>
                    </a:lnTo>
                    <a:lnTo>
                      <a:pt x="660" y="2315"/>
                    </a:lnTo>
                    <a:lnTo>
                      <a:pt x="655" y="2318"/>
                    </a:lnTo>
                    <a:lnTo>
                      <a:pt x="653" y="2318"/>
                    </a:lnTo>
                    <a:lnTo>
                      <a:pt x="648" y="2313"/>
                    </a:lnTo>
                    <a:lnTo>
                      <a:pt x="646" y="2313"/>
                    </a:lnTo>
                    <a:lnTo>
                      <a:pt x="643" y="2310"/>
                    </a:lnTo>
                    <a:lnTo>
                      <a:pt x="641" y="2313"/>
                    </a:lnTo>
                    <a:lnTo>
                      <a:pt x="636" y="2310"/>
                    </a:lnTo>
                    <a:lnTo>
                      <a:pt x="633" y="2310"/>
                    </a:lnTo>
                    <a:lnTo>
                      <a:pt x="631" y="2313"/>
                    </a:lnTo>
                    <a:lnTo>
                      <a:pt x="628" y="2313"/>
                    </a:lnTo>
                    <a:lnTo>
                      <a:pt x="626" y="2315"/>
                    </a:lnTo>
                    <a:lnTo>
                      <a:pt x="626" y="2318"/>
                    </a:lnTo>
                    <a:lnTo>
                      <a:pt x="626" y="2320"/>
                    </a:lnTo>
                    <a:lnTo>
                      <a:pt x="626" y="2323"/>
                    </a:lnTo>
                    <a:lnTo>
                      <a:pt x="623" y="2323"/>
                    </a:lnTo>
                    <a:lnTo>
                      <a:pt x="621" y="2320"/>
                    </a:lnTo>
                    <a:lnTo>
                      <a:pt x="618" y="2320"/>
                    </a:lnTo>
                    <a:lnTo>
                      <a:pt x="618" y="2318"/>
                    </a:lnTo>
                    <a:lnTo>
                      <a:pt x="618" y="2315"/>
                    </a:lnTo>
                    <a:lnTo>
                      <a:pt x="618" y="2310"/>
                    </a:lnTo>
                    <a:lnTo>
                      <a:pt x="616" y="2308"/>
                    </a:lnTo>
                    <a:lnTo>
                      <a:pt x="616" y="2303"/>
                    </a:lnTo>
                    <a:lnTo>
                      <a:pt x="616" y="2301"/>
                    </a:lnTo>
                    <a:lnTo>
                      <a:pt x="616" y="2296"/>
                    </a:lnTo>
                    <a:lnTo>
                      <a:pt x="616" y="2293"/>
                    </a:lnTo>
                    <a:lnTo>
                      <a:pt x="613" y="2291"/>
                    </a:lnTo>
                    <a:lnTo>
                      <a:pt x="613" y="2288"/>
                    </a:lnTo>
                    <a:lnTo>
                      <a:pt x="613" y="2286"/>
                    </a:lnTo>
                    <a:lnTo>
                      <a:pt x="611" y="2283"/>
                    </a:lnTo>
                    <a:lnTo>
                      <a:pt x="608" y="2281"/>
                    </a:lnTo>
                    <a:lnTo>
                      <a:pt x="608" y="2278"/>
                    </a:lnTo>
                    <a:lnTo>
                      <a:pt x="608" y="2273"/>
                    </a:lnTo>
                    <a:lnTo>
                      <a:pt x="608" y="2271"/>
                    </a:lnTo>
                    <a:lnTo>
                      <a:pt x="608" y="2268"/>
                    </a:lnTo>
                    <a:lnTo>
                      <a:pt x="608" y="2266"/>
                    </a:lnTo>
                    <a:lnTo>
                      <a:pt x="608" y="2263"/>
                    </a:lnTo>
                    <a:lnTo>
                      <a:pt x="608" y="2261"/>
                    </a:lnTo>
                    <a:lnTo>
                      <a:pt x="608" y="2258"/>
                    </a:lnTo>
                    <a:lnTo>
                      <a:pt x="606" y="2256"/>
                    </a:lnTo>
                    <a:lnTo>
                      <a:pt x="606" y="2253"/>
                    </a:lnTo>
                    <a:lnTo>
                      <a:pt x="606" y="2251"/>
                    </a:lnTo>
                    <a:lnTo>
                      <a:pt x="608" y="2248"/>
                    </a:lnTo>
                    <a:lnTo>
                      <a:pt x="608" y="2246"/>
                    </a:lnTo>
                    <a:lnTo>
                      <a:pt x="608" y="2243"/>
                    </a:lnTo>
                    <a:lnTo>
                      <a:pt x="608" y="2241"/>
                    </a:lnTo>
                    <a:lnTo>
                      <a:pt x="608" y="2233"/>
                    </a:lnTo>
                    <a:lnTo>
                      <a:pt x="608" y="2231"/>
                    </a:lnTo>
                    <a:lnTo>
                      <a:pt x="611" y="2229"/>
                    </a:lnTo>
                    <a:lnTo>
                      <a:pt x="608" y="2226"/>
                    </a:lnTo>
                    <a:lnTo>
                      <a:pt x="608" y="2224"/>
                    </a:lnTo>
                    <a:lnTo>
                      <a:pt x="606" y="2221"/>
                    </a:lnTo>
                    <a:lnTo>
                      <a:pt x="603" y="2219"/>
                    </a:lnTo>
                    <a:lnTo>
                      <a:pt x="601" y="2216"/>
                    </a:lnTo>
                    <a:lnTo>
                      <a:pt x="598" y="2214"/>
                    </a:lnTo>
                    <a:lnTo>
                      <a:pt x="598" y="2211"/>
                    </a:lnTo>
                    <a:lnTo>
                      <a:pt x="598" y="2209"/>
                    </a:lnTo>
                    <a:lnTo>
                      <a:pt x="598" y="2206"/>
                    </a:lnTo>
                    <a:lnTo>
                      <a:pt x="598" y="2204"/>
                    </a:lnTo>
                    <a:lnTo>
                      <a:pt x="598" y="2201"/>
                    </a:lnTo>
                    <a:lnTo>
                      <a:pt x="598" y="2196"/>
                    </a:lnTo>
                    <a:lnTo>
                      <a:pt x="598" y="2194"/>
                    </a:lnTo>
                    <a:lnTo>
                      <a:pt x="598" y="2191"/>
                    </a:lnTo>
                    <a:lnTo>
                      <a:pt x="601" y="2186"/>
                    </a:lnTo>
                    <a:lnTo>
                      <a:pt x="606" y="2181"/>
                    </a:lnTo>
                    <a:lnTo>
                      <a:pt x="611" y="2179"/>
                    </a:lnTo>
                    <a:lnTo>
                      <a:pt x="613" y="2179"/>
                    </a:lnTo>
                    <a:lnTo>
                      <a:pt x="618" y="2176"/>
                    </a:lnTo>
                    <a:lnTo>
                      <a:pt x="623" y="2176"/>
                    </a:lnTo>
                    <a:lnTo>
                      <a:pt x="631" y="2174"/>
                    </a:lnTo>
                    <a:lnTo>
                      <a:pt x="631" y="2171"/>
                    </a:lnTo>
                    <a:lnTo>
                      <a:pt x="631" y="2169"/>
                    </a:lnTo>
                    <a:lnTo>
                      <a:pt x="628" y="2166"/>
                    </a:lnTo>
                    <a:lnTo>
                      <a:pt x="628" y="2164"/>
                    </a:lnTo>
                    <a:lnTo>
                      <a:pt x="626" y="2161"/>
                    </a:lnTo>
                    <a:lnTo>
                      <a:pt x="623" y="2159"/>
                    </a:lnTo>
                    <a:lnTo>
                      <a:pt x="621" y="2159"/>
                    </a:lnTo>
                    <a:lnTo>
                      <a:pt x="618" y="2156"/>
                    </a:lnTo>
                    <a:lnTo>
                      <a:pt x="613" y="2156"/>
                    </a:lnTo>
                    <a:lnTo>
                      <a:pt x="611" y="2156"/>
                    </a:lnTo>
                    <a:lnTo>
                      <a:pt x="606" y="2156"/>
                    </a:lnTo>
                    <a:lnTo>
                      <a:pt x="603" y="2156"/>
                    </a:lnTo>
                    <a:lnTo>
                      <a:pt x="601" y="2156"/>
                    </a:lnTo>
                    <a:lnTo>
                      <a:pt x="598" y="2156"/>
                    </a:lnTo>
                    <a:lnTo>
                      <a:pt x="596" y="2156"/>
                    </a:lnTo>
                    <a:lnTo>
                      <a:pt x="596" y="2154"/>
                    </a:lnTo>
                    <a:lnTo>
                      <a:pt x="596" y="2151"/>
                    </a:lnTo>
                    <a:lnTo>
                      <a:pt x="593" y="2151"/>
                    </a:lnTo>
                    <a:lnTo>
                      <a:pt x="593" y="2149"/>
                    </a:lnTo>
                    <a:lnTo>
                      <a:pt x="593" y="2147"/>
                    </a:lnTo>
                    <a:lnTo>
                      <a:pt x="591" y="2147"/>
                    </a:lnTo>
                    <a:lnTo>
                      <a:pt x="591" y="2144"/>
                    </a:lnTo>
                    <a:lnTo>
                      <a:pt x="593" y="2142"/>
                    </a:lnTo>
                    <a:lnTo>
                      <a:pt x="593" y="2139"/>
                    </a:lnTo>
                    <a:lnTo>
                      <a:pt x="596" y="2139"/>
                    </a:lnTo>
                    <a:lnTo>
                      <a:pt x="596" y="2137"/>
                    </a:lnTo>
                    <a:lnTo>
                      <a:pt x="593" y="2134"/>
                    </a:lnTo>
                    <a:lnTo>
                      <a:pt x="591" y="2137"/>
                    </a:lnTo>
                    <a:lnTo>
                      <a:pt x="588" y="2137"/>
                    </a:lnTo>
                    <a:lnTo>
                      <a:pt x="586" y="2137"/>
                    </a:lnTo>
                    <a:lnTo>
                      <a:pt x="583" y="2137"/>
                    </a:lnTo>
                    <a:lnTo>
                      <a:pt x="581" y="2139"/>
                    </a:lnTo>
                    <a:lnTo>
                      <a:pt x="581" y="2137"/>
                    </a:lnTo>
                    <a:lnTo>
                      <a:pt x="578" y="2137"/>
                    </a:lnTo>
                    <a:lnTo>
                      <a:pt x="576" y="2134"/>
                    </a:lnTo>
                    <a:lnTo>
                      <a:pt x="573" y="2134"/>
                    </a:lnTo>
                    <a:lnTo>
                      <a:pt x="571" y="2132"/>
                    </a:lnTo>
                    <a:lnTo>
                      <a:pt x="568" y="2132"/>
                    </a:lnTo>
                    <a:lnTo>
                      <a:pt x="566" y="2132"/>
                    </a:lnTo>
                    <a:lnTo>
                      <a:pt x="566" y="2129"/>
                    </a:lnTo>
                    <a:lnTo>
                      <a:pt x="564" y="2129"/>
                    </a:lnTo>
                    <a:lnTo>
                      <a:pt x="561" y="2129"/>
                    </a:lnTo>
                    <a:lnTo>
                      <a:pt x="559" y="2129"/>
                    </a:lnTo>
                    <a:lnTo>
                      <a:pt x="556" y="2129"/>
                    </a:lnTo>
                    <a:lnTo>
                      <a:pt x="554" y="2132"/>
                    </a:lnTo>
                    <a:lnTo>
                      <a:pt x="551" y="2132"/>
                    </a:lnTo>
                    <a:lnTo>
                      <a:pt x="549" y="2134"/>
                    </a:lnTo>
                    <a:lnTo>
                      <a:pt x="546" y="2134"/>
                    </a:lnTo>
                    <a:lnTo>
                      <a:pt x="544" y="2134"/>
                    </a:lnTo>
                    <a:lnTo>
                      <a:pt x="544" y="2132"/>
                    </a:lnTo>
                    <a:lnTo>
                      <a:pt x="544" y="2129"/>
                    </a:lnTo>
                    <a:lnTo>
                      <a:pt x="544" y="2127"/>
                    </a:lnTo>
                    <a:lnTo>
                      <a:pt x="541" y="2127"/>
                    </a:lnTo>
                    <a:lnTo>
                      <a:pt x="539" y="2127"/>
                    </a:lnTo>
                    <a:lnTo>
                      <a:pt x="536" y="2127"/>
                    </a:lnTo>
                    <a:lnTo>
                      <a:pt x="534" y="2129"/>
                    </a:lnTo>
                    <a:lnTo>
                      <a:pt x="534" y="2132"/>
                    </a:lnTo>
                    <a:lnTo>
                      <a:pt x="531" y="2134"/>
                    </a:lnTo>
                    <a:lnTo>
                      <a:pt x="529" y="2134"/>
                    </a:lnTo>
                    <a:lnTo>
                      <a:pt x="529" y="2137"/>
                    </a:lnTo>
                    <a:lnTo>
                      <a:pt x="526" y="2137"/>
                    </a:lnTo>
                    <a:lnTo>
                      <a:pt x="524" y="2137"/>
                    </a:lnTo>
                    <a:lnTo>
                      <a:pt x="521" y="2139"/>
                    </a:lnTo>
                    <a:lnTo>
                      <a:pt x="519" y="2139"/>
                    </a:lnTo>
                    <a:lnTo>
                      <a:pt x="516" y="2139"/>
                    </a:lnTo>
                    <a:lnTo>
                      <a:pt x="514" y="2139"/>
                    </a:lnTo>
                    <a:lnTo>
                      <a:pt x="511" y="2139"/>
                    </a:lnTo>
                    <a:lnTo>
                      <a:pt x="509" y="2139"/>
                    </a:lnTo>
                    <a:lnTo>
                      <a:pt x="506" y="2137"/>
                    </a:lnTo>
                    <a:lnTo>
                      <a:pt x="504" y="2137"/>
                    </a:lnTo>
                    <a:lnTo>
                      <a:pt x="501" y="2137"/>
                    </a:lnTo>
                    <a:lnTo>
                      <a:pt x="499" y="2137"/>
                    </a:lnTo>
                    <a:lnTo>
                      <a:pt x="496" y="2137"/>
                    </a:lnTo>
                    <a:lnTo>
                      <a:pt x="494" y="2139"/>
                    </a:lnTo>
                    <a:lnTo>
                      <a:pt x="491" y="2139"/>
                    </a:lnTo>
                    <a:lnTo>
                      <a:pt x="489" y="2139"/>
                    </a:lnTo>
                    <a:lnTo>
                      <a:pt x="487" y="2139"/>
                    </a:lnTo>
                    <a:lnTo>
                      <a:pt x="484" y="2139"/>
                    </a:lnTo>
                    <a:lnTo>
                      <a:pt x="482" y="2137"/>
                    </a:lnTo>
                    <a:lnTo>
                      <a:pt x="479" y="2137"/>
                    </a:lnTo>
                    <a:lnTo>
                      <a:pt x="477" y="2137"/>
                    </a:lnTo>
                    <a:lnTo>
                      <a:pt x="474" y="2134"/>
                    </a:lnTo>
                    <a:lnTo>
                      <a:pt x="472" y="2134"/>
                    </a:lnTo>
                    <a:lnTo>
                      <a:pt x="469" y="2134"/>
                    </a:lnTo>
                    <a:lnTo>
                      <a:pt x="467" y="2132"/>
                    </a:lnTo>
                    <a:lnTo>
                      <a:pt x="464" y="2132"/>
                    </a:lnTo>
                    <a:lnTo>
                      <a:pt x="464" y="2129"/>
                    </a:lnTo>
                    <a:lnTo>
                      <a:pt x="462" y="2129"/>
                    </a:lnTo>
                    <a:lnTo>
                      <a:pt x="462" y="2127"/>
                    </a:lnTo>
                    <a:lnTo>
                      <a:pt x="462" y="2124"/>
                    </a:lnTo>
                    <a:lnTo>
                      <a:pt x="459" y="2124"/>
                    </a:lnTo>
                    <a:lnTo>
                      <a:pt x="459" y="2122"/>
                    </a:lnTo>
                    <a:lnTo>
                      <a:pt x="457" y="2119"/>
                    </a:lnTo>
                    <a:lnTo>
                      <a:pt x="457" y="2117"/>
                    </a:lnTo>
                    <a:lnTo>
                      <a:pt x="454" y="2117"/>
                    </a:lnTo>
                    <a:lnTo>
                      <a:pt x="454" y="2114"/>
                    </a:lnTo>
                    <a:lnTo>
                      <a:pt x="452" y="2114"/>
                    </a:lnTo>
                    <a:lnTo>
                      <a:pt x="449" y="2112"/>
                    </a:lnTo>
                    <a:lnTo>
                      <a:pt x="447" y="2109"/>
                    </a:lnTo>
                    <a:lnTo>
                      <a:pt x="444" y="2107"/>
                    </a:lnTo>
                    <a:lnTo>
                      <a:pt x="444" y="2104"/>
                    </a:lnTo>
                    <a:lnTo>
                      <a:pt x="442" y="2104"/>
                    </a:lnTo>
                    <a:lnTo>
                      <a:pt x="442" y="2102"/>
                    </a:lnTo>
                    <a:lnTo>
                      <a:pt x="439" y="2102"/>
                    </a:lnTo>
                    <a:lnTo>
                      <a:pt x="439" y="2099"/>
                    </a:lnTo>
                    <a:lnTo>
                      <a:pt x="437" y="2099"/>
                    </a:lnTo>
                    <a:lnTo>
                      <a:pt x="437" y="2097"/>
                    </a:lnTo>
                    <a:lnTo>
                      <a:pt x="434" y="2094"/>
                    </a:lnTo>
                    <a:lnTo>
                      <a:pt x="432" y="2094"/>
                    </a:lnTo>
                    <a:lnTo>
                      <a:pt x="429" y="2089"/>
                    </a:lnTo>
                    <a:lnTo>
                      <a:pt x="427" y="2089"/>
                    </a:lnTo>
                    <a:lnTo>
                      <a:pt x="424" y="2089"/>
                    </a:lnTo>
                    <a:lnTo>
                      <a:pt x="422" y="2087"/>
                    </a:lnTo>
                    <a:lnTo>
                      <a:pt x="424" y="2084"/>
                    </a:lnTo>
                    <a:lnTo>
                      <a:pt x="424" y="2082"/>
                    </a:lnTo>
                    <a:lnTo>
                      <a:pt x="427" y="2079"/>
                    </a:lnTo>
                    <a:lnTo>
                      <a:pt x="429" y="2077"/>
                    </a:lnTo>
                    <a:lnTo>
                      <a:pt x="429" y="2079"/>
                    </a:lnTo>
                    <a:lnTo>
                      <a:pt x="432" y="2079"/>
                    </a:lnTo>
                    <a:lnTo>
                      <a:pt x="432" y="2082"/>
                    </a:lnTo>
                    <a:lnTo>
                      <a:pt x="434" y="2082"/>
                    </a:lnTo>
                    <a:lnTo>
                      <a:pt x="437" y="2082"/>
                    </a:lnTo>
                    <a:lnTo>
                      <a:pt x="439" y="2082"/>
                    </a:lnTo>
                    <a:lnTo>
                      <a:pt x="442" y="2082"/>
                    </a:lnTo>
                    <a:lnTo>
                      <a:pt x="444" y="2082"/>
                    </a:lnTo>
                    <a:lnTo>
                      <a:pt x="444" y="2079"/>
                    </a:lnTo>
                    <a:lnTo>
                      <a:pt x="447" y="2079"/>
                    </a:lnTo>
                    <a:lnTo>
                      <a:pt x="447" y="2077"/>
                    </a:lnTo>
                    <a:lnTo>
                      <a:pt x="449" y="2074"/>
                    </a:lnTo>
                    <a:lnTo>
                      <a:pt x="452" y="2074"/>
                    </a:lnTo>
                    <a:lnTo>
                      <a:pt x="454" y="2074"/>
                    </a:lnTo>
                    <a:lnTo>
                      <a:pt x="457" y="2074"/>
                    </a:lnTo>
                    <a:lnTo>
                      <a:pt x="459" y="2074"/>
                    </a:lnTo>
                    <a:lnTo>
                      <a:pt x="459" y="2077"/>
                    </a:lnTo>
                    <a:lnTo>
                      <a:pt x="462" y="2077"/>
                    </a:lnTo>
                    <a:lnTo>
                      <a:pt x="464" y="2077"/>
                    </a:lnTo>
                    <a:lnTo>
                      <a:pt x="467" y="2077"/>
                    </a:lnTo>
                    <a:lnTo>
                      <a:pt x="469" y="2077"/>
                    </a:lnTo>
                    <a:lnTo>
                      <a:pt x="472" y="2077"/>
                    </a:lnTo>
                    <a:lnTo>
                      <a:pt x="474" y="2077"/>
                    </a:lnTo>
                    <a:lnTo>
                      <a:pt x="474" y="2074"/>
                    </a:lnTo>
                    <a:lnTo>
                      <a:pt x="474" y="2072"/>
                    </a:lnTo>
                    <a:lnTo>
                      <a:pt x="474" y="2070"/>
                    </a:lnTo>
                    <a:lnTo>
                      <a:pt x="474" y="2067"/>
                    </a:lnTo>
                    <a:lnTo>
                      <a:pt x="474" y="2065"/>
                    </a:lnTo>
                    <a:lnTo>
                      <a:pt x="477" y="2062"/>
                    </a:lnTo>
                    <a:lnTo>
                      <a:pt x="477" y="2060"/>
                    </a:lnTo>
                    <a:lnTo>
                      <a:pt x="477" y="2057"/>
                    </a:lnTo>
                    <a:lnTo>
                      <a:pt x="477" y="2055"/>
                    </a:lnTo>
                    <a:lnTo>
                      <a:pt x="477" y="2052"/>
                    </a:lnTo>
                    <a:lnTo>
                      <a:pt x="479" y="2052"/>
                    </a:lnTo>
                    <a:lnTo>
                      <a:pt x="482" y="2050"/>
                    </a:lnTo>
                    <a:lnTo>
                      <a:pt x="484" y="2047"/>
                    </a:lnTo>
                    <a:lnTo>
                      <a:pt x="487" y="2047"/>
                    </a:lnTo>
                    <a:lnTo>
                      <a:pt x="489" y="2047"/>
                    </a:lnTo>
                    <a:lnTo>
                      <a:pt x="491" y="2047"/>
                    </a:lnTo>
                    <a:lnTo>
                      <a:pt x="491" y="2045"/>
                    </a:lnTo>
                    <a:lnTo>
                      <a:pt x="494" y="2045"/>
                    </a:lnTo>
                    <a:lnTo>
                      <a:pt x="496" y="2045"/>
                    </a:lnTo>
                    <a:lnTo>
                      <a:pt x="496" y="2042"/>
                    </a:lnTo>
                    <a:lnTo>
                      <a:pt x="499" y="2042"/>
                    </a:lnTo>
                    <a:lnTo>
                      <a:pt x="499" y="2040"/>
                    </a:lnTo>
                    <a:lnTo>
                      <a:pt x="499" y="2037"/>
                    </a:lnTo>
                    <a:lnTo>
                      <a:pt x="499" y="2035"/>
                    </a:lnTo>
                    <a:lnTo>
                      <a:pt x="499" y="2032"/>
                    </a:lnTo>
                    <a:lnTo>
                      <a:pt x="501" y="2032"/>
                    </a:lnTo>
                    <a:lnTo>
                      <a:pt x="501" y="2030"/>
                    </a:lnTo>
                    <a:lnTo>
                      <a:pt x="504" y="2027"/>
                    </a:lnTo>
                    <a:lnTo>
                      <a:pt x="506" y="2027"/>
                    </a:lnTo>
                    <a:lnTo>
                      <a:pt x="509" y="2027"/>
                    </a:lnTo>
                    <a:lnTo>
                      <a:pt x="511" y="2027"/>
                    </a:lnTo>
                    <a:lnTo>
                      <a:pt x="514" y="2027"/>
                    </a:lnTo>
                    <a:lnTo>
                      <a:pt x="516" y="2027"/>
                    </a:lnTo>
                    <a:lnTo>
                      <a:pt x="519" y="2027"/>
                    </a:lnTo>
                    <a:lnTo>
                      <a:pt x="521" y="2027"/>
                    </a:lnTo>
                    <a:lnTo>
                      <a:pt x="521" y="2025"/>
                    </a:lnTo>
                    <a:lnTo>
                      <a:pt x="524" y="2025"/>
                    </a:lnTo>
                    <a:lnTo>
                      <a:pt x="524" y="2022"/>
                    </a:lnTo>
                    <a:lnTo>
                      <a:pt x="521" y="2022"/>
                    </a:lnTo>
                    <a:lnTo>
                      <a:pt x="519" y="2020"/>
                    </a:lnTo>
                    <a:lnTo>
                      <a:pt x="516" y="2020"/>
                    </a:lnTo>
                    <a:lnTo>
                      <a:pt x="516" y="2017"/>
                    </a:lnTo>
                    <a:lnTo>
                      <a:pt x="514" y="2015"/>
                    </a:lnTo>
                    <a:lnTo>
                      <a:pt x="511" y="2015"/>
                    </a:lnTo>
                    <a:lnTo>
                      <a:pt x="509" y="2012"/>
                    </a:lnTo>
                    <a:lnTo>
                      <a:pt x="509" y="2010"/>
                    </a:lnTo>
                    <a:lnTo>
                      <a:pt x="506" y="2010"/>
                    </a:lnTo>
                    <a:lnTo>
                      <a:pt x="506" y="2007"/>
                    </a:lnTo>
                    <a:lnTo>
                      <a:pt x="506" y="2005"/>
                    </a:lnTo>
                    <a:lnTo>
                      <a:pt x="506" y="2002"/>
                    </a:lnTo>
                    <a:lnTo>
                      <a:pt x="509" y="2002"/>
                    </a:lnTo>
                    <a:lnTo>
                      <a:pt x="509" y="2000"/>
                    </a:lnTo>
                    <a:lnTo>
                      <a:pt x="511" y="2000"/>
                    </a:lnTo>
                    <a:lnTo>
                      <a:pt x="511" y="1997"/>
                    </a:lnTo>
                    <a:lnTo>
                      <a:pt x="514" y="1997"/>
                    </a:lnTo>
                    <a:lnTo>
                      <a:pt x="516" y="1997"/>
                    </a:lnTo>
                    <a:lnTo>
                      <a:pt x="519" y="1997"/>
                    </a:lnTo>
                    <a:lnTo>
                      <a:pt x="521" y="1997"/>
                    </a:lnTo>
                    <a:lnTo>
                      <a:pt x="524" y="1997"/>
                    </a:lnTo>
                    <a:lnTo>
                      <a:pt x="526" y="1997"/>
                    </a:lnTo>
                    <a:lnTo>
                      <a:pt x="529" y="1995"/>
                    </a:lnTo>
                    <a:lnTo>
                      <a:pt x="529" y="1993"/>
                    </a:lnTo>
                    <a:lnTo>
                      <a:pt x="526" y="1990"/>
                    </a:lnTo>
                    <a:lnTo>
                      <a:pt x="526" y="1988"/>
                    </a:lnTo>
                    <a:lnTo>
                      <a:pt x="526" y="1985"/>
                    </a:lnTo>
                    <a:lnTo>
                      <a:pt x="526" y="1983"/>
                    </a:lnTo>
                    <a:lnTo>
                      <a:pt x="526" y="1980"/>
                    </a:lnTo>
                    <a:lnTo>
                      <a:pt x="524" y="1978"/>
                    </a:lnTo>
                    <a:lnTo>
                      <a:pt x="521" y="1978"/>
                    </a:lnTo>
                    <a:lnTo>
                      <a:pt x="519" y="1978"/>
                    </a:lnTo>
                    <a:lnTo>
                      <a:pt x="511" y="1975"/>
                    </a:lnTo>
                    <a:lnTo>
                      <a:pt x="506" y="1973"/>
                    </a:lnTo>
                    <a:lnTo>
                      <a:pt x="499" y="1973"/>
                    </a:lnTo>
                    <a:lnTo>
                      <a:pt x="494" y="1970"/>
                    </a:lnTo>
                    <a:lnTo>
                      <a:pt x="489" y="1968"/>
                    </a:lnTo>
                    <a:lnTo>
                      <a:pt x="484" y="1968"/>
                    </a:lnTo>
                    <a:lnTo>
                      <a:pt x="482" y="1968"/>
                    </a:lnTo>
                    <a:lnTo>
                      <a:pt x="479" y="1965"/>
                    </a:lnTo>
                    <a:lnTo>
                      <a:pt x="477" y="1965"/>
                    </a:lnTo>
                    <a:lnTo>
                      <a:pt x="474" y="1965"/>
                    </a:lnTo>
                    <a:lnTo>
                      <a:pt x="472" y="1965"/>
                    </a:lnTo>
                    <a:lnTo>
                      <a:pt x="472" y="1963"/>
                    </a:lnTo>
                    <a:lnTo>
                      <a:pt x="469" y="1963"/>
                    </a:lnTo>
                    <a:lnTo>
                      <a:pt x="469" y="1960"/>
                    </a:lnTo>
                    <a:lnTo>
                      <a:pt x="467" y="1960"/>
                    </a:lnTo>
                    <a:lnTo>
                      <a:pt x="469" y="1958"/>
                    </a:lnTo>
                    <a:lnTo>
                      <a:pt x="467" y="1955"/>
                    </a:lnTo>
                    <a:lnTo>
                      <a:pt x="467" y="1953"/>
                    </a:lnTo>
                    <a:lnTo>
                      <a:pt x="467" y="1950"/>
                    </a:lnTo>
                    <a:lnTo>
                      <a:pt x="464" y="1948"/>
                    </a:lnTo>
                    <a:lnTo>
                      <a:pt x="462" y="1948"/>
                    </a:lnTo>
                    <a:lnTo>
                      <a:pt x="462" y="1945"/>
                    </a:lnTo>
                    <a:lnTo>
                      <a:pt x="459" y="1945"/>
                    </a:lnTo>
                    <a:lnTo>
                      <a:pt x="457" y="1943"/>
                    </a:lnTo>
                    <a:lnTo>
                      <a:pt x="457" y="1940"/>
                    </a:lnTo>
                    <a:lnTo>
                      <a:pt x="454" y="1940"/>
                    </a:lnTo>
                    <a:lnTo>
                      <a:pt x="452" y="1938"/>
                    </a:lnTo>
                    <a:lnTo>
                      <a:pt x="449" y="1938"/>
                    </a:lnTo>
                    <a:lnTo>
                      <a:pt x="447" y="1938"/>
                    </a:lnTo>
                    <a:lnTo>
                      <a:pt x="447" y="1935"/>
                    </a:lnTo>
                    <a:lnTo>
                      <a:pt x="444" y="1935"/>
                    </a:lnTo>
                    <a:lnTo>
                      <a:pt x="444" y="1933"/>
                    </a:lnTo>
                    <a:lnTo>
                      <a:pt x="444" y="1930"/>
                    </a:lnTo>
                    <a:lnTo>
                      <a:pt x="447" y="1930"/>
                    </a:lnTo>
                    <a:lnTo>
                      <a:pt x="447" y="1928"/>
                    </a:lnTo>
                    <a:lnTo>
                      <a:pt x="449" y="1925"/>
                    </a:lnTo>
                    <a:lnTo>
                      <a:pt x="449" y="1923"/>
                    </a:lnTo>
                    <a:lnTo>
                      <a:pt x="449" y="1920"/>
                    </a:lnTo>
                    <a:lnTo>
                      <a:pt x="447" y="1920"/>
                    </a:lnTo>
                    <a:lnTo>
                      <a:pt x="447" y="1918"/>
                    </a:lnTo>
                    <a:lnTo>
                      <a:pt x="444" y="1918"/>
                    </a:lnTo>
                    <a:lnTo>
                      <a:pt x="442" y="1915"/>
                    </a:lnTo>
                    <a:lnTo>
                      <a:pt x="439" y="1915"/>
                    </a:lnTo>
                    <a:lnTo>
                      <a:pt x="439" y="1913"/>
                    </a:lnTo>
                    <a:lnTo>
                      <a:pt x="439" y="1911"/>
                    </a:lnTo>
                    <a:lnTo>
                      <a:pt x="439" y="1908"/>
                    </a:lnTo>
                    <a:lnTo>
                      <a:pt x="439" y="1906"/>
                    </a:lnTo>
                    <a:lnTo>
                      <a:pt x="437" y="1903"/>
                    </a:lnTo>
                    <a:lnTo>
                      <a:pt x="437" y="1901"/>
                    </a:lnTo>
                    <a:lnTo>
                      <a:pt x="437" y="1898"/>
                    </a:lnTo>
                    <a:lnTo>
                      <a:pt x="437" y="1896"/>
                    </a:lnTo>
                    <a:lnTo>
                      <a:pt x="434" y="1896"/>
                    </a:lnTo>
                    <a:lnTo>
                      <a:pt x="434" y="1891"/>
                    </a:lnTo>
                    <a:lnTo>
                      <a:pt x="432" y="1891"/>
                    </a:lnTo>
                    <a:lnTo>
                      <a:pt x="429" y="1886"/>
                    </a:lnTo>
                    <a:lnTo>
                      <a:pt x="429" y="1883"/>
                    </a:lnTo>
                    <a:lnTo>
                      <a:pt x="429" y="1881"/>
                    </a:lnTo>
                    <a:lnTo>
                      <a:pt x="429" y="1878"/>
                    </a:lnTo>
                    <a:lnTo>
                      <a:pt x="427" y="1876"/>
                    </a:lnTo>
                    <a:lnTo>
                      <a:pt x="424" y="1876"/>
                    </a:lnTo>
                    <a:lnTo>
                      <a:pt x="422" y="1873"/>
                    </a:lnTo>
                    <a:lnTo>
                      <a:pt x="417" y="1873"/>
                    </a:lnTo>
                    <a:lnTo>
                      <a:pt x="414" y="1871"/>
                    </a:lnTo>
                    <a:lnTo>
                      <a:pt x="412" y="1871"/>
                    </a:lnTo>
                    <a:lnTo>
                      <a:pt x="410" y="1868"/>
                    </a:lnTo>
                    <a:lnTo>
                      <a:pt x="405" y="1868"/>
                    </a:lnTo>
                    <a:lnTo>
                      <a:pt x="400" y="1866"/>
                    </a:lnTo>
                    <a:lnTo>
                      <a:pt x="395" y="1863"/>
                    </a:lnTo>
                    <a:lnTo>
                      <a:pt x="390" y="1863"/>
                    </a:lnTo>
                    <a:lnTo>
                      <a:pt x="387" y="1861"/>
                    </a:lnTo>
                    <a:lnTo>
                      <a:pt x="385" y="1858"/>
                    </a:lnTo>
                    <a:lnTo>
                      <a:pt x="382" y="1858"/>
                    </a:lnTo>
                    <a:lnTo>
                      <a:pt x="380" y="1856"/>
                    </a:lnTo>
                    <a:lnTo>
                      <a:pt x="375" y="1856"/>
                    </a:lnTo>
                    <a:lnTo>
                      <a:pt x="372" y="1853"/>
                    </a:lnTo>
                    <a:lnTo>
                      <a:pt x="372" y="1851"/>
                    </a:lnTo>
                    <a:lnTo>
                      <a:pt x="370" y="1851"/>
                    </a:lnTo>
                    <a:lnTo>
                      <a:pt x="367" y="1851"/>
                    </a:lnTo>
                    <a:lnTo>
                      <a:pt x="365" y="1851"/>
                    </a:lnTo>
                    <a:lnTo>
                      <a:pt x="362" y="1851"/>
                    </a:lnTo>
                    <a:lnTo>
                      <a:pt x="360" y="1851"/>
                    </a:lnTo>
                    <a:lnTo>
                      <a:pt x="357" y="1848"/>
                    </a:lnTo>
                    <a:lnTo>
                      <a:pt x="355" y="1848"/>
                    </a:lnTo>
                    <a:lnTo>
                      <a:pt x="352" y="1848"/>
                    </a:lnTo>
                    <a:lnTo>
                      <a:pt x="350" y="1848"/>
                    </a:lnTo>
                    <a:lnTo>
                      <a:pt x="347" y="1848"/>
                    </a:lnTo>
                    <a:lnTo>
                      <a:pt x="342" y="1848"/>
                    </a:lnTo>
                    <a:lnTo>
                      <a:pt x="340" y="1848"/>
                    </a:lnTo>
                    <a:lnTo>
                      <a:pt x="337" y="1848"/>
                    </a:lnTo>
                    <a:lnTo>
                      <a:pt x="335" y="1848"/>
                    </a:lnTo>
                    <a:lnTo>
                      <a:pt x="332" y="1848"/>
                    </a:lnTo>
                    <a:lnTo>
                      <a:pt x="330" y="1846"/>
                    </a:lnTo>
                    <a:lnTo>
                      <a:pt x="328" y="1846"/>
                    </a:lnTo>
                    <a:lnTo>
                      <a:pt x="325" y="1846"/>
                    </a:lnTo>
                    <a:lnTo>
                      <a:pt x="325" y="1843"/>
                    </a:lnTo>
                    <a:lnTo>
                      <a:pt x="325" y="1841"/>
                    </a:lnTo>
                    <a:lnTo>
                      <a:pt x="325" y="1838"/>
                    </a:lnTo>
                    <a:lnTo>
                      <a:pt x="328" y="1838"/>
                    </a:lnTo>
                    <a:lnTo>
                      <a:pt x="328" y="1836"/>
                    </a:lnTo>
                    <a:lnTo>
                      <a:pt x="328" y="1834"/>
                    </a:lnTo>
                    <a:lnTo>
                      <a:pt x="328" y="1831"/>
                    </a:lnTo>
                    <a:lnTo>
                      <a:pt x="330" y="1829"/>
                    </a:lnTo>
                    <a:lnTo>
                      <a:pt x="330" y="1826"/>
                    </a:lnTo>
                    <a:lnTo>
                      <a:pt x="330" y="1824"/>
                    </a:lnTo>
                    <a:lnTo>
                      <a:pt x="332" y="1824"/>
                    </a:lnTo>
                    <a:lnTo>
                      <a:pt x="335" y="1821"/>
                    </a:lnTo>
                    <a:lnTo>
                      <a:pt x="337" y="1819"/>
                    </a:lnTo>
                    <a:lnTo>
                      <a:pt x="340" y="1816"/>
                    </a:lnTo>
                    <a:lnTo>
                      <a:pt x="342" y="1816"/>
                    </a:lnTo>
                    <a:lnTo>
                      <a:pt x="342" y="1814"/>
                    </a:lnTo>
                    <a:lnTo>
                      <a:pt x="342" y="1811"/>
                    </a:lnTo>
                    <a:lnTo>
                      <a:pt x="342" y="1809"/>
                    </a:lnTo>
                    <a:lnTo>
                      <a:pt x="342" y="1806"/>
                    </a:lnTo>
                    <a:lnTo>
                      <a:pt x="342" y="1804"/>
                    </a:lnTo>
                    <a:lnTo>
                      <a:pt x="342" y="1801"/>
                    </a:lnTo>
                    <a:lnTo>
                      <a:pt x="340" y="1801"/>
                    </a:lnTo>
                    <a:lnTo>
                      <a:pt x="342" y="1799"/>
                    </a:lnTo>
                    <a:lnTo>
                      <a:pt x="342" y="1796"/>
                    </a:lnTo>
                    <a:lnTo>
                      <a:pt x="345" y="1796"/>
                    </a:lnTo>
                    <a:lnTo>
                      <a:pt x="345" y="1794"/>
                    </a:lnTo>
                    <a:lnTo>
                      <a:pt x="347" y="1794"/>
                    </a:lnTo>
                    <a:lnTo>
                      <a:pt x="347" y="1791"/>
                    </a:lnTo>
                    <a:lnTo>
                      <a:pt x="350" y="1791"/>
                    </a:lnTo>
                    <a:lnTo>
                      <a:pt x="352" y="1791"/>
                    </a:lnTo>
                    <a:lnTo>
                      <a:pt x="355" y="1789"/>
                    </a:lnTo>
                    <a:lnTo>
                      <a:pt x="357" y="1789"/>
                    </a:lnTo>
                    <a:lnTo>
                      <a:pt x="360" y="1789"/>
                    </a:lnTo>
                    <a:lnTo>
                      <a:pt x="362" y="1789"/>
                    </a:lnTo>
                    <a:lnTo>
                      <a:pt x="365" y="1789"/>
                    </a:lnTo>
                    <a:lnTo>
                      <a:pt x="365" y="1786"/>
                    </a:lnTo>
                    <a:lnTo>
                      <a:pt x="367" y="1786"/>
                    </a:lnTo>
                    <a:lnTo>
                      <a:pt x="370" y="1786"/>
                    </a:lnTo>
                    <a:lnTo>
                      <a:pt x="370" y="1784"/>
                    </a:lnTo>
                    <a:lnTo>
                      <a:pt x="372" y="1784"/>
                    </a:lnTo>
                    <a:lnTo>
                      <a:pt x="375" y="1784"/>
                    </a:lnTo>
                    <a:lnTo>
                      <a:pt x="375" y="1781"/>
                    </a:lnTo>
                    <a:lnTo>
                      <a:pt x="377" y="1781"/>
                    </a:lnTo>
                    <a:lnTo>
                      <a:pt x="380" y="1779"/>
                    </a:lnTo>
                    <a:lnTo>
                      <a:pt x="382" y="1779"/>
                    </a:lnTo>
                    <a:lnTo>
                      <a:pt x="382" y="1776"/>
                    </a:lnTo>
                    <a:lnTo>
                      <a:pt x="385" y="1776"/>
                    </a:lnTo>
                    <a:lnTo>
                      <a:pt x="385" y="1774"/>
                    </a:lnTo>
                    <a:lnTo>
                      <a:pt x="387" y="1774"/>
                    </a:lnTo>
                    <a:lnTo>
                      <a:pt x="390" y="1774"/>
                    </a:lnTo>
                    <a:lnTo>
                      <a:pt x="390" y="1771"/>
                    </a:lnTo>
                    <a:lnTo>
                      <a:pt x="392" y="1771"/>
                    </a:lnTo>
                    <a:lnTo>
                      <a:pt x="392" y="1769"/>
                    </a:lnTo>
                    <a:lnTo>
                      <a:pt x="392" y="1766"/>
                    </a:lnTo>
                    <a:lnTo>
                      <a:pt x="392" y="1764"/>
                    </a:lnTo>
                    <a:lnTo>
                      <a:pt x="392" y="1761"/>
                    </a:lnTo>
                    <a:lnTo>
                      <a:pt x="392" y="1759"/>
                    </a:lnTo>
                    <a:lnTo>
                      <a:pt x="390" y="1757"/>
                    </a:lnTo>
                    <a:lnTo>
                      <a:pt x="390" y="1754"/>
                    </a:lnTo>
                    <a:lnTo>
                      <a:pt x="392" y="1754"/>
                    </a:lnTo>
                    <a:lnTo>
                      <a:pt x="392" y="1752"/>
                    </a:lnTo>
                    <a:lnTo>
                      <a:pt x="390" y="1752"/>
                    </a:lnTo>
                    <a:lnTo>
                      <a:pt x="390" y="1749"/>
                    </a:lnTo>
                    <a:lnTo>
                      <a:pt x="392" y="1747"/>
                    </a:lnTo>
                    <a:lnTo>
                      <a:pt x="392" y="1744"/>
                    </a:lnTo>
                    <a:lnTo>
                      <a:pt x="392" y="1742"/>
                    </a:lnTo>
                    <a:lnTo>
                      <a:pt x="392" y="1739"/>
                    </a:lnTo>
                    <a:lnTo>
                      <a:pt x="392" y="1737"/>
                    </a:lnTo>
                    <a:lnTo>
                      <a:pt x="395" y="1737"/>
                    </a:lnTo>
                    <a:lnTo>
                      <a:pt x="395" y="1734"/>
                    </a:lnTo>
                    <a:lnTo>
                      <a:pt x="397" y="1734"/>
                    </a:lnTo>
                    <a:lnTo>
                      <a:pt x="397" y="1732"/>
                    </a:lnTo>
                    <a:lnTo>
                      <a:pt x="397" y="1729"/>
                    </a:lnTo>
                    <a:lnTo>
                      <a:pt x="397" y="1727"/>
                    </a:lnTo>
                    <a:lnTo>
                      <a:pt x="395" y="1727"/>
                    </a:lnTo>
                    <a:lnTo>
                      <a:pt x="395" y="1724"/>
                    </a:lnTo>
                    <a:lnTo>
                      <a:pt x="392" y="1724"/>
                    </a:lnTo>
                    <a:lnTo>
                      <a:pt x="390" y="1722"/>
                    </a:lnTo>
                    <a:lnTo>
                      <a:pt x="387" y="1722"/>
                    </a:lnTo>
                    <a:lnTo>
                      <a:pt x="385" y="1722"/>
                    </a:lnTo>
                    <a:lnTo>
                      <a:pt x="382" y="1722"/>
                    </a:lnTo>
                    <a:lnTo>
                      <a:pt x="372" y="1717"/>
                    </a:lnTo>
                    <a:lnTo>
                      <a:pt x="372" y="1714"/>
                    </a:lnTo>
                    <a:lnTo>
                      <a:pt x="380" y="1707"/>
                    </a:lnTo>
                    <a:lnTo>
                      <a:pt x="382" y="1699"/>
                    </a:lnTo>
                    <a:lnTo>
                      <a:pt x="385" y="1699"/>
                    </a:lnTo>
                    <a:lnTo>
                      <a:pt x="385" y="1697"/>
                    </a:lnTo>
                    <a:lnTo>
                      <a:pt x="387" y="1694"/>
                    </a:lnTo>
                    <a:lnTo>
                      <a:pt x="390" y="1694"/>
                    </a:lnTo>
                    <a:lnTo>
                      <a:pt x="392" y="1692"/>
                    </a:lnTo>
                    <a:lnTo>
                      <a:pt x="392" y="1689"/>
                    </a:lnTo>
                    <a:lnTo>
                      <a:pt x="390" y="1689"/>
                    </a:lnTo>
                    <a:lnTo>
                      <a:pt x="387" y="1689"/>
                    </a:lnTo>
                    <a:lnTo>
                      <a:pt x="385" y="1689"/>
                    </a:lnTo>
                    <a:lnTo>
                      <a:pt x="382" y="1687"/>
                    </a:lnTo>
                    <a:lnTo>
                      <a:pt x="380" y="1687"/>
                    </a:lnTo>
                    <a:lnTo>
                      <a:pt x="380" y="1684"/>
                    </a:lnTo>
                    <a:lnTo>
                      <a:pt x="377" y="1684"/>
                    </a:lnTo>
                    <a:lnTo>
                      <a:pt x="377" y="1682"/>
                    </a:lnTo>
                    <a:lnTo>
                      <a:pt x="375" y="1682"/>
                    </a:lnTo>
                    <a:lnTo>
                      <a:pt x="372" y="1682"/>
                    </a:lnTo>
                    <a:lnTo>
                      <a:pt x="370" y="1682"/>
                    </a:lnTo>
                    <a:lnTo>
                      <a:pt x="370" y="1684"/>
                    </a:lnTo>
                    <a:lnTo>
                      <a:pt x="367" y="1684"/>
                    </a:lnTo>
                    <a:lnTo>
                      <a:pt x="365" y="1684"/>
                    </a:lnTo>
                    <a:lnTo>
                      <a:pt x="362" y="1682"/>
                    </a:lnTo>
                    <a:lnTo>
                      <a:pt x="360" y="1680"/>
                    </a:lnTo>
                    <a:lnTo>
                      <a:pt x="360" y="1677"/>
                    </a:lnTo>
                    <a:lnTo>
                      <a:pt x="357" y="1675"/>
                    </a:lnTo>
                    <a:lnTo>
                      <a:pt x="357" y="1672"/>
                    </a:lnTo>
                    <a:lnTo>
                      <a:pt x="355" y="1672"/>
                    </a:lnTo>
                    <a:lnTo>
                      <a:pt x="355" y="1670"/>
                    </a:lnTo>
                    <a:lnTo>
                      <a:pt x="352" y="1667"/>
                    </a:lnTo>
                    <a:lnTo>
                      <a:pt x="355" y="1667"/>
                    </a:lnTo>
                    <a:lnTo>
                      <a:pt x="357" y="1667"/>
                    </a:lnTo>
                    <a:lnTo>
                      <a:pt x="357" y="1665"/>
                    </a:lnTo>
                    <a:lnTo>
                      <a:pt x="357" y="1662"/>
                    </a:lnTo>
                    <a:lnTo>
                      <a:pt x="357" y="1660"/>
                    </a:lnTo>
                    <a:lnTo>
                      <a:pt x="355" y="1660"/>
                    </a:lnTo>
                    <a:lnTo>
                      <a:pt x="357" y="1660"/>
                    </a:lnTo>
                    <a:lnTo>
                      <a:pt x="357" y="1657"/>
                    </a:lnTo>
                    <a:lnTo>
                      <a:pt x="357" y="1655"/>
                    </a:lnTo>
                    <a:lnTo>
                      <a:pt x="357" y="1652"/>
                    </a:lnTo>
                    <a:lnTo>
                      <a:pt x="360" y="1652"/>
                    </a:lnTo>
                    <a:lnTo>
                      <a:pt x="360" y="1650"/>
                    </a:lnTo>
                    <a:lnTo>
                      <a:pt x="360" y="1647"/>
                    </a:lnTo>
                    <a:lnTo>
                      <a:pt x="360" y="1645"/>
                    </a:lnTo>
                    <a:lnTo>
                      <a:pt x="360" y="1642"/>
                    </a:lnTo>
                    <a:lnTo>
                      <a:pt x="360" y="1640"/>
                    </a:lnTo>
                    <a:lnTo>
                      <a:pt x="360" y="1637"/>
                    </a:lnTo>
                    <a:lnTo>
                      <a:pt x="362" y="1635"/>
                    </a:lnTo>
                    <a:lnTo>
                      <a:pt x="362" y="1632"/>
                    </a:lnTo>
                    <a:lnTo>
                      <a:pt x="362" y="1630"/>
                    </a:lnTo>
                    <a:lnTo>
                      <a:pt x="362" y="1627"/>
                    </a:lnTo>
                    <a:lnTo>
                      <a:pt x="362" y="1625"/>
                    </a:lnTo>
                    <a:lnTo>
                      <a:pt x="362" y="1622"/>
                    </a:lnTo>
                    <a:lnTo>
                      <a:pt x="362" y="1620"/>
                    </a:lnTo>
                    <a:lnTo>
                      <a:pt x="362" y="1617"/>
                    </a:lnTo>
                    <a:lnTo>
                      <a:pt x="362" y="1615"/>
                    </a:lnTo>
                    <a:lnTo>
                      <a:pt x="362" y="1612"/>
                    </a:lnTo>
                    <a:lnTo>
                      <a:pt x="362" y="1610"/>
                    </a:lnTo>
                    <a:lnTo>
                      <a:pt x="360" y="1607"/>
                    </a:lnTo>
                    <a:lnTo>
                      <a:pt x="360" y="1605"/>
                    </a:lnTo>
                    <a:lnTo>
                      <a:pt x="357" y="1605"/>
                    </a:lnTo>
                    <a:lnTo>
                      <a:pt x="357" y="1602"/>
                    </a:lnTo>
                    <a:lnTo>
                      <a:pt x="360" y="1600"/>
                    </a:lnTo>
                    <a:lnTo>
                      <a:pt x="362" y="1600"/>
                    </a:lnTo>
                    <a:lnTo>
                      <a:pt x="365" y="1600"/>
                    </a:lnTo>
                    <a:lnTo>
                      <a:pt x="362" y="1598"/>
                    </a:lnTo>
                    <a:lnTo>
                      <a:pt x="362" y="1595"/>
                    </a:lnTo>
                    <a:lnTo>
                      <a:pt x="360" y="1593"/>
                    </a:lnTo>
                    <a:lnTo>
                      <a:pt x="360" y="1590"/>
                    </a:lnTo>
                    <a:lnTo>
                      <a:pt x="357" y="1590"/>
                    </a:lnTo>
                    <a:lnTo>
                      <a:pt x="357" y="1588"/>
                    </a:lnTo>
                    <a:lnTo>
                      <a:pt x="360" y="1588"/>
                    </a:lnTo>
                    <a:lnTo>
                      <a:pt x="360" y="1585"/>
                    </a:lnTo>
                    <a:lnTo>
                      <a:pt x="362" y="1585"/>
                    </a:lnTo>
                    <a:lnTo>
                      <a:pt x="365" y="1585"/>
                    </a:lnTo>
                    <a:lnTo>
                      <a:pt x="367" y="1585"/>
                    </a:lnTo>
                    <a:lnTo>
                      <a:pt x="370" y="1585"/>
                    </a:lnTo>
                    <a:lnTo>
                      <a:pt x="370" y="1583"/>
                    </a:lnTo>
                    <a:lnTo>
                      <a:pt x="367" y="1583"/>
                    </a:lnTo>
                    <a:lnTo>
                      <a:pt x="367" y="1580"/>
                    </a:lnTo>
                    <a:lnTo>
                      <a:pt x="365" y="1578"/>
                    </a:lnTo>
                    <a:lnTo>
                      <a:pt x="365" y="1575"/>
                    </a:lnTo>
                    <a:lnTo>
                      <a:pt x="362" y="1573"/>
                    </a:lnTo>
                    <a:lnTo>
                      <a:pt x="362" y="1570"/>
                    </a:lnTo>
                    <a:lnTo>
                      <a:pt x="360" y="1570"/>
                    </a:lnTo>
                    <a:lnTo>
                      <a:pt x="360" y="1568"/>
                    </a:lnTo>
                    <a:lnTo>
                      <a:pt x="357" y="1568"/>
                    </a:lnTo>
                    <a:lnTo>
                      <a:pt x="357" y="1565"/>
                    </a:lnTo>
                    <a:lnTo>
                      <a:pt x="355" y="1565"/>
                    </a:lnTo>
                    <a:lnTo>
                      <a:pt x="352" y="1563"/>
                    </a:lnTo>
                    <a:lnTo>
                      <a:pt x="350" y="1563"/>
                    </a:lnTo>
                    <a:lnTo>
                      <a:pt x="350" y="1560"/>
                    </a:lnTo>
                    <a:lnTo>
                      <a:pt x="347" y="1560"/>
                    </a:lnTo>
                    <a:lnTo>
                      <a:pt x="347" y="1558"/>
                    </a:lnTo>
                    <a:lnTo>
                      <a:pt x="345" y="1555"/>
                    </a:lnTo>
                    <a:lnTo>
                      <a:pt x="345" y="1553"/>
                    </a:lnTo>
                    <a:lnTo>
                      <a:pt x="342" y="1550"/>
                    </a:lnTo>
                    <a:lnTo>
                      <a:pt x="340" y="1550"/>
                    </a:lnTo>
                    <a:lnTo>
                      <a:pt x="340" y="1548"/>
                    </a:lnTo>
                    <a:lnTo>
                      <a:pt x="330" y="1540"/>
                    </a:lnTo>
                    <a:lnTo>
                      <a:pt x="328" y="1540"/>
                    </a:lnTo>
                    <a:lnTo>
                      <a:pt x="325" y="1538"/>
                    </a:lnTo>
                    <a:lnTo>
                      <a:pt x="323" y="1538"/>
                    </a:lnTo>
                    <a:lnTo>
                      <a:pt x="323" y="1535"/>
                    </a:lnTo>
                    <a:lnTo>
                      <a:pt x="320" y="1533"/>
                    </a:lnTo>
                    <a:lnTo>
                      <a:pt x="318" y="1530"/>
                    </a:lnTo>
                    <a:lnTo>
                      <a:pt x="315" y="1528"/>
                    </a:lnTo>
                    <a:lnTo>
                      <a:pt x="315" y="1525"/>
                    </a:lnTo>
                    <a:lnTo>
                      <a:pt x="313" y="1525"/>
                    </a:lnTo>
                    <a:lnTo>
                      <a:pt x="313" y="1523"/>
                    </a:lnTo>
                    <a:lnTo>
                      <a:pt x="310" y="1523"/>
                    </a:lnTo>
                    <a:lnTo>
                      <a:pt x="308" y="1521"/>
                    </a:lnTo>
                    <a:lnTo>
                      <a:pt x="308" y="1518"/>
                    </a:lnTo>
                    <a:lnTo>
                      <a:pt x="308" y="1516"/>
                    </a:lnTo>
                    <a:lnTo>
                      <a:pt x="308" y="1513"/>
                    </a:lnTo>
                    <a:lnTo>
                      <a:pt x="310" y="1513"/>
                    </a:lnTo>
                    <a:lnTo>
                      <a:pt x="313" y="1511"/>
                    </a:lnTo>
                    <a:lnTo>
                      <a:pt x="315" y="1511"/>
                    </a:lnTo>
                    <a:lnTo>
                      <a:pt x="318" y="1508"/>
                    </a:lnTo>
                    <a:lnTo>
                      <a:pt x="320" y="1508"/>
                    </a:lnTo>
                    <a:lnTo>
                      <a:pt x="323" y="1508"/>
                    </a:lnTo>
                    <a:lnTo>
                      <a:pt x="323" y="1506"/>
                    </a:lnTo>
                    <a:lnTo>
                      <a:pt x="323" y="1503"/>
                    </a:lnTo>
                    <a:lnTo>
                      <a:pt x="323" y="1501"/>
                    </a:lnTo>
                    <a:lnTo>
                      <a:pt x="325" y="1501"/>
                    </a:lnTo>
                    <a:lnTo>
                      <a:pt x="325" y="1498"/>
                    </a:lnTo>
                    <a:lnTo>
                      <a:pt x="328" y="1498"/>
                    </a:lnTo>
                    <a:lnTo>
                      <a:pt x="330" y="1498"/>
                    </a:lnTo>
                    <a:lnTo>
                      <a:pt x="330" y="1496"/>
                    </a:lnTo>
                    <a:lnTo>
                      <a:pt x="332" y="1496"/>
                    </a:lnTo>
                    <a:lnTo>
                      <a:pt x="342" y="1491"/>
                    </a:lnTo>
                    <a:lnTo>
                      <a:pt x="352" y="1486"/>
                    </a:lnTo>
                    <a:lnTo>
                      <a:pt x="355" y="1481"/>
                    </a:lnTo>
                    <a:lnTo>
                      <a:pt x="355" y="1478"/>
                    </a:lnTo>
                    <a:lnTo>
                      <a:pt x="355" y="1476"/>
                    </a:lnTo>
                    <a:lnTo>
                      <a:pt x="355" y="1473"/>
                    </a:lnTo>
                    <a:lnTo>
                      <a:pt x="355" y="1471"/>
                    </a:lnTo>
                    <a:lnTo>
                      <a:pt x="355" y="1468"/>
                    </a:lnTo>
                    <a:lnTo>
                      <a:pt x="355" y="1466"/>
                    </a:lnTo>
                    <a:lnTo>
                      <a:pt x="355" y="1463"/>
                    </a:lnTo>
                    <a:lnTo>
                      <a:pt x="352" y="1461"/>
                    </a:lnTo>
                    <a:lnTo>
                      <a:pt x="350" y="1458"/>
                    </a:lnTo>
                    <a:lnTo>
                      <a:pt x="350" y="1456"/>
                    </a:lnTo>
                    <a:lnTo>
                      <a:pt x="347" y="1453"/>
                    </a:lnTo>
                    <a:lnTo>
                      <a:pt x="345" y="1451"/>
                    </a:lnTo>
                    <a:lnTo>
                      <a:pt x="345" y="1448"/>
                    </a:lnTo>
                    <a:lnTo>
                      <a:pt x="342" y="1446"/>
                    </a:lnTo>
                    <a:lnTo>
                      <a:pt x="342" y="1444"/>
                    </a:lnTo>
                    <a:lnTo>
                      <a:pt x="340" y="1441"/>
                    </a:lnTo>
                    <a:lnTo>
                      <a:pt x="340" y="1439"/>
                    </a:lnTo>
                    <a:lnTo>
                      <a:pt x="340" y="1436"/>
                    </a:lnTo>
                    <a:lnTo>
                      <a:pt x="337" y="1436"/>
                    </a:lnTo>
                    <a:lnTo>
                      <a:pt x="335" y="1434"/>
                    </a:lnTo>
                    <a:lnTo>
                      <a:pt x="332" y="1431"/>
                    </a:lnTo>
                    <a:lnTo>
                      <a:pt x="330" y="1429"/>
                    </a:lnTo>
                    <a:lnTo>
                      <a:pt x="328" y="1426"/>
                    </a:lnTo>
                    <a:lnTo>
                      <a:pt x="323" y="1426"/>
                    </a:lnTo>
                    <a:lnTo>
                      <a:pt x="323" y="1424"/>
                    </a:lnTo>
                    <a:lnTo>
                      <a:pt x="320" y="1424"/>
                    </a:lnTo>
                    <a:lnTo>
                      <a:pt x="318" y="1421"/>
                    </a:lnTo>
                    <a:lnTo>
                      <a:pt x="315" y="1419"/>
                    </a:lnTo>
                    <a:lnTo>
                      <a:pt x="313" y="1416"/>
                    </a:lnTo>
                    <a:lnTo>
                      <a:pt x="308" y="1414"/>
                    </a:lnTo>
                    <a:lnTo>
                      <a:pt x="305" y="1411"/>
                    </a:lnTo>
                    <a:lnTo>
                      <a:pt x="303" y="1409"/>
                    </a:lnTo>
                    <a:lnTo>
                      <a:pt x="300" y="1409"/>
                    </a:lnTo>
                    <a:lnTo>
                      <a:pt x="298" y="1406"/>
                    </a:lnTo>
                    <a:lnTo>
                      <a:pt x="295" y="1406"/>
                    </a:lnTo>
                    <a:lnTo>
                      <a:pt x="290" y="1404"/>
                    </a:lnTo>
                    <a:lnTo>
                      <a:pt x="288" y="1404"/>
                    </a:lnTo>
                    <a:lnTo>
                      <a:pt x="290" y="1404"/>
                    </a:lnTo>
                    <a:lnTo>
                      <a:pt x="293" y="1404"/>
                    </a:lnTo>
                    <a:lnTo>
                      <a:pt x="295" y="1404"/>
                    </a:lnTo>
                    <a:lnTo>
                      <a:pt x="298" y="1404"/>
                    </a:lnTo>
                    <a:lnTo>
                      <a:pt x="300" y="1404"/>
                    </a:lnTo>
                    <a:lnTo>
                      <a:pt x="303" y="1404"/>
                    </a:lnTo>
                    <a:lnTo>
                      <a:pt x="305" y="1404"/>
                    </a:lnTo>
                    <a:lnTo>
                      <a:pt x="308" y="1404"/>
                    </a:lnTo>
                    <a:lnTo>
                      <a:pt x="310" y="1404"/>
                    </a:lnTo>
                    <a:lnTo>
                      <a:pt x="315" y="1404"/>
                    </a:lnTo>
                    <a:lnTo>
                      <a:pt x="320" y="1404"/>
                    </a:lnTo>
                    <a:lnTo>
                      <a:pt x="323" y="1406"/>
                    </a:lnTo>
                    <a:lnTo>
                      <a:pt x="328" y="1406"/>
                    </a:lnTo>
                    <a:lnTo>
                      <a:pt x="330" y="1409"/>
                    </a:lnTo>
                    <a:lnTo>
                      <a:pt x="337" y="1409"/>
                    </a:lnTo>
                    <a:lnTo>
                      <a:pt x="340" y="1411"/>
                    </a:lnTo>
                    <a:lnTo>
                      <a:pt x="345" y="1411"/>
                    </a:lnTo>
                    <a:lnTo>
                      <a:pt x="350" y="1411"/>
                    </a:lnTo>
                    <a:lnTo>
                      <a:pt x="352" y="1411"/>
                    </a:lnTo>
                    <a:lnTo>
                      <a:pt x="357" y="1414"/>
                    </a:lnTo>
                    <a:lnTo>
                      <a:pt x="360" y="1414"/>
                    </a:lnTo>
                    <a:lnTo>
                      <a:pt x="365" y="1411"/>
                    </a:lnTo>
                    <a:lnTo>
                      <a:pt x="372" y="1411"/>
                    </a:lnTo>
                    <a:lnTo>
                      <a:pt x="380" y="1411"/>
                    </a:lnTo>
                    <a:lnTo>
                      <a:pt x="387" y="1411"/>
                    </a:lnTo>
                    <a:lnTo>
                      <a:pt x="395" y="1411"/>
                    </a:lnTo>
                    <a:lnTo>
                      <a:pt x="400" y="1409"/>
                    </a:lnTo>
                    <a:lnTo>
                      <a:pt x="402" y="1409"/>
                    </a:lnTo>
                    <a:lnTo>
                      <a:pt x="405" y="1411"/>
                    </a:lnTo>
                    <a:lnTo>
                      <a:pt x="407" y="1411"/>
                    </a:lnTo>
                    <a:lnTo>
                      <a:pt x="407" y="1414"/>
                    </a:lnTo>
                    <a:lnTo>
                      <a:pt x="410" y="1414"/>
                    </a:lnTo>
                    <a:lnTo>
                      <a:pt x="410" y="1416"/>
                    </a:lnTo>
                    <a:lnTo>
                      <a:pt x="412" y="1416"/>
                    </a:lnTo>
                    <a:lnTo>
                      <a:pt x="414" y="1416"/>
                    </a:lnTo>
                    <a:lnTo>
                      <a:pt x="417" y="1416"/>
                    </a:lnTo>
                    <a:lnTo>
                      <a:pt x="422" y="1416"/>
                    </a:lnTo>
                    <a:lnTo>
                      <a:pt x="424" y="1416"/>
                    </a:lnTo>
                    <a:lnTo>
                      <a:pt x="427" y="1416"/>
                    </a:lnTo>
                    <a:lnTo>
                      <a:pt x="429" y="1416"/>
                    </a:lnTo>
                    <a:lnTo>
                      <a:pt x="429" y="1419"/>
                    </a:lnTo>
                    <a:lnTo>
                      <a:pt x="432" y="1419"/>
                    </a:lnTo>
                    <a:lnTo>
                      <a:pt x="434" y="1419"/>
                    </a:lnTo>
                    <a:lnTo>
                      <a:pt x="434" y="1421"/>
                    </a:lnTo>
                    <a:lnTo>
                      <a:pt x="437" y="1421"/>
                    </a:lnTo>
                    <a:lnTo>
                      <a:pt x="439" y="1421"/>
                    </a:lnTo>
                    <a:lnTo>
                      <a:pt x="442" y="1424"/>
                    </a:lnTo>
                    <a:lnTo>
                      <a:pt x="444" y="1424"/>
                    </a:lnTo>
                    <a:lnTo>
                      <a:pt x="447" y="1424"/>
                    </a:lnTo>
                    <a:lnTo>
                      <a:pt x="447" y="1426"/>
                    </a:lnTo>
                    <a:lnTo>
                      <a:pt x="449" y="1426"/>
                    </a:lnTo>
                    <a:lnTo>
                      <a:pt x="452" y="1426"/>
                    </a:lnTo>
                    <a:lnTo>
                      <a:pt x="454" y="1426"/>
                    </a:lnTo>
                    <a:lnTo>
                      <a:pt x="457" y="1426"/>
                    </a:lnTo>
                    <a:lnTo>
                      <a:pt x="457" y="1429"/>
                    </a:lnTo>
                    <a:lnTo>
                      <a:pt x="459" y="1429"/>
                    </a:lnTo>
                    <a:lnTo>
                      <a:pt x="462" y="1429"/>
                    </a:lnTo>
                    <a:lnTo>
                      <a:pt x="464" y="1429"/>
                    </a:lnTo>
                    <a:lnTo>
                      <a:pt x="467" y="1429"/>
                    </a:lnTo>
                    <a:lnTo>
                      <a:pt x="469" y="1429"/>
                    </a:lnTo>
                    <a:lnTo>
                      <a:pt x="472" y="1429"/>
                    </a:lnTo>
                    <a:lnTo>
                      <a:pt x="474" y="1429"/>
                    </a:lnTo>
                    <a:lnTo>
                      <a:pt x="479" y="1429"/>
                    </a:lnTo>
                    <a:lnTo>
                      <a:pt x="482" y="1431"/>
                    </a:lnTo>
                    <a:lnTo>
                      <a:pt x="484" y="1431"/>
                    </a:lnTo>
                    <a:lnTo>
                      <a:pt x="487" y="1431"/>
                    </a:lnTo>
                    <a:lnTo>
                      <a:pt x="491" y="1431"/>
                    </a:lnTo>
                    <a:lnTo>
                      <a:pt x="491" y="1434"/>
                    </a:lnTo>
                    <a:lnTo>
                      <a:pt x="494" y="1434"/>
                    </a:lnTo>
                    <a:lnTo>
                      <a:pt x="496" y="1434"/>
                    </a:lnTo>
                    <a:lnTo>
                      <a:pt x="499" y="1434"/>
                    </a:lnTo>
                    <a:lnTo>
                      <a:pt x="501" y="1431"/>
                    </a:lnTo>
                    <a:lnTo>
                      <a:pt x="504" y="1431"/>
                    </a:lnTo>
                    <a:lnTo>
                      <a:pt x="504" y="1434"/>
                    </a:lnTo>
                    <a:lnTo>
                      <a:pt x="506" y="1434"/>
                    </a:lnTo>
                    <a:lnTo>
                      <a:pt x="509" y="1434"/>
                    </a:lnTo>
                    <a:lnTo>
                      <a:pt x="511" y="1434"/>
                    </a:lnTo>
                    <a:lnTo>
                      <a:pt x="514" y="1434"/>
                    </a:lnTo>
                    <a:lnTo>
                      <a:pt x="516" y="1434"/>
                    </a:lnTo>
                    <a:lnTo>
                      <a:pt x="519" y="1431"/>
                    </a:lnTo>
                    <a:lnTo>
                      <a:pt x="521" y="1434"/>
                    </a:lnTo>
                    <a:lnTo>
                      <a:pt x="524" y="1434"/>
                    </a:lnTo>
                    <a:lnTo>
                      <a:pt x="526" y="1434"/>
                    </a:lnTo>
                    <a:lnTo>
                      <a:pt x="529" y="1434"/>
                    </a:lnTo>
                    <a:lnTo>
                      <a:pt x="531" y="1431"/>
                    </a:lnTo>
                    <a:lnTo>
                      <a:pt x="534" y="1429"/>
                    </a:lnTo>
                    <a:lnTo>
                      <a:pt x="536" y="1429"/>
                    </a:lnTo>
                    <a:lnTo>
                      <a:pt x="536" y="1426"/>
                    </a:lnTo>
                    <a:lnTo>
                      <a:pt x="539" y="1426"/>
                    </a:lnTo>
                    <a:lnTo>
                      <a:pt x="541" y="1426"/>
                    </a:lnTo>
                    <a:lnTo>
                      <a:pt x="544" y="1424"/>
                    </a:lnTo>
                    <a:lnTo>
                      <a:pt x="546" y="1424"/>
                    </a:lnTo>
                    <a:lnTo>
                      <a:pt x="549" y="1424"/>
                    </a:lnTo>
                    <a:lnTo>
                      <a:pt x="549" y="1421"/>
                    </a:lnTo>
                    <a:lnTo>
                      <a:pt x="551" y="1421"/>
                    </a:lnTo>
                    <a:lnTo>
                      <a:pt x="554" y="1421"/>
                    </a:lnTo>
                    <a:lnTo>
                      <a:pt x="556" y="1421"/>
                    </a:lnTo>
                    <a:lnTo>
                      <a:pt x="559" y="1421"/>
                    </a:lnTo>
                    <a:lnTo>
                      <a:pt x="561" y="1421"/>
                    </a:lnTo>
                    <a:lnTo>
                      <a:pt x="561" y="1419"/>
                    </a:lnTo>
                    <a:lnTo>
                      <a:pt x="564" y="1416"/>
                    </a:lnTo>
                    <a:lnTo>
                      <a:pt x="564" y="1414"/>
                    </a:lnTo>
                    <a:lnTo>
                      <a:pt x="564" y="1411"/>
                    </a:lnTo>
                    <a:lnTo>
                      <a:pt x="561" y="1409"/>
                    </a:lnTo>
                    <a:lnTo>
                      <a:pt x="559" y="1406"/>
                    </a:lnTo>
                    <a:lnTo>
                      <a:pt x="556" y="1406"/>
                    </a:lnTo>
                    <a:lnTo>
                      <a:pt x="556" y="1404"/>
                    </a:lnTo>
                    <a:lnTo>
                      <a:pt x="556" y="1401"/>
                    </a:lnTo>
                    <a:lnTo>
                      <a:pt x="554" y="1399"/>
                    </a:lnTo>
                    <a:lnTo>
                      <a:pt x="551" y="1399"/>
                    </a:lnTo>
                    <a:lnTo>
                      <a:pt x="551" y="1396"/>
                    </a:lnTo>
                    <a:lnTo>
                      <a:pt x="549" y="1396"/>
                    </a:lnTo>
                    <a:lnTo>
                      <a:pt x="549" y="1394"/>
                    </a:lnTo>
                    <a:lnTo>
                      <a:pt x="546" y="1391"/>
                    </a:lnTo>
                    <a:lnTo>
                      <a:pt x="544" y="1391"/>
                    </a:lnTo>
                    <a:lnTo>
                      <a:pt x="544" y="1389"/>
                    </a:lnTo>
                    <a:lnTo>
                      <a:pt x="541" y="1389"/>
                    </a:lnTo>
                    <a:lnTo>
                      <a:pt x="541" y="1386"/>
                    </a:lnTo>
                    <a:lnTo>
                      <a:pt x="539" y="1386"/>
                    </a:lnTo>
                    <a:lnTo>
                      <a:pt x="536" y="1384"/>
                    </a:lnTo>
                    <a:lnTo>
                      <a:pt x="536" y="1381"/>
                    </a:lnTo>
                    <a:lnTo>
                      <a:pt x="534" y="1381"/>
                    </a:lnTo>
                    <a:lnTo>
                      <a:pt x="534" y="1379"/>
                    </a:lnTo>
                    <a:lnTo>
                      <a:pt x="531" y="1379"/>
                    </a:lnTo>
                    <a:lnTo>
                      <a:pt x="529" y="1376"/>
                    </a:lnTo>
                    <a:lnTo>
                      <a:pt x="526" y="1374"/>
                    </a:lnTo>
                    <a:lnTo>
                      <a:pt x="529" y="1374"/>
                    </a:lnTo>
                    <a:lnTo>
                      <a:pt x="531" y="1371"/>
                    </a:lnTo>
                    <a:lnTo>
                      <a:pt x="534" y="1371"/>
                    </a:lnTo>
                    <a:lnTo>
                      <a:pt x="534" y="1369"/>
                    </a:lnTo>
                    <a:lnTo>
                      <a:pt x="536" y="1369"/>
                    </a:lnTo>
                    <a:lnTo>
                      <a:pt x="539" y="1369"/>
                    </a:lnTo>
                    <a:lnTo>
                      <a:pt x="541" y="1369"/>
                    </a:lnTo>
                    <a:lnTo>
                      <a:pt x="544" y="1366"/>
                    </a:lnTo>
                    <a:lnTo>
                      <a:pt x="546" y="1366"/>
                    </a:lnTo>
                    <a:lnTo>
                      <a:pt x="549" y="1366"/>
                    </a:lnTo>
                    <a:lnTo>
                      <a:pt x="551" y="1366"/>
                    </a:lnTo>
                    <a:lnTo>
                      <a:pt x="551" y="1369"/>
                    </a:lnTo>
                    <a:lnTo>
                      <a:pt x="554" y="1371"/>
                    </a:lnTo>
                    <a:lnTo>
                      <a:pt x="554" y="1374"/>
                    </a:lnTo>
                    <a:lnTo>
                      <a:pt x="556" y="1376"/>
                    </a:lnTo>
                    <a:lnTo>
                      <a:pt x="559" y="1379"/>
                    </a:lnTo>
                    <a:lnTo>
                      <a:pt x="559" y="1381"/>
                    </a:lnTo>
                    <a:lnTo>
                      <a:pt x="561" y="1384"/>
                    </a:lnTo>
                    <a:lnTo>
                      <a:pt x="564" y="1386"/>
                    </a:lnTo>
                    <a:lnTo>
                      <a:pt x="564" y="1389"/>
                    </a:lnTo>
                    <a:lnTo>
                      <a:pt x="566" y="1389"/>
                    </a:lnTo>
                    <a:lnTo>
                      <a:pt x="568" y="1389"/>
                    </a:lnTo>
                    <a:lnTo>
                      <a:pt x="571" y="1389"/>
                    </a:lnTo>
                    <a:lnTo>
                      <a:pt x="573" y="1389"/>
                    </a:lnTo>
                    <a:lnTo>
                      <a:pt x="576" y="1386"/>
                    </a:lnTo>
                    <a:lnTo>
                      <a:pt x="576" y="1389"/>
                    </a:lnTo>
                    <a:lnTo>
                      <a:pt x="578" y="1389"/>
                    </a:lnTo>
                    <a:lnTo>
                      <a:pt x="578" y="1391"/>
                    </a:lnTo>
                    <a:lnTo>
                      <a:pt x="581" y="1391"/>
                    </a:lnTo>
                    <a:lnTo>
                      <a:pt x="581" y="1394"/>
                    </a:lnTo>
                    <a:lnTo>
                      <a:pt x="581" y="1396"/>
                    </a:lnTo>
                    <a:lnTo>
                      <a:pt x="583" y="1399"/>
                    </a:lnTo>
                    <a:lnTo>
                      <a:pt x="583" y="1401"/>
                    </a:lnTo>
                    <a:lnTo>
                      <a:pt x="586" y="1404"/>
                    </a:lnTo>
                    <a:lnTo>
                      <a:pt x="588" y="1406"/>
                    </a:lnTo>
                    <a:lnTo>
                      <a:pt x="591" y="1406"/>
                    </a:lnTo>
                    <a:lnTo>
                      <a:pt x="591" y="1409"/>
                    </a:lnTo>
                    <a:lnTo>
                      <a:pt x="593" y="1409"/>
                    </a:lnTo>
                    <a:lnTo>
                      <a:pt x="593" y="1411"/>
                    </a:lnTo>
                    <a:lnTo>
                      <a:pt x="596" y="1411"/>
                    </a:lnTo>
                    <a:lnTo>
                      <a:pt x="598" y="1414"/>
                    </a:lnTo>
                    <a:lnTo>
                      <a:pt x="601" y="1416"/>
                    </a:lnTo>
                    <a:lnTo>
                      <a:pt x="603" y="1416"/>
                    </a:lnTo>
                    <a:lnTo>
                      <a:pt x="606" y="1419"/>
                    </a:lnTo>
                    <a:lnTo>
                      <a:pt x="606" y="1421"/>
                    </a:lnTo>
                    <a:lnTo>
                      <a:pt x="608" y="1421"/>
                    </a:lnTo>
                    <a:lnTo>
                      <a:pt x="611" y="1421"/>
                    </a:lnTo>
                    <a:lnTo>
                      <a:pt x="613" y="1421"/>
                    </a:lnTo>
                    <a:lnTo>
                      <a:pt x="616" y="1421"/>
                    </a:lnTo>
                    <a:lnTo>
                      <a:pt x="618" y="1421"/>
                    </a:lnTo>
                    <a:lnTo>
                      <a:pt x="621" y="1421"/>
                    </a:lnTo>
                    <a:lnTo>
                      <a:pt x="623" y="1421"/>
                    </a:lnTo>
                    <a:lnTo>
                      <a:pt x="626" y="1421"/>
                    </a:lnTo>
                    <a:lnTo>
                      <a:pt x="628" y="1421"/>
                    </a:lnTo>
                    <a:lnTo>
                      <a:pt x="631" y="1419"/>
                    </a:lnTo>
                    <a:lnTo>
                      <a:pt x="633" y="1419"/>
                    </a:lnTo>
                    <a:lnTo>
                      <a:pt x="636" y="1419"/>
                    </a:lnTo>
                    <a:lnTo>
                      <a:pt x="638" y="1419"/>
                    </a:lnTo>
                    <a:lnTo>
                      <a:pt x="641" y="1419"/>
                    </a:lnTo>
                    <a:lnTo>
                      <a:pt x="641" y="1421"/>
                    </a:lnTo>
                    <a:lnTo>
                      <a:pt x="643" y="1419"/>
                    </a:lnTo>
                    <a:lnTo>
                      <a:pt x="646" y="1419"/>
                    </a:lnTo>
                    <a:lnTo>
                      <a:pt x="648" y="1419"/>
                    </a:lnTo>
                    <a:lnTo>
                      <a:pt x="650" y="1419"/>
                    </a:lnTo>
                    <a:lnTo>
                      <a:pt x="653" y="1416"/>
                    </a:lnTo>
                    <a:lnTo>
                      <a:pt x="655" y="1414"/>
                    </a:lnTo>
                    <a:lnTo>
                      <a:pt x="658" y="1414"/>
                    </a:lnTo>
                    <a:lnTo>
                      <a:pt x="660" y="1414"/>
                    </a:lnTo>
                    <a:lnTo>
                      <a:pt x="660" y="1411"/>
                    </a:lnTo>
                    <a:lnTo>
                      <a:pt x="660" y="1409"/>
                    </a:lnTo>
                    <a:lnTo>
                      <a:pt x="658" y="1409"/>
                    </a:lnTo>
                    <a:lnTo>
                      <a:pt x="658" y="1406"/>
                    </a:lnTo>
                    <a:lnTo>
                      <a:pt x="655" y="1406"/>
                    </a:lnTo>
                    <a:lnTo>
                      <a:pt x="653" y="1404"/>
                    </a:lnTo>
                    <a:lnTo>
                      <a:pt x="653" y="1401"/>
                    </a:lnTo>
                    <a:lnTo>
                      <a:pt x="650" y="1401"/>
                    </a:lnTo>
                    <a:lnTo>
                      <a:pt x="650" y="1399"/>
                    </a:lnTo>
                    <a:lnTo>
                      <a:pt x="648" y="1396"/>
                    </a:lnTo>
                    <a:lnTo>
                      <a:pt x="646" y="1394"/>
                    </a:lnTo>
                    <a:lnTo>
                      <a:pt x="643" y="1391"/>
                    </a:lnTo>
                    <a:lnTo>
                      <a:pt x="641" y="1389"/>
                    </a:lnTo>
                    <a:lnTo>
                      <a:pt x="641" y="1386"/>
                    </a:lnTo>
                    <a:lnTo>
                      <a:pt x="638" y="1384"/>
                    </a:lnTo>
                    <a:lnTo>
                      <a:pt x="638" y="1381"/>
                    </a:lnTo>
                    <a:lnTo>
                      <a:pt x="636" y="1381"/>
                    </a:lnTo>
                    <a:lnTo>
                      <a:pt x="636" y="1379"/>
                    </a:lnTo>
                    <a:lnTo>
                      <a:pt x="638" y="1376"/>
                    </a:lnTo>
                    <a:lnTo>
                      <a:pt x="641" y="1374"/>
                    </a:lnTo>
                    <a:lnTo>
                      <a:pt x="641" y="1371"/>
                    </a:lnTo>
                    <a:lnTo>
                      <a:pt x="641" y="1369"/>
                    </a:lnTo>
                    <a:lnTo>
                      <a:pt x="641" y="1366"/>
                    </a:lnTo>
                    <a:lnTo>
                      <a:pt x="638" y="1364"/>
                    </a:lnTo>
                    <a:lnTo>
                      <a:pt x="636" y="1362"/>
                    </a:lnTo>
                    <a:lnTo>
                      <a:pt x="623" y="1352"/>
                    </a:lnTo>
                    <a:lnTo>
                      <a:pt x="626" y="1352"/>
                    </a:lnTo>
                    <a:lnTo>
                      <a:pt x="608" y="1342"/>
                    </a:lnTo>
                    <a:lnTo>
                      <a:pt x="608" y="1339"/>
                    </a:lnTo>
                    <a:lnTo>
                      <a:pt x="608" y="1337"/>
                    </a:lnTo>
                    <a:lnTo>
                      <a:pt x="608" y="1334"/>
                    </a:lnTo>
                    <a:lnTo>
                      <a:pt x="608" y="1332"/>
                    </a:lnTo>
                    <a:lnTo>
                      <a:pt x="611" y="1329"/>
                    </a:lnTo>
                    <a:lnTo>
                      <a:pt x="613" y="1327"/>
                    </a:lnTo>
                    <a:lnTo>
                      <a:pt x="616" y="1324"/>
                    </a:lnTo>
                    <a:lnTo>
                      <a:pt x="618" y="1322"/>
                    </a:lnTo>
                    <a:lnTo>
                      <a:pt x="621" y="1319"/>
                    </a:lnTo>
                    <a:lnTo>
                      <a:pt x="623" y="1312"/>
                    </a:lnTo>
                    <a:lnTo>
                      <a:pt x="626" y="1309"/>
                    </a:lnTo>
                    <a:lnTo>
                      <a:pt x="626" y="1307"/>
                    </a:lnTo>
                    <a:lnTo>
                      <a:pt x="626" y="1304"/>
                    </a:lnTo>
                    <a:lnTo>
                      <a:pt x="623" y="1302"/>
                    </a:lnTo>
                    <a:lnTo>
                      <a:pt x="623" y="1299"/>
                    </a:lnTo>
                    <a:lnTo>
                      <a:pt x="623" y="1297"/>
                    </a:lnTo>
                    <a:lnTo>
                      <a:pt x="623" y="1294"/>
                    </a:lnTo>
                    <a:lnTo>
                      <a:pt x="623" y="1292"/>
                    </a:lnTo>
                    <a:lnTo>
                      <a:pt x="623" y="1289"/>
                    </a:lnTo>
                    <a:lnTo>
                      <a:pt x="623" y="1285"/>
                    </a:lnTo>
                    <a:lnTo>
                      <a:pt x="626" y="1282"/>
                    </a:lnTo>
                    <a:lnTo>
                      <a:pt x="626" y="1280"/>
                    </a:lnTo>
                    <a:lnTo>
                      <a:pt x="628" y="1280"/>
                    </a:lnTo>
                    <a:lnTo>
                      <a:pt x="631" y="1275"/>
                    </a:lnTo>
                    <a:lnTo>
                      <a:pt x="633" y="1272"/>
                    </a:lnTo>
                    <a:lnTo>
                      <a:pt x="633" y="1270"/>
                    </a:lnTo>
                    <a:lnTo>
                      <a:pt x="636" y="1267"/>
                    </a:lnTo>
                    <a:lnTo>
                      <a:pt x="638" y="1267"/>
                    </a:lnTo>
                    <a:lnTo>
                      <a:pt x="641" y="1265"/>
                    </a:lnTo>
                    <a:lnTo>
                      <a:pt x="643" y="1262"/>
                    </a:lnTo>
                    <a:lnTo>
                      <a:pt x="646" y="1260"/>
                    </a:lnTo>
                    <a:lnTo>
                      <a:pt x="648" y="1260"/>
                    </a:lnTo>
                    <a:lnTo>
                      <a:pt x="653" y="1257"/>
                    </a:lnTo>
                    <a:lnTo>
                      <a:pt x="658" y="1255"/>
                    </a:lnTo>
                    <a:lnTo>
                      <a:pt x="660" y="1252"/>
                    </a:lnTo>
                    <a:lnTo>
                      <a:pt x="663" y="1252"/>
                    </a:lnTo>
                    <a:lnTo>
                      <a:pt x="668" y="1250"/>
                    </a:lnTo>
                    <a:lnTo>
                      <a:pt x="663" y="1247"/>
                    </a:lnTo>
                    <a:lnTo>
                      <a:pt x="660" y="1245"/>
                    </a:lnTo>
                    <a:lnTo>
                      <a:pt x="658" y="1245"/>
                    </a:lnTo>
                    <a:lnTo>
                      <a:pt x="655" y="1242"/>
                    </a:lnTo>
                    <a:lnTo>
                      <a:pt x="653" y="1240"/>
                    </a:lnTo>
                    <a:lnTo>
                      <a:pt x="653" y="1237"/>
                    </a:lnTo>
                    <a:lnTo>
                      <a:pt x="648" y="1232"/>
                    </a:lnTo>
                    <a:lnTo>
                      <a:pt x="643" y="1227"/>
                    </a:lnTo>
                    <a:lnTo>
                      <a:pt x="641" y="1222"/>
                    </a:lnTo>
                    <a:lnTo>
                      <a:pt x="636" y="1217"/>
                    </a:lnTo>
                    <a:lnTo>
                      <a:pt x="633" y="1215"/>
                    </a:lnTo>
                    <a:lnTo>
                      <a:pt x="626" y="1212"/>
                    </a:lnTo>
                    <a:lnTo>
                      <a:pt x="623" y="1215"/>
                    </a:lnTo>
                    <a:lnTo>
                      <a:pt x="618" y="1217"/>
                    </a:lnTo>
                    <a:lnTo>
                      <a:pt x="611" y="1222"/>
                    </a:lnTo>
                    <a:lnTo>
                      <a:pt x="606" y="1225"/>
                    </a:lnTo>
                    <a:lnTo>
                      <a:pt x="603" y="1230"/>
                    </a:lnTo>
                    <a:lnTo>
                      <a:pt x="598" y="1230"/>
                    </a:lnTo>
                    <a:lnTo>
                      <a:pt x="593" y="1232"/>
                    </a:lnTo>
                    <a:lnTo>
                      <a:pt x="588" y="1232"/>
                    </a:lnTo>
                    <a:lnTo>
                      <a:pt x="583" y="1232"/>
                    </a:lnTo>
                    <a:lnTo>
                      <a:pt x="578" y="1232"/>
                    </a:lnTo>
                    <a:lnTo>
                      <a:pt x="573" y="1235"/>
                    </a:lnTo>
                    <a:lnTo>
                      <a:pt x="571" y="1235"/>
                    </a:lnTo>
                    <a:lnTo>
                      <a:pt x="568" y="1237"/>
                    </a:lnTo>
                    <a:lnTo>
                      <a:pt x="564" y="1240"/>
                    </a:lnTo>
                    <a:lnTo>
                      <a:pt x="559" y="1240"/>
                    </a:lnTo>
                    <a:lnTo>
                      <a:pt x="554" y="1242"/>
                    </a:lnTo>
                    <a:lnTo>
                      <a:pt x="549" y="1242"/>
                    </a:lnTo>
                    <a:lnTo>
                      <a:pt x="546" y="1242"/>
                    </a:lnTo>
                    <a:lnTo>
                      <a:pt x="541" y="1242"/>
                    </a:lnTo>
                    <a:lnTo>
                      <a:pt x="536" y="1240"/>
                    </a:lnTo>
                    <a:lnTo>
                      <a:pt x="531" y="1240"/>
                    </a:lnTo>
                    <a:lnTo>
                      <a:pt x="529" y="1237"/>
                    </a:lnTo>
                    <a:lnTo>
                      <a:pt x="526" y="1237"/>
                    </a:lnTo>
                    <a:lnTo>
                      <a:pt x="524" y="1237"/>
                    </a:lnTo>
                    <a:lnTo>
                      <a:pt x="524" y="1235"/>
                    </a:lnTo>
                    <a:lnTo>
                      <a:pt x="524" y="1232"/>
                    </a:lnTo>
                    <a:lnTo>
                      <a:pt x="524" y="1227"/>
                    </a:lnTo>
                    <a:lnTo>
                      <a:pt x="524" y="1225"/>
                    </a:lnTo>
                    <a:lnTo>
                      <a:pt x="524" y="1222"/>
                    </a:lnTo>
                    <a:lnTo>
                      <a:pt x="521" y="1215"/>
                    </a:lnTo>
                    <a:lnTo>
                      <a:pt x="519" y="1212"/>
                    </a:lnTo>
                    <a:lnTo>
                      <a:pt x="516" y="1208"/>
                    </a:lnTo>
                    <a:lnTo>
                      <a:pt x="511" y="1200"/>
                    </a:lnTo>
                    <a:lnTo>
                      <a:pt x="509" y="1195"/>
                    </a:lnTo>
                    <a:lnTo>
                      <a:pt x="504" y="1188"/>
                    </a:lnTo>
                    <a:lnTo>
                      <a:pt x="501" y="1180"/>
                    </a:lnTo>
                    <a:lnTo>
                      <a:pt x="499" y="1175"/>
                    </a:lnTo>
                    <a:lnTo>
                      <a:pt x="494" y="1168"/>
                    </a:lnTo>
                    <a:lnTo>
                      <a:pt x="494" y="1165"/>
                    </a:lnTo>
                    <a:lnTo>
                      <a:pt x="491" y="1160"/>
                    </a:lnTo>
                    <a:lnTo>
                      <a:pt x="491" y="1153"/>
                    </a:lnTo>
                    <a:lnTo>
                      <a:pt x="491" y="1148"/>
                    </a:lnTo>
                    <a:lnTo>
                      <a:pt x="491" y="1140"/>
                    </a:lnTo>
                    <a:lnTo>
                      <a:pt x="494" y="1135"/>
                    </a:lnTo>
                    <a:lnTo>
                      <a:pt x="494" y="1128"/>
                    </a:lnTo>
                    <a:lnTo>
                      <a:pt x="496" y="1123"/>
                    </a:lnTo>
                    <a:lnTo>
                      <a:pt x="496" y="1113"/>
                    </a:lnTo>
                    <a:lnTo>
                      <a:pt x="494" y="1108"/>
                    </a:lnTo>
                    <a:lnTo>
                      <a:pt x="494" y="1106"/>
                    </a:lnTo>
                    <a:lnTo>
                      <a:pt x="494" y="1098"/>
                    </a:lnTo>
                    <a:lnTo>
                      <a:pt x="491" y="1091"/>
                    </a:lnTo>
                    <a:lnTo>
                      <a:pt x="489" y="1086"/>
                    </a:lnTo>
                    <a:lnTo>
                      <a:pt x="489" y="1081"/>
                    </a:lnTo>
                    <a:lnTo>
                      <a:pt x="487" y="1076"/>
                    </a:lnTo>
                    <a:lnTo>
                      <a:pt x="487" y="1071"/>
                    </a:lnTo>
                    <a:lnTo>
                      <a:pt x="484" y="1068"/>
                    </a:lnTo>
                    <a:lnTo>
                      <a:pt x="484" y="1066"/>
                    </a:lnTo>
                    <a:lnTo>
                      <a:pt x="487" y="1063"/>
                    </a:lnTo>
                    <a:lnTo>
                      <a:pt x="489" y="1063"/>
                    </a:lnTo>
                    <a:lnTo>
                      <a:pt x="491" y="1063"/>
                    </a:lnTo>
                    <a:lnTo>
                      <a:pt x="494" y="1063"/>
                    </a:lnTo>
                    <a:lnTo>
                      <a:pt x="496" y="1063"/>
                    </a:lnTo>
                    <a:lnTo>
                      <a:pt x="501" y="1063"/>
                    </a:lnTo>
                    <a:lnTo>
                      <a:pt x="506" y="1066"/>
                    </a:lnTo>
                    <a:lnTo>
                      <a:pt x="511" y="1068"/>
                    </a:lnTo>
                    <a:lnTo>
                      <a:pt x="516" y="1068"/>
                    </a:lnTo>
                    <a:lnTo>
                      <a:pt x="521" y="1068"/>
                    </a:lnTo>
                    <a:lnTo>
                      <a:pt x="526" y="1068"/>
                    </a:lnTo>
                    <a:lnTo>
                      <a:pt x="539" y="1063"/>
                    </a:lnTo>
                    <a:lnTo>
                      <a:pt x="546" y="1063"/>
                    </a:lnTo>
                    <a:lnTo>
                      <a:pt x="551" y="1063"/>
                    </a:lnTo>
                    <a:lnTo>
                      <a:pt x="556" y="1063"/>
                    </a:lnTo>
                    <a:lnTo>
                      <a:pt x="559" y="1066"/>
                    </a:lnTo>
                    <a:lnTo>
                      <a:pt x="564" y="1068"/>
                    </a:lnTo>
                    <a:lnTo>
                      <a:pt x="571" y="1071"/>
                    </a:lnTo>
                    <a:lnTo>
                      <a:pt x="576" y="1071"/>
                    </a:lnTo>
                    <a:lnTo>
                      <a:pt x="581" y="1073"/>
                    </a:lnTo>
                    <a:lnTo>
                      <a:pt x="586" y="1076"/>
                    </a:lnTo>
                    <a:lnTo>
                      <a:pt x="591" y="1078"/>
                    </a:lnTo>
                    <a:lnTo>
                      <a:pt x="596" y="1081"/>
                    </a:lnTo>
                    <a:lnTo>
                      <a:pt x="601" y="1081"/>
                    </a:lnTo>
                    <a:lnTo>
                      <a:pt x="603" y="1078"/>
                    </a:lnTo>
                    <a:lnTo>
                      <a:pt x="608" y="1076"/>
                    </a:lnTo>
                    <a:lnTo>
                      <a:pt x="616" y="1071"/>
                    </a:lnTo>
                    <a:lnTo>
                      <a:pt x="623" y="1066"/>
                    </a:lnTo>
                    <a:lnTo>
                      <a:pt x="631" y="1066"/>
                    </a:lnTo>
                    <a:lnTo>
                      <a:pt x="633" y="1063"/>
                    </a:lnTo>
                    <a:lnTo>
                      <a:pt x="636" y="1061"/>
                    </a:lnTo>
                    <a:lnTo>
                      <a:pt x="648" y="1058"/>
                    </a:lnTo>
                    <a:lnTo>
                      <a:pt x="653" y="1056"/>
                    </a:lnTo>
                    <a:lnTo>
                      <a:pt x="658" y="1056"/>
                    </a:lnTo>
                    <a:lnTo>
                      <a:pt x="658" y="1053"/>
                    </a:lnTo>
                    <a:lnTo>
                      <a:pt x="660" y="1053"/>
                    </a:lnTo>
                    <a:lnTo>
                      <a:pt x="663" y="1051"/>
                    </a:lnTo>
                    <a:lnTo>
                      <a:pt x="665" y="1049"/>
                    </a:lnTo>
                    <a:lnTo>
                      <a:pt x="665" y="1046"/>
                    </a:lnTo>
                    <a:lnTo>
                      <a:pt x="663" y="1044"/>
                    </a:lnTo>
                    <a:lnTo>
                      <a:pt x="660" y="1039"/>
                    </a:lnTo>
                    <a:lnTo>
                      <a:pt x="658" y="1036"/>
                    </a:lnTo>
                    <a:lnTo>
                      <a:pt x="658" y="1034"/>
                    </a:lnTo>
                    <a:lnTo>
                      <a:pt x="653" y="1034"/>
                    </a:lnTo>
                    <a:lnTo>
                      <a:pt x="650" y="1036"/>
                    </a:lnTo>
                    <a:lnTo>
                      <a:pt x="646" y="1036"/>
                    </a:lnTo>
                    <a:lnTo>
                      <a:pt x="641" y="1039"/>
                    </a:lnTo>
                    <a:lnTo>
                      <a:pt x="638" y="1036"/>
                    </a:lnTo>
                    <a:lnTo>
                      <a:pt x="638" y="1029"/>
                    </a:lnTo>
                    <a:lnTo>
                      <a:pt x="641" y="1024"/>
                    </a:lnTo>
                    <a:lnTo>
                      <a:pt x="641" y="1019"/>
                    </a:lnTo>
                    <a:lnTo>
                      <a:pt x="643" y="1014"/>
                    </a:lnTo>
                    <a:lnTo>
                      <a:pt x="641" y="1011"/>
                    </a:lnTo>
                    <a:lnTo>
                      <a:pt x="641" y="1006"/>
                    </a:lnTo>
                    <a:lnTo>
                      <a:pt x="638" y="1001"/>
                    </a:lnTo>
                    <a:lnTo>
                      <a:pt x="641" y="999"/>
                    </a:lnTo>
                    <a:lnTo>
                      <a:pt x="643" y="994"/>
                    </a:lnTo>
                    <a:lnTo>
                      <a:pt x="646" y="991"/>
                    </a:lnTo>
                    <a:lnTo>
                      <a:pt x="650" y="986"/>
                    </a:lnTo>
                    <a:lnTo>
                      <a:pt x="653" y="981"/>
                    </a:lnTo>
                    <a:lnTo>
                      <a:pt x="653" y="976"/>
                    </a:lnTo>
                    <a:lnTo>
                      <a:pt x="658" y="974"/>
                    </a:lnTo>
                    <a:lnTo>
                      <a:pt x="663" y="972"/>
                    </a:lnTo>
                    <a:lnTo>
                      <a:pt x="668" y="969"/>
                    </a:lnTo>
                    <a:lnTo>
                      <a:pt x="670" y="967"/>
                    </a:lnTo>
                    <a:lnTo>
                      <a:pt x="670" y="962"/>
                    </a:lnTo>
                    <a:lnTo>
                      <a:pt x="673" y="957"/>
                    </a:lnTo>
                    <a:lnTo>
                      <a:pt x="673" y="949"/>
                    </a:lnTo>
                    <a:lnTo>
                      <a:pt x="673" y="942"/>
                    </a:lnTo>
                    <a:lnTo>
                      <a:pt x="675" y="934"/>
                    </a:lnTo>
                    <a:lnTo>
                      <a:pt x="673" y="929"/>
                    </a:lnTo>
                    <a:lnTo>
                      <a:pt x="668" y="927"/>
                    </a:lnTo>
                    <a:lnTo>
                      <a:pt x="663" y="924"/>
                    </a:lnTo>
                    <a:lnTo>
                      <a:pt x="660" y="924"/>
                    </a:lnTo>
                    <a:lnTo>
                      <a:pt x="660" y="927"/>
                    </a:lnTo>
                    <a:lnTo>
                      <a:pt x="646" y="924"/>
                    </a:lnTo>
                    <a:lnTo>
                      <a:pt x="638" y="924"/>
                    </a:lnTo>
                    <a:lnTo>
                      <a:pt x="628" y="927"/>
                    </a:lnTo>
                    <a:lnTo>
                      <a:pt x="621" y="927"/>
                    </a:lnTo>
                    <a:lnTo>
                      <a:pt x="611" y="927"/>
                    </a:lnTo>
                    <a:lnTo>
                      <a:pt x="606" y="929"/>
                    </a:lnTo>
                    <a:lnTo>
                      <a:pt x="603" y="929"/>
                    </a:lnTo>
                    <a:lnTo>
                      <a:pt x="598" y="932"/>
                    </a:lnTo>
                    <a:lnTo>
                      <a:pt x="596" y="934"/>
                    </a:lnTo>
                    <a:lnTo>
                      <a:pt x="593" y="937"/>
                    </a:lnTo>
                    <a:lnTo>
                      <a:pt x="593" y="934"/>
                    </a:lnTo>
                    <a:lnTo>
                      <a:pt x="591" y="932"/>
                    </a:lnTo>
                    <a:lnTo>
                      <a:pt x="588" y="932"/>
                    </a:lnTo>
                    <a:lnTo>
                      <a:pt x="586" y="932"/>
                    </a:lnTo>
                    <a:lnTo>
                      <a:pt x="583" y="932"/>
                    </a:lnTo>
                    <a:lnTo>
                      <a:pt x="581" y="934"/>
                    </a:lnTo>
                    <a:lnTo>
                      <a:pt x="576" y="939"/>
                    </a:lnTo>
                    <a:lnTo>
                      <a:pt x="568" y="947"/>
                    </a:lnTo>
                    <a:lnTo>
                      <a:pt x="564" y="949"/>
                    </a:lnTo>
                    <a:lnTo>
                      <a:pt x="551" y="947"/>
                    </a:lnTo>
                    <a:lnTo>
                      <a:pt x="546" y="947"/>
                    </a:lnTo>
                    <a:lnTo>
                      <a:pt x="544" y="947"/>
                    </a:lnTo>
                    <a:lnTo>
                      <a:pt x="541" y="947"/>
                    </a:lnTo>
                    <a:lnTo>
                      <a:pt x="539" y="947"/>
                    </a:lnTo>
                    <a:lnTo>
                      <a:pt x="536" y="947"/>
                    </a:lnTo>
                    <a:lnTo>
                      <a:pt x="529" y="949"/>
                    </a:lnTo>
                    <a:lnTo>
                      <a:pt x="524" y="952"/>
                    </a:lnTo>
                    <a:lnTo>
                      <a:pt x="519" y="954"/>
                    </a:lnTo>
                    <a:lnTo>
                      <a:pt x="514" y="957"/>
                    </a:lnTo>
                    <a:lnTo>
                      <a:pt x="506" y="962"/>
                    </a:lnTo>
                    <a:lnTo>
                      <a:pt x="501" y="964"/>
                    </a:lnTo>
                    <a:lnTo>
                      <a:pt x="494" y="967"/>
                    </a:lnTo>
                    <a:lnTo>
                      <a:pt x="491" y="969"/>
                    </a:lnTo>
                    <a:lnTo>
                      <a:pt x="487" y="967"/>
                    </a:lnTo>
                    <a:lnTo>
                      <a:pt x="477" y="964"/>
                    </a:lnTo>
                    <a:lnTo>
                      <a:pt x="467" y="962"/>
                    </a:lnTo>
                    <a:lnTo>
                      <a:pt x="464" y="959"/>
                    </a:lnTo>
                    <a:lnTo>
                      <a:pt x="462" y="959"/>
                    </a:lnTo>
                    <a:lnTo>
                      <a:pt x="457" y="959"/>
                    </a:lnTo>
                    <a:lnTo>
                      <a:pt x="444" y="962"/>
                    </a:lnTo>
                    <a:lnTo>
                      <a:pt x="434" y="964"/>
                    </a:lnTo>
                    <a:lnTo>
                      <a:pt x="422" y="967"/>
                    </a:lnTo>
                    <a:lnTo>
                      <a:pt x="414" y="967"/>
                    </a:lnTo>
                    <a:lnTo>
                      <a:pt x="405" y="967"/>
                    </a:lnTo>
                    <a:lnTo>
                      <a:pt x="400" y="967"/>
                    </a:lnTo>
                    <a:lnTo>
                      <a:pt x="395" y="967"/>
                    </a:lnTo>
                    <a:lnTo>
                      <a:pt x="392" y="969"/>
                    </a:lnTo>
                    <a:lnTo>
                      <a:pt x="387" y="972"/>
                    </a:lnTo>
                    <a:lnTo>
                      <a:pt x="385" y="972"/>
                    </a:lnTo>
                    <a:lnTo>
                      <a:pt x="377" y="972"/>
                    </a:lnTo>
                    <a:lnTo>
                      <a:pt x="372" y="972"/>
                    </a:lnTo>
                    <a:lnTo>
                      <a:pt x="370" y="969"/>
                    </a:lnTo>
                    <a:lnTo>
                      <a:pt x="370" y="967"/>
                    </a:lnTo>
                    <a:lnTo>
                      <a:pt x="367" y="967"/>
                    </a:lnTo>
                    <a:lnTo>
                      <a:pt x="365" y="969"/>
                    </a:lnTo>
                    <a:lnTo>
                      <a:pt x="362" y="972"/>
                    </a:lnTo>
                    <a:lnTo>
                      <a:pt x="360" y="972"/>
                    </a:lnTo>
                    <a:lnTo>
                      <a:pt x="360" y="969"/>
                    </a:lnTo>
                    <a:lnTo>
                      <a:pt x="357" y="962"/>
                    </a:lnTo>
                    <a:lnTo>
                      <a:pt x="355" y="959"/>
                    </a:lnTo>
                    <a:lnTo>
                      <a:pt x="352" y="954"/>
                    </a:lnTo>
                    <a:lnTo>
                      <a:pt x="350" y="952"/>
                    </a:lnTo>
                    <a:lnTo>
                      <a:pt x="345" y="949"/>
                    </a:lnTo>
                    <a:lnTo>
                      <a:pt x="347" y="947"/>
                    </a:lnTo>
                    <a:lnTo>
                      <a:pt x="350" y="942"/>
                    </a:lnTo>
                    <a:lnTo>
                      <a:pt x="355" y="939"/>
                    </a:lnTo>
                    <a:lnTo>
                      <a:pt x="360" y="939"/>
                    </a:lnTo>
                    <a:lnTo>
                      <a:pt x="360" y="937"/>
                    </a:lnTo>
                    <a:lnTo>
                      <a:pt x="360" y="934"/>
                    </a:lnTo>
                    <a:lnTo>
                      <a:pt x="357" y="932"/>
                    </a:lnTo>
                    <a:lnTo>
                      <a:pt x="360" y="929"/>
                    </a:lnTo>
                    <a:lnTo>
                      <a:pt x="360" y="927"/>
                    </a:lnTo>
                    <a:lnTo>
                      <a:pt x="355" y="927"/>
                    </a:lnTo>
                    <a:lnTo>
                      <a:pt x="350" y="927"/>
                    </a:lnTo>
                    <a:lnTo>
                      <a:pt x="345" y="924"/>
                    </a:lnTo>
                    <a:lnTo>
                      <a:pt x="340" y="924"/>
                    </a:lnTo>
                    <a:lnTo>
                      <a:pt x="332" y="924"/>
                    </a:lnTo>
                    <a:lnTo>
                      <a:pt x="323" y="927"/>
                    </a:lnTo>
                    <a:lnTo>
                      <a:pt x="313" y="927"/>
                    </a:lnTo>
                    <a:lnTo>
                      <a:pt x="300" y="927"/>
                    </a:lnTo>
                    <a:lnTo>
                      <a:pt x="295" y="927"/>
                    </a:lnTo>
                    <a:lnTo>
                      <a:pt x="290" y="927"/>
                    </a:lnTo>
                    <a:lnTo>
                      <a:pt x="288" y="927"/>
                    </a:lnTo>
                    <a:lnTo>
                      <a:pt x="285" y="929"/>
                    </a:lnTo>
                    <a:lnTo>
                      <a:pt x="285" y="932"/>
                    </a:lnTo>
                    <a:lnTo>
                      <a:pt x="288" y="937"/>
                    </a:lnTo>
                    <a:lnTo>
                      <a:pt x="290" y="947"/>
                    </a:lnTo>
                    <a:lnTo>
                      <a:pt x="290" y="954"/>
                    </a:lnTo>
                    <a:lnTo>
                      <a:pt x="295" y="957"/>
                    </a:lnTo>
                    <a:lnTo>
                      <a:pt x="298" y="959"/>
                    </a:lnTo>
                    <a:lnTo>
                      <a:pt x="298" y="962"/>
                    </a:lnTo>
                    <a:lnTo>
                      <a:pt x="295" y="964"/>
                    </a:lnTo>
                    <a:lnTo>
                      <a:pt x="293" y="964"/>
                    </a:lnTo>
                    <a:lnTo>
                      <a:pt x="290" y="967"/>
                    </a:lnTo>
                    <a:lnTo>
                      <a:pt x="293" y="972"/>
                    </a:lnTo>
                    <a:lnTo>
                      <a:pt x="293" y="979"/>
                    </a:lnTo>
                    <a:lnTo>
                      <a:pt x="290" y="984"/>
                    </a:lnTo>
                    <a:lnTo>
                      <a:pt x="293" y="986"/>
                    </a:lnTo>
                    <a:lnTo>
                      <a:pt x="293" y="989"/>
                    </a:lnTo>
                    <a:lnTo>
                      <a:pt x="293" y="994"/>
                    </a:lnTo>
                    <a:lnTo>
                      <a:pt x="290" y="996"/>
                    </a:lnTo>
                    <a:lnTo>
                      <a:pt x="288" y="996"/>
                    </a:lnTo>
                    <a:lnTo>
                      <a:pt x="285" y="1001"/>
                    </a:lnTo>
                    <a:lnTo>
                      <a:pt x="280" y="999"/>
                    </a:lnTo>
                    <a:lnTo>
                      <a:pt x="278" y="1001"/>
                    </a:lnTo>
                    <a:lnTo>
                      <a:pt x="275" y="999"/>
                    </a:lnTo>
                    <a:lnTo>
                      <a:pt x="268" y="996"/>
                    </a:lnTo>
                    <a:lnTo>
                      <a:pt x="258" y="991"/>
                    </a:lnTo>
                    <a:lnTo>
                      <a:pt x="243" y="984"/>
                    </a:lnTo>
                    <a:lnTo>
                      <a:pt x="233" y="976"/>
                    </a:lnTo>
                    <a:lnTo>
                      <a:pt x="221" y="972"/>
                    </a:lnTo>
                    <a:lnTo>
                      <a:pt x="211" y="964"/>
                    </a:lnTo>
                    <a:lnTo>
                      <a:pt x="203" y="962"/>
                    </a:lnTo>
                    <a:lnTo>
                      <a:pt x="198" y="959"/>
                    </a:lnTo>
                    <a:lnTo>
                      <a:pt x="198" y="957"/>
                    </a:lnTo>
                    <a:lnTo>
                      <a:pt x="196" y="957"/>
                    </a:lnTo>
                    <a:lnTo>
                      <a:pt x="193" y="954"/>
                    </a:lnTo>
                    <a:lnTo>
                      <a:pt x="191" y="954"/>
                    </a:lnTo>
                    <a:lnTo>
                      <a:pt x="188" y="952"/>
                    </a:lnTo>
                    <a:lnTo>
                      <a:pt x="186" y="952"/>
                    </a:lnTo>
                    <a:lnTo>
                      <a:pt x="183" y="949"/>
                    </a:lnTo>
                    <a:lnTo>
                      <a:pt x="181" y="949"/>
                    </a:lnTo>
                    <a:lnTo>
                      <a:pt x="181" y="947"/>
                    </a:lnTo>
                    <a:lnTo>
                      <a:pt x="178" y="947"/>
                    </a:lnTo>
                    <a:lnTo>
                      <a:pt x="176" y="947"/>
                    </a:lnTo>
                    <a:lnTo>
                      <a:pt x="173" y="947"/>
                    </a:lnTo>
                    <a:lnTo>
                      <a:pt x="171" y="949"/>
                    </a:lnTo>
                    <a:lnTo>
                      <a:pt x="169" y="949"/>
                    </a:lnTo>
                    <a:lnTo>
                      <a:pt x="166" y="952"/>
                    </a:lnTo>
                    <a:lnTo>
                      <a:pt x="164" y="952"/>
                    </a:lnTo>
                    <a:lnTo>
                      <a:pt x="161" y="952"/>
                    </a:lnTo>
                    <a:lnTo>
                      <a:pt x="159" y="952"/>
                    </a:lnTo>
                    <a:lnTo>
                      <a:pt x="159" y="954"/>
                    </a:lnTo>
                    <a:lnTo>
                      <a:pt x="156" y="954"/>
                    </a:lnTo>
                    <a:lnTo>
                      <a:pt x="154" y="954"/>
                    </a:lnTo>
                    <a:lnTo>
                      <a:pt x="154" y="957"/>
                    </a:lnTo>
                    <a:lnTo>
                      <a:pt x="151" y="957"/>
                    </a:lnTo>
                    <a:lnTo>
                      <a:pt x="149" y="957"/>
                    </a:lnTo>
                    <a:lnTo>
                      <a:pt x="146" y="957"/>
                    </a:lnTo>
                    <a:lnTo>
                      <a:pt x="146" y="959"/>
                    </a:lnTo>
                    <a:lnTo>
                      <a:pt x="144" y="959"/>
                    </a:lnTo>
                    <a:lnTo>
                      <a:pt x="141" y="962"/>
                    </a:lnTo>
                    <a:lnTo>
                      <a:pt x="141" y="964"/>
                    </a:lnTo>
                    <a:lnTo>
                      <a:pt x="139" y="964"/>
                    </a:lnTo>
                    <a:lnTo>
                      <a:pt x="139" y="967"/>
                    </a:lnTo>
                    <a:lnTo>
                      <a:pt x="139" y="969"/>
                    </a:lnTo>
                    <a:lnTo>
                      <a:pt x="139" y="972"/>
                    </a:lnTo>
                    <a:lnTo>
                      <a:pt x="139" y="974"/>
                    </a:lnTo>
                    <a:lnTo>
                      <a:pt x="139" y="976"/>
                    </a:lnTo>
                    <a:lnTo>
                      <a:pt x="141" y="976"/>
                    </a:lnTo>
                    <a:lnTo>
                      <a:pt x="144" y="979"/>
                    </a:lnTo>
                    <a:lnTo>
                      <a:pt x="146" y="981"/>
                    </a:lnTo>
                    <a:lnTo>
                      <a:pt x="149" y="981"/>
                    </a:lnTo>
                    <a:lnTo>
                      <a:pt x="151" y="984"/>
                    </a:lnTo>
                    <a:lnTo>
                      <a:pt x="154" y="984"/>
                    </a:lnTo>
                    <a:lnTo>
                      <a:pt x="156" y="984"/>
                    </a:lnTo>
                    <a:lnTo>
                      <a:pt x="159" y="984"/>
                    </a:lnTo>
                    <a:lnTo>
                      <a:pt x="161" y="986"/>
                    </a:lnTo>
                    <a:lnTo>
                      <a:pt x="161" y="989"/>
                    </a:lnTo>
                    <a:lnTo>
                      <a:pt x="164" y="991"/>
                    </a:lnTo>
                    <a:lnTo>
                      <a:pt x="166" y="994"/>
                    </a:lnTo>
                    <a:lnTo>
                      <a:pt x="169" y="996"/>
                    </a:lnTo>
                    <a:lnTo>
                      <a:pt x="171" y="996"/>
                    </a:lnTo>
                    <a:lnTo>
                      <a:pt x="173" y="999"/>
                    </a:lnTo>
                    <a:lnTo>
                      <a:pt x="176" y="999"/>
                    </a:lnTo>
                    <a:lnTo>
                      <a:pt x="178" y="999"/>
                    </a:lnTo>
                    <a:lnTo>
                      <a:pt x="181" y="1001"/>
                    </a:lnTo>
                    <a:lnTo>
                      <a:pt x="183" y="1001"/>
                    </a:lnTo>
                    <a:lnTo>
                      <a:pt x="186" y="1004"/>
                    </a:lnTo>
                    <a:lnTo>
                      <a:pt x="188" y="1004"/>
                    </a:lnTo>
                    <a:lnTo>
                      <a:pt x="193" y="1006"/>
                    </a:lnTo>
                    <a:lnTo>
                      <a:pt x="196" y="1009"/>
                    </a:lnTo>
                    <a:lnTo>
                      <a:pt x="198" y="1009"/>
                    </a:lnTo>
                    <a:lnTo>
                      <a:pt x="201" y="1009"/>
                    </a:lnTo>
                    <a:lnTo>
                      <a:pt x="203" y="1011"/>
                    </a:lnTo>
                    <a:lnTo>
                      <a:pt x="206" y="1019"/>
                    </a:lnTo>
                    <a:lnTo>
                      <a:pt x="206" y="1024"/>
                    </a:lnTo>
                    <a:lnTo>
                      <a:pt x="208" y="1029"/>
                    </a:lnTo>
                    <a:lnTo>
                      <a:pt x="206" y="1039"/>
                    </a:lnTo>
                    <a:lnTo>
                      <a:pt x="208" y="1044"/>
                    </a:lnTo>
                    <a:lnTo>
                      <a:pt x="208" y="1051"/>
                    </a:lnTo>
                    <a:lnTo>
                      <a:pt x="208" y="1056"/>
                    </a:lnTo>
                    <a:lnTo>
                      <a:pt x="206" y="1056"/>
                    </a:lnTo>
                    <a:lnTo>
                      <a:pt x="203" y="1056"/>
                    </a:lnTo>
                    <a:lnTo>
                      <a:pt x="203" y="1053"/>
                    </a:lnTo>
                    <a:lnTo>
                      <a:pt x="201" y="1053"/>
                    </a:lnTo>
                    <a:lnTo>
                      <a:pt x="198" y="1053"/>
                    </a:lnTo>
                    <a:lnTo>
                      <a:pt x="193" y="1053"/>
                    </a:lnTo>
                    <a:lnTo>
                      <a:pt x="191" y="1051"/>
                    </a:lnTo>
                    <a:lnTo>
                      <a:pt x="186" y="1051"/>
                    </a:lnTo>
                    <a:lnTo>
                      <a:pt x="183" y="1049"/>
                    </a:lnTo>
                    <a:lnTo>
                      <a:pt x="181" y="1049"/>
                    </a:lnTo>
                    <a:lnTo>
                      <a:pt x="178" y="1049"/>
                    </a:lnTo>
                    <a:lnTo>
                      <a:pt x="173" y="1046"/>
                    </a:lnTo>
                    <a:lnTo>
                      <a:pt x="171" y="1046"/>
                    </a:lnTo>
                    <a:lnTo>
                      <a:pt x="166" y="1046"/>
                    </a:lnTo>
                    <a:lnTo>
                      <a:pt x="164" y="1044"/>
                    </a:lnTo>
                    <a:lnTo>
                      <a:pt x="161" y="1044"/>
                    </a:lnTo>
                    <a:lnTo>
                      <a:pt x="156" y="1044"/>
                    </a:lnTo>
                    <a:lnTo>
                      <a:pt x="154" y="1044"/>
                    </a:lnTo>
                    <a:lnTo>
                      <a:pt x="151" y="1044"/>
                    </a:lnTo>
                    <a:lnTo>
                      <a:pt x="149" y="1044"/>
                    </a:lnTo>
                    <a:lnTo>
                      <a:pt x="149" y="1041"/>
                    </a:lnTo>
                    <a:lnTo>
                      <a:pt x="144" y="1041"/>
                    </a:lnTo>
                    <a:lnTo>
                      <a:pt x="141" y="1041"/>
                    </a:lnTo>
                    <a:lnTo>
                      <a:pt x="139" y="1041"/>
                    </a:lnTo>
                    <a:lnTo>
                      <a:pt x="136" y="1039"/>
                    </a:lnTo>
                    <a:lnTo>
                      <a:pt x="134" y="1039"/>
                    </a:lnTo>
                    <a:lnTo>
                      <a:pt x="136" y="1039"/>
                    </a:lnTo>
                    <a:lnTo>
                      <a:pt x="139" y="1039"/>
                    </a:lnTo>
                    <a:lnTo>
                      <a:pt x="141" y="1039"/>
                    </a:lnTo>
                    <a:lnTo>
                      <a:pt x="139" y="1036"/>
                    </a:lnTo>
                    <a:lnTo>
                      <a:pt x="141" y="1036"/>
                    </a:lnTo>
                    <a:lnTo>
                      <a:pt x="141" y="1039"/>
                    </a:lnTo>
                    <a:lnTo>
                      <a:pt x="144" y="1039"/>
                    </a:lnTo>
                    <a:lnTo>
                      <a:pt x="146" y="1039"/>
                    </a:lnTo>
                    <a:lnTo>
                      <a:pt x="149" y="1039"/>
                    </a:lnTo>
                    <a:lnTo>
                      <a:pt x="151" y="1039"/>
                    </a:lnTo>
                    <a:lnTo>
                      <a:pt x="151" y="1041"/>
                    </a:lnTo>
                    <a:lnTo>
                      <a:pt x="154" y="1041"/>
                    </a:lnTo>
                    <a:lnTo>
                      <a:pt x="156" y="1041"/>
                    </a:lnTo>
                    <a:lnTo>
                      <a:pt x="159" y="1041"/>
                    </a:lnTo>
                    <a:lnTo>
                      <a:pt x="161" y="1041"/>
                    </a:lnTo>
                    <a:lnTo>
                      <a:pt x="161" y="1044"/>
                    </a:lnTo>
                    <a:lnTo>
                      <a:pt x="164" y="1044"/>
                    </a:lnTo>
                    <a:lnTo>
                      <a:pt x="164" y="1041"/>
                    </a:lnTo>
                    <a:lnTo>
                      <a:pt x="166" y="1041"/>
                    </a:lnTo>
                    <a:lnTo>
                      <a:pt x="164" y="1041"/>
                    </a:lnTo>
                    <a:lnTo>
                      <a:pt x="164" y="1039"/>
                    </a:lnTo>
                    <a:lnTo>
                      <a:pt x="161" y="1039"/>
                    </a:lnTo>
                    <a:lnTo>
                      <a:pt x="159" y="1039"/>
                    </a:lnTo>
                    <a:lnTo>
                      <a:pt x="156" y="1039"/>
                    </a:lnTo>
                    <a:lnTo>
                      <a:pt x="154" y="1039"/>
                    </a:lnTo>
                    <a:lnTo>
                      <a:pt x="151" y="1039"/>
                    </a:lnTo>
                    <a:lnTo>
                      <a:pt x="149" y="1039"/>
                    </a:lnTo>
                    <a:lnTo>
                      <a:pt x="149" y="1036"/>
                    </a:lnTo>
                    <a:lnTo>
                      <a:pt x="146" y="1036"/>
                    </a:lnTo>
                    <a:lnTo>
                      <a:pt x="144" y="1036"/>
                    </a:lnTo>
                    <a:lnTo>
                      <a:pt x="141" y="1036"/>
                    </a:lnTo>
                    <a:lnTo>
                      <a:pt x="141" y="1034"/>
                    </a:lnTo>
                    <a:lnTo>
                      <a:pt x="144" y="1034"/>
                    </a:lnTo>
                    <a:lnTo>
                      <a:pt x="146" y="1034"/>
                    </a:lnTo>
                    <a:lnTo>
                      <a:pt x="144" y="1034"/>
                    </a:lnTo>
                    <a:lnTo>
                      <a:pt x="146" y="1034"/>
                    </a:lnTo>
                    <a:lnTo>
                      <a:pt x="149" y="1034"/>
                    </a:lnTo>
                    <a:lnTo>
                      <a:pt x="149" y="1031"/>
                    </a:lnTo>
                    <a:lnTo>
                      <a:pt x="151" y="1031"/>
                    </a:lnTo>
                    <a:lnTo>
                      <a:pt x="154" y="1031"/>
                    </a:lnTo>
                    <a:lnTo>
                      <a:pt x="154" y="1029"/>
                    </a:lnTo>
                    <a:lnTo>
                      <a:pt x="154" y="1031"/>
                    </a:lnTo>
                    <a:lnTo>
                      <a:pt x="156" y="1031"/>
                    </a:lnTo>
                    <a:lnTo>
                      <a:pt x="154" y="1031"/>
                    </a:lnTo>
                    <a:lnTo>
                      <a:pt x="156" y="1031"/>
                    </a:lnTo>
                    <a:lnTo>
                      <a:pt x="159" y="1031"/>
                    </a:lnTo>
                    <a:lnTo>
                      <a:pt x="159" y="1029"/>
                    </a:lnTo>
                    <a:lnTo>
                      <a:pt x="159" y="1026"/>
                    </a:lnTo>
                    <a:lnTo>
                      <a:pt x="156" y="1026"/>
                    </a:lnTo>
                    <a:lnTo>
                      <a:pt x="159" y="1026"/>
                    </a:lnTo>
                    <a:lnTo>
                      <a:pt x="156" y="1026"/>
                    </a:lnTo>
                    <a:lnTo>
                      <a:pt x="159" y="1026"/>
                    </a:lnTo>
                    <a:lnTo>
                      <a:pt x="156" y="1024"/>
                    </a:lnTo>
                    <a:lnTo>
                      <a:pt x="154" y="1024"/>
                    </a:lnTo>
                    <a:lnTo>
                      <a:pt x="151" y="1021"/>
                    </a:lnTo>
                    <a:lnTo>
                      <a:pt x="149" y="1021"/>
                    </a:lnTo>
                    <a:lnTo>
                      <a:pt x="149" y="1019"/>
                    </a:lnTo>
                    <a:lnTo>
                      <a:pt x="146" y="1019"/>
                    </a:lnTo>
                    <a:lnTo>
                      <a:pt x="146" y="1016"/>
                    </a:lnTo>
                    <a:lnTo>
                      <a:pt x="146" y="1014"/>
                    </a:lnTo>
                    <a:lnTo>
                      <a:pt x="144" y="1014"/>
                    </a:lnTo>
                    <a:lnTo>
                      <a:pt x="141" y="1014"/>
                    </a:lnTo>
                    <a:lnTo>
                      <a:pt x="139" y="1014"/>
                    </a:lnTo>
                    <a:lnTo>
                      <a:pt x="139" y="1011"/>
                    </a:lnTo>
                    <a:lnTo>
                      <a:pt x="136" y="1011"/>
                    </a:lnTo>
                    <a:lnTo>
                      <a:pt x="134" y="1011"/>
                    </a:lnTo>
                    <a:lnTo>
                      <a:pt x="131" y="1011"/>
                    </a:lnTo>
                    <a:lnTo>
                      <a:pt x="131" y="1009"/>
                    </a:lnTo>
                    <a:lnTo>
                      <a:pt x="131" y="1011"/>
                    </a:lnTo>
                    <a:lnTo>
                      <a:pt x="131" y="1009"/>
                    </a:lnTo>
                    <a:lnTo>
                      <a:pt x="129" y="1009"/>
                    </a:lnTo>
                    <a:lnTo>
                      <a:pt x="126" y="1009"/>
                    </a:lnTo>
                    <a:lnTo>
                      <a:pt x="126" y="1011"/>
                    </a:lnTo>
                    <a:lnTo>
                      <a:pt x="126" y="1009"/>
                    </a:lnTo>
                    <a:lnTo>
                      <a:pt x="129" y="1009"/>
                    </a:lnTo>
                    <a:lnTo>
                      <a:pt x="129" y="1006"/>
                    </a:lnTo>
                    <a:lnTo>
                      <a:pt x="129" y="1009"/>
                    </a:lnTo>
                    <a:lnTo>
                      <a:pt x="129" y="1006"/>
                    </a:lnTo>
                    <a:lnTo>
                      <a:pt x="131" y="1006"/>
                    </a:lnTo>
                    <a:lnTo>
                      <a:pt x="134" y="1006"/>
                    </a:lnTo>
                    <a:lnTo>
                      <a:pt x="131" y="1006"/>
                    </a:lnTo>
                    <a:lnTo>
                      <a:pt x="129" y="1004"/>
                    </a:lnTo>
                    <a:lnTo>
                      <a:pt x="131" y="1004"/>
                    </a:lnTo>
                    <a:lnTo>
                      <a:pt x="129" y="1004"/>
                    </a:lnTo>
                    <a:lnTo>
                      <a:pt x="129" y="1006"/>
                    </a:lnTo>
                    <a:lnTo>
                      <a:pt x="126" y="1006"/>
                    </a:lnTo>
                    <a:lnTo>
                      <a:pt x="129" y="1006"/>
                    </a:lnTo>
                    <a:lnTo>
                      <a:pt x="126" y="1006"/>
                    </a:lnTo>
                    <a:lnTo>
                      <a:pt x="126" y="1004"/>
                    </a:lnTo>
                    <a:lnTo>
                      <a:pt x="126" y="1006"/>
                    </a:lnTo>
                    <a:lnTo>
                      <a:pt x="124" y="1006"/>
                    </a:lnTo>
                    <a:lnTo>
                      <a:pt x="124" y="1009"/>
                    </a:lnTo>
                    <a:lnTo>
                      <a:pt x="121" y="1009"/>
                    </a:lnTo>
                    <a:lnTo>
                      <a:pt x="119" y="1009"/>
                    </a:lnTo>
                    <a:lnTo>
                      <a:pt x="116" y="1009"/>
                    </a:lnTo>
                    <a:lnTo>
                      <a:pt x="119" y="1009"/>
                    </a:lnTo>
                    <a:lnTo>
                      <a:pt x="119" y="1011"/>
                    </a:lnTo>
                    <a:lnTo>
                      <a:pt x="116" y="1009"/>
                    </a:lnTo>
                    <a:lnTo>
                      <a:pt x="116" y="1011"/>
                    </a:lnTo>
                    <a:lnTo>
                      <a:pt x="116" y="1014"/>
                    </a:lnTo>
                    <a:lnTo>
                      <a:pt x="116" y="1016"/>
                    </a:lnTo>
                    <a:lnTo>
                      <a:pt x="116" y="1014"/>
                    </a:lnTo>
                    <a:lnTo>
                      <a:pt x="116" y="1016"/>
                    </a:lnTo>
                    <a:lnTo>
                      <a:pt x="119" y="1016"/>
                    </a:lnTo>
                    <a:lnTo>
                      <a:pt x="121" y="1016"/>
                    </a:lnTo>
                    <a:lnTo>
                      <a:pt x="121" y="1019"/>
                    </a:lnTo>
                    <a:lnTo>
                      <a:pt x="124" y="1019"/>
                    </a:lnTo>
                    <a:lnTo>
                      <a:pt x="124" y="1021"/>
                    </a:lnTo>
                    <a:lnTo>
                      <a:pt x="121" y="1021"/>
                    </a:lnTo>
                    <a:lnTo>
                      <a:pt x="121" y="1024"/>
                    </a:lnTo>
                    <a:lnTo>
                      <a:pt x="124" y="1024"/>
                    </a:lnTo>
                    <a:lnTo>
                      <a:pt x="126" y="1024"/>
                    </a:lnTo>
                    <a:lnTo>
                      <a:pt x="129" y="1026"/>
                    </a:lnTo>
                    <a:lnTo>
                      <a:pt x="131" y="1026"/>
                    </a:lnTo>
                    <a:lnTo>
                      <a:pt x="134" y="1026"/>
                    </a:lnTo>
                    <a:lnTo>
                      <a:pt x="136" y="1026"/>
                    </a:lnTo>
                    <a:lnTo>
                      <a:pt x="139" y="1026"/>
                    </a:lnTo>
                    <a:lnTo>
                      <a:pt x="139" y="1029"/>
                    </a:lnTo>
                    <a:lnTo>
                      <a:pt x="141" y="1026"/>
                    </a:lnTo>
                    <a:lnTo>
                      <a:pt x="141" y="1029"/>
                    </a:lnTo>
                    <a:lnTo>
                      <a:pt x="144" y="1029"/>
                    </a:lnTo>
                    <a:lnTo>
                      <a:pt x="141" y="1029"/>
                    </a:lnTo>
                    <a:lnTo>
                      <a:pt x="141" y="1031"/>
                    </a:lnTo>
                    <a:lnTo>
                      <a:pt x="139" y="1031"/>
                    </a:lnTo>
                    <a:lnTo>
                      <a:pt x="139" y="1034"/>
                    </a:lnTo>
                    <a:lnTo>
                      <a:pt x="136" y="1036"/>
                    </a:lnTo>
                    <a:lnTo>
                      <a:pt x="136" y="1039"/>
                    </a:lnTo>
                    <a:lnTo>
                      <a:pt x="134" y="1039"/>
                    </a:lnTo>
                    <a:lnTo>
                      <a:pt x="131" y="1039"/>
                    </a:lnTo>
                    <a:lnTo>
                      <a:pt x="129" y="1039"/>
                    </a:lnTo>
                    <a:lnTo>
                      <a:pt x="124" y="1039"/>
                    </a:lnTo>
                    <a:lnTo>
                      <a:pt x="121" y="1039"/>
                    </a:lnTo>
                    <a:lnTo>
                      <a:pt x="119" y="1039"/>
                    </a:lnTo>
                    <a:lnTo>
                      <a:pt x="116" y="1039"/>
                    </a:lnTo>
                    <a:lnTo>
                      <a:pt x="114" y="1036"/>
                    </a:lnTo>
                    <a:lnTo>
                      <a:pt x="111" y="1036"/>
                    </a:lnTo>
                    <a:lnTo>
                      <a:pt x="109" y="1036"/>
                    </a:lnTo>
                    <a:lnTo>
                      <a:pt x="106" y="1036"/>
                    </a:lnTo>
                    <a:lnTo>
                      <a:pt x="104" y="1036"/>
                    </a:lnTo>
                    <a:lnTo>
                      <a:pt x="99" y="1036"/>
                    </a:lnTo>
                    <a:lnTo>
                      <a:pt x="96" y="1036"/>
                    </a:lnTo>
                    <a:lnTo>
                      <a:pt x="94" y="1036"/>
                    </a:lnTo>
                    <a:lnTo>
                      <a:pt x="92" y="1036"/>
                    </a:lnTo>
                    <a:lnTo>
                      <a:pt x="89" y="1036"/>
                    </a:lnTo>
                    <a:lnTo>
                      <a:pt x="87" y="1036"/>
                    </a:lnTo>
                    <a:lnTo>
                      <a:pt x="84" y="1036"/>
                    </a:lnTo>
                    <a:lnTo>
                      <a:pt x="82" y="1036"/>
                    </a:lnTo>
                    <a:lnTo>
                      <a:pt x="79" y="1036"/>
                    </a:lnTo>
                    <a:lnTo>
                      <a:pt x="79" y="1039"/>
                    </a:lnTo>
                    <a:lnTo>
                      <a:pt x="79" y="1041"/>
                    </a:lnTo>
                    <a:lnTo>
                      <a:pt x="79" y="1044"/>
                    </a:lnTo>
                    <a:lnTo>
                      <a:pt x="77" y="1044"/>
                    </a:lnTo>
                    <a:lnTo>
                      <a:pt x="77" y="1046"/>
                    </a:lnTo>
                    <a:lnTo>
                      <a:pt x="74" y="1046"/>
                    </a:lnTo>
                    <a:lnTo>
                      <a:pt x="74" y="1049"/>
                    </a:lnTo>
                    <a:lnTo>
                      <a:pt x="72" y="1049"/>
                    </a:lnTo>
                    <a:lnTo>
                      <a:pt x="69" y="1049"/>
                    </a:lnTo>
                    <a:lnTo>
                      <a:pt x="69" y="1051"/>
                    </a:lnTo>
                    <a:lnTo>
                      <a:pt x="67" y="1051"/>
                    </a:lnTo>
                    <a:lnTo>
                      <a:pt x="64" y="1051"/>
                    </a:lnTo>
                    <a:lnTo>
                      <a:pt x="62" y="1051"/>
                    </a:lnTo>
                    <a:lnTo>
                      <a:pt x="59" y="1051"/>
                    </a:lnTo>
                    <a:lnTo>
                      <a:pt x="59" y="1053"/>
                    </a:lnTo>
                    <a:lnTo>
                      <a:pt x="57" y="1053"/>
                    </a:lnTo>
                    <a:lnTo>
                      <a:pt x="54" y="1053"/>
                    </a:lnTo>
                    <a:lnTo>
                      <a:pt x="54" y="1056"/>
                    </a:lnTo>
                    <a:lnTo>
                      <a:pt x="52" y="1056"/>
                    </a:lnTo>
                    <a:lnTo>
                      <a:pt x="49" y="1056"/>
                    </a:lnTo>
                    <a:lnTo>
                      <a:pt x="49" y="1058"/>
                    </a:lnTo>
                    <a:lnTo>
                      <a:pt x="47" y="1058"/>
                    </a:lnTo>
                    <a:lnTo>
                      <a:pt x="44" y="1058"/>
                    </a:lnTo>
                    <a:lnTo>
                      <a:pt x="42" y="1058"/>
                    </a:lnTo>
                    <a:lnTo>
                      <a:pt x="39" y="1058"/>
                    </a:lnTo>
                    <a:lnTo>
                      <a:pt x="37" y="1058"/>
                    </a:lnTo>
                    <a:lnTo>
                      <a:pt x="37" y="1056"/>
                    </a:lnTo>
                    <a:lnTo>
                      <a:pt x="37" y="1053"/>
                    </a:lnTo>
                    <a:lnTo>
                      <a:pt x="39" y="1051"/>
                    </a:lnTo>
                    <a:lnTo>
                      <a:pt x="39" y="1049"/>
                    </a:lnTo>
                    <a:lnTo>
                      <a:pt x="39" y="1046"/>
                    </a:lnTo>
                    <a:lnTo>
                      <a:pt x="39" y="1044"/>
                    </a:lnTo>
                    <a:lnTo>
                      <a:pt x="39" y="1041"/>
                    </a:lnTo>
                    <a:lnTo>
                      <a:pt x="42" y="1039"/>
                    </a:lnTo>
                    <a:lnTo>
                      <a:pt x="42" y="1036"/>
                    </a:lnTo>
                    <a:lnTo>
                      <a:pt x="42" y="1034"/>
                    </a:lnTo>
                    <a:lnTo>
                      <a:pt x="42" y="1031"/>
                    </a:lnTo>
                    <a:lnTo>
                      <a:pt x="42" y="1029"/>
                    </a:lnTo>
                    <a:lnTo>
                      <a:pt x="42" y="1026"/>
                    </a:lnTo>
                    <a:lnTo>
                      <a:pt x="42" y="1024"/>
                    </a:lnTo>
                    <a:lnTo>
                      <a:pt x="42" y="1021"/>
                    </a:lnTo>
                    <a:lnTo>
                      <a:pt x="42" y="1019"/>
                    </a:lnTo>
                    <a:lnTo>
                      <a:pt x="42" y="1016"/>
                    </a:lnTo>
                    <a:lnTo>
                      <a:pt x="44" y="1016"/>
                    </a:lnTo>
                    <a:lnTo>
                      <a:pt x="44" y="1014"/>
                    </a:lnTo>
                    <a:lnTo>
                      <a:pt x="47" y="1011"/>
                    </a:lnTo>
                    <a:lnTo>
                      <a:pt x="49" y="1009"/>
                    </a:lnTo>
                    <a:lnTo>
                      <a:pt x="49" y="1006"/>
                    </a:lnTo>
                    <a:lnTo>
                      <a:pt x="52" y="1006"/>
                    </a:lnTo>
                    <a:lnTo>
                      <a:pt x="52" y="1004"/>
                    </a:lnTo>
                    <a:lnTo>
                      <a:pt x="49" y="1004"/>
                    </a:lnTo>
                    <a:lnTo>
                      <a:pt x="47" y="1004"/>
                    </a:lnTo>
                    <a:lnTo>
                      <a:pt x="44" y="1004"/>
                    </a:lnTo>
                    <a:lnTo>
                      <a:pt x="42" y="1004"/>
                    </a:lnTo>
                    <a:lnTo>
                      <a:pt x="39" y="1004"/>
                    </a:lnTo>
                    <a:lnTo>
                      <a:pt x="37" y="1001"/>
                    </a:lnTo>
                    <a:lnTo>
                      <a:pt x="34" y="1001"/>
                    </a:lnTo>
                    <a:lnTo>
                      <a:pt x="34" y="999"/>
                    </a:lnTo>
                    <a:lnTo>
                      <a:pt x="34" y="996"/>
                    </a:lnTo>
                    <a:lnTo>
                      <a:pt x="34" y="994"/>
                    </a:lnTo>
                    <a:lnTo>
                      <a:pt x="32" y="994"/>
                    </a:lnTo>
                    <a:lnTo>
                      <a:pt x="32" y="991"/>
                    </a:lnTo>
                    <a:lnTo>
                      <a:pt x="32" y="989"/>
                    </a:lnTo>
                    <a:lnTo>
                      <a:pt x="29" y="989"/>
                    </a:lnTo>
                    <a:lnTo>
                      <a:pt x="29" y="986"/>
                    </a:lnTo>
                    <a:lnTo>
                      <a:pt x="27" y="986"/>
                    </a:lnTo>
                    <a:lnTo>
                      <a:pt x="24" y="986"/>
                    </a:lnTo>
                    <a:lnTo>
                      <a:pt x="22" y="986"/>
                    </a:lnTo>
                    <a:lnTo>
                      <a:pt x="19" y="986"/>
                    </a:lnTo>
                    <a:lnTo>
                      <a:pt x="17" y="986"/>
                    </a:lnTo>
                    <a:lnTo>
                      <a:pt x="15" y="986"/>
                    </a:lnTo>
                    <a:lnTo>
                      <a:pt x="12" y="984"/>
                    </a:lnTo>
                    <a:lnTo>
                      <a:pt x="10" y="984"/>
                    </a:lnTo>
                    <a:lnTo>
                      <a:pt x="7" y="984"/>
                    </a:lnTo>
                    <a:lnTo>
                      <a:pt x="5" y="981"/>
                    </a:lnTo>
                    <a:lnTo>
                      <a:pt x="2" y="981"/>
                    </a:lnTo>
                    <a:lnTo>
                      <a:pt x="2" y="979"/>
                    </a:lnTo>
                    <a:lnTo>
                      <a:pt x="0" y="979"/>
                    </a:lnTo>
                    <a:lnTo>
                      <a:pt x="0" y="976"/>
                    </a:lnTo>
                    <a:lnTo>
                      <a:pt x="0" y="974"/>
                    </a:lnTo>
                    <a:lnTo>
                      <a:pt x="2" y="974"/>
                    </a:lnTo>
                    <a:lnTo>
                      <a:pt x="2" y="972"/>
                    </a:lnTo>
                    <a:lnTo>
                      <a:pt x="5" y="969"/>
                    </a:lnTo>
                    <a:lnTo>
                      <a:pt x="7" y="969"/>
                    </a:lnTo>
                    <a:lnTo>
                      <a:pt x="7" y="967"/>
                    </a:lnTo>
                    <a:lnTo>
                      <a:pt x="12" y="967"/>
                    </a:lnTo>
                    <a:lnTo>
                      <a:pt x="15" y="967"/>
                    </a:lnTo>
                    <a:lnTo>
                      <a:pt x="17" y="967"/>
                    </a:lnTo>
                    <a:lnTo>
                      <a:pt x="19" y="967"/>
                    </a:lnTo>
                    <a:lnTo>
                      <a:pt x="19" y="964"/>
                    </a:lnTo>
                    <a:lnTo>
                      <a:pt x="24" y="964"/>
                    </a:lnTo>
                    <a:lnTo>
                      <a:pt x="27" y="964"/>
                    </a:lnTo>
                    <a:lnTo>
                      <a:pt x="29" y="964"/>
                    </a:lnTo>
                    <a:lnTo>
                      <a:pt x="32" y="962"/>
                    </a:lnTo>
                    <a:lnTo>
                      <a:pt x="34" y="962"/>
                    </a:lnTo>
                    <a:lnTo>
                      <a:pt x="34" y="959"/>
                    </a:lnTo>
                    <a:lnTo>
                      <a:pt x="37" y="959"/>
                    </a:lnTo>
                    <a:lnTo>
                      <a:pt x="37" y="957"/>
                    </a:lnTo>
                    <a:lnTo>
                      <a:pt x="39" y="957"/>
                    </a:lnTo>
                    <a:lnTo>
                      <a:pt x="39" y="954"/>
                    </a:lnTo>
                    <a:lnTo>
                      <a:pt x="37" y="954"/>
                    </a:lnTo>
                    <a:lnTo>
                      <a:pt x="37" y="952"/>
                    </a:lnTo>
                    <a:lnTo>
                      <a:pt x="34" y="949"/>
                    </a:lnTo>
                    <a:lnTo>
                      <a:pt x="32" y="947"/>
                    </a:lnTo>
                    <a:lnTo>
                      <a:pt x="29" y="947"/>
                    </a:lnTo>
                    <a:lnTo>
                      <a:pt x="27" y="944"/>
                    </a:lnTo>
                    <a:lnTo>
                      <a:pt x="24" y="944"/>
                    </a:lnTo>
                    <a:lnTo>
                      <a:pt x="24" y="942"/>
                    </a:lnTo>
                    <a:lnTo>
                      <a:pt x="22" y="942"/>
                    </a:lnTo>
                    <a:lnTo>
                      <a:pt x="19" y="939"/>
                    </a:lnTo>
                    <a:lnTo>
                      <a:pt x="17" y="939"/>
                    </a:lnTo>
                    <a:lnTo>
                      <a:pt x="15" y="937"/>
                    </a:lnTo>
                    <a:lnTo>
                      <a:pt x="12" y="934"/>
                    </a:lnTo>
                    <a:lnTo>
                      <a:pt x="12" y="932"/>
                    </a:lnTo>
                    <a:lnTo>
                      <a:pt x="10" y="932"/>
                    </a:lnTo>
                    <a:lnTo>
                      <a:pt x="10" y="929"/>
                    </a:lnTo>
                    <a:lnTo>
                      <a:pt x="10" y="927"/>
                    </a:lnTo>
                    <a:lnTo>
                      <a:pt x="12" y="927"/>
                    </a:lnTo>
                    <a:lnTo>
                      <a:pt x="12" y="924"/>
                    </a:lnTo>
                    <a:lnTo>
                      <a:pt x="12" y="922"/>
                    </a:lnTo>
                    <a:lnTo>
                      <a:pt x="12" y="919"/>
                    </a:lnTo>
                    <a:lnTo>
                      <a:pt x="12" y="917"/>
                    </a:lnTo>
                    <a:lnTo>
                      <a:pt x="12" y="914"/>
                    </a:lnTo>
                    <a:lnTo>
                      <a:pt x="12" y="912"/>
                    </a:lnTo>
                    <a:lnTo>
                      <a:pt x="15" y="909"/>
                    </a:lnTo>
                    <a:lnTo>
                      <a:pt x="17" y="909"/>
                    </a:lnTo>
                    <a:lnTo>
                      <a:pt x="19" y="909"/>
                    </a:lnTo>
                    <a:lnTo>
                      <a:pt x="22" y="909"/>
                    </a:lnTo>
                    <a:lnTo>
                      <a:pt x="24" y="907"/>
                    </a:lnTo>
                    <a:lnTo>
                      <a:pt x="27" y="907"/>
                    </a:lnTo>
                    <a:lnTo>
                      <a:pt x="32" y="907"/>
                    </a:lnTo>
                    <a:lnTo>
                      <a:pt x="34" y="907"/>
                    </a:lnTo>
                    <a:lnTo>
                      <a:pt x="37" y="907"/>
                    </a:lnTo>
                    <a:lnTo>
                      <a:pt x="39" y="907"/>
                    </a:lnTo>
                    <a:lnTo>
                      <a:pt x="42" y="907"/>
                    </a:lnTo>
                    <a:lnTo>
                      <a:pt x="44" y="907"/>
                    </a:lnTo>
                    <a:lnTo>
                      <a:pt x="47" y="907"/>
                    </a:lnTo>
                    <a:lnTo>
                      <a:pt x="49" y="907"/>
                    </a:lnTo>
                    <a:lnTo>
                      <a:pt x="52" y="907"/>
                    </a:lnTo>
                    <a:lnTo>
                      <a:pt x="54" y="904"/>
                    </a:lnTo>
                    <a:lnTo>
                      <a:pt x="57" y="904"/>
                    </a:lnTo>
                    <a:lnTo>
                      <a:pt x="59" y="902"/>
                    </a:lnTo>
                    <a:lnTo>
                      <a:pt x="59" y="899"/>
                    </a:lnTo>
                    <a:lnTo>
                      <a:pt x="57" y="897"/>
                    </a:lnTo>
                    <a:lnTo>
                      <a:pt x="54" y="894"/>
                    </a:lnTo>
                    <a:lnTo>
                      <a:pt x="47" y="892"/>
                    </a:lnTo>
                    <a:lnTo>
                      <a:pt x="44" y="890"/>
                    </a:lnTo>
                    <a:lnTo>
                      <a:pt x="44" y="887"/>
                    </a:lnTo>
                    <a:lnTo>
                      <a:pt x="44" y="885"/>
                    </a:lnTo>
                    <a:lnTo>
                      <a:pt x="47" y="882"/>
                    </a:lnTo>
                    <a:lnTo>
                      <a:pt x="52" y="877"/>
                    </a:lnTo>
                    <a:lnTo>
                      <a:pt x="52" y="875"/>
                    </a:lnTo>
                    <a:lnTo>
                      <a:pt x="49" y="872"/>
                    </a:lnTo>
                    <a:lnTo>
                      <a:pt x="49" y="870"/>
                    </a:lnTo>
                    <a:lnTo>
                      <a:pt x="52" y="862"/>
                    </a:lnTo>
                    <a:lnTo>
                      <a:pt x="52" y="860"/>
                    </a:lnTo>
                    <a:lnTo>
                      <a:pt x="49" y="860"/>
                    </a:lnTo>
                    <a:lnTo>
                      <a:pt x="47" y="860"/>
                    </a:lnTo>
                    <a:lnTo>
                      <a:pt x="49" y="857"/>
                    </a:lnTo>
                    <a:lnTo>
                      <a:pt x="49" y="855"/>
                    </a:lnTo>
                    <a:lnTo>
                      <a:pt x="49" y="852"/>
                    </a:lnTo>
                    <a:lnTo>
                      <a:pt x="47" y="852"/>
                    </a:lnTo>
                    <a:lnTo>
                      <a:pt x="44" y="852"/>
                    </a:lnTo>
                    <a:lnTo>
                      <a:pt x="42" y="850"/>
                    </a:lnTo>
                    <a:lnTo>
                      <a:pt x="39" y="847"/>
                    </a:lnTo>
                    <a:lnTo>
                      <a:pt x="39" y="845"/>
                    </a:lnTo>
                    <a:lnTo>
                      <a:pt x="39" y="842"/>
                    </a:lnTo>
                    <a:lnTo>
                      <a:pt x="39" y="840"/>
                    </a:lnTo>
                    <a:lnTo>
                      <a:pt x="37" y="840"/>
                    </a:lnTo>
                    <a:lnTo>
                      <a:pt x="37" y="837"/>
                    </a:lnTo>
                    <a:lnTo>
                      <a:pt x="39" y="837"/>
                    </a:lnTo>
                    <a:lnTo>
                      <a:pt x="39" y="835"/>
                    </a:lnTo>
                    <a:lnTo>
                      <a:pt x="37" y="832"/>
                    </a:lnTo>
                    <a:lnTo>
                      <a:pt x="37" y="830"/>
                    </a:lnTo>
                    <a:lnTo>
                      <a:pt x="39" y="830"/>
                    </a:lnTo>
                    <a:lnTo>
                      <a:pt x="39" y="827"/>
                    </a:lnTo>
                    <a:lnTo>
                      <a:pt x="34" y="825"/>
                    </a:lnTo>
                    <a:lnTo>
                      <a:pt x="37" y="822"/>
                    </a:lnTo>
                    <a:lnTo>
                      <a:pt x="37" y="820"/>
                    </a:lnTo>
                    <a:lnTo>
                      <a:pt x="34" y="820"/>
                    </a:lnTo>
                    <a:lnTo>
                      <a:pt x="34" y="817"/>
                    </a:lnTo>
                    <a:lnTo>
                      <a:pt x="37" y="817"/>
                    </a:lnTo>
                    <a:lnTo>
                      <a:pt x="37" y="815"/>
                    </a:lnTo>
                    <a:lnTo>
                      <a:pt x="39" y="815"/>
                    </a:lnTo>
                    <a:lnTo>
                      <a:pt x="39" y="813"/>
                    </a:lnTo>
                    <a:lnTo>
                      <a:pt x="37" y="813"/>
                    </a:lnTo>
                    <a:lnTo>
                      <a:pt x="37" y="810"/>
                    </a:lnTo>
                    <a:lnTo>
                      <a:pt x="37" y="808"/>
                    </a:lnTo>
                    <a:lnTo>
                      <a:pt x="39" y="805"/>
                    </a:lnTo>
                    <a:lnTo>
                      <a:pt x="39" y="803"/>
                    </a:lnTo>
                    <a:lnTo>
                      <a:pt x="42" y="800"/>
                    </a:lnTo>
                    <a:lnTo>
                      <a:pt x="42" y="798"/>
                    </a:lnTo>
                    <a:lnTo>
                      <a:pt x="44" y="795"/>
                    </a:lnTo>
                    <a:lnTo>
                      <a:pt x="44" y="793"/>
                    </a:lnTo>
                    <a:lnTo>
                      <a:pt x="47" y="790"/>
                    </a:lnTo>
                    <a:lnTo>
                      <a:pt x="49" y="790"/>
                    </a:lnTo>
                    <a:lnTo>
                      <a:pt x="47" y="788"/>
                    </a:lnTo>
                    <a:lnTo>
                      <a:pt x="47" y="785"/>
                    </a:lnTo>
                    <a:lnTo>
                      <a:pt x="47" y="783"/>
                    </a:lnTo>
                    <a:lnTo>
                      <a:pt x="44" y="778"/>
                    </a:lnTo>
                    <a:lnTo>
                      <a:pt x="47" y="778"/>
                    </a:lnTo>
                    <a:lnTo>
                      <a:pt x="47" y="775"/>
                    </a:lnTo>
                    <a:lnTo>
                      <a:pt x="47" y="773"/>
                    </a:lnTo>
                    <a:lnTo>
                      <a:pt x="47" y="770"/>
                    </a:lnTo>
                    <a:lnTo>
                      <a:pt x="47" y="763"/>
                    </a:lnTo>
                    <a:lnTo>
                      <a:pt x="52" y="760"/>
                    </a:lnTo>
                    <a:lnTo>
                      <a:pt x="54" y="755"/>
                    </a:lnTo>
                    <a:lnTo>
                      <a:pt x="57" y="755"/>
                    </a:lnTo>
                    <a:lnTo>
                      <a:pt x="57" y="758"/>
                    </a:lnTo>
                    <a:lnTo>
                      <a:pt x="59" y="758"/>
                    </a:lnTo>
                    <a:lnTo>
                      <a:pt x="62" y="758"/>
                    </a:lnTo>
                    <a:lnTo>
                      <a:pt x="64" y="758"/>
                    </a:lnTo>
                    <a:lnTo>
                      <a:pt x="64" y="760"/>
                    </a:lnTo>
                    <a:lnTo>
                      <a:pt x="67" y="760"/>
                    </a:lnTo>
                    <a:lnTo>
                      <a:pt x="69" y="763"/>
                    </a:lnTo>
                    <a:lnTo>
                      <a:pt x="72" y="763"/>
                    </a:lnTo>
                    <a:lnTo>
                      <a:pt x="74" y="763"/>
                    </a:lnTo>
                    <a:lnTo>
                      <a:pt x="77" y="765"/>
                    </a:lnTo>
                    <a:lnTo>
                      <a:pt x="79" y="765"/>
                    </a:lnTo>
                    <a:lnTo>
                      <a:pt x="82" y="765"/>
                    </a:lnTo>
                    <a:lnTo>
                      <a:pt x="84" y="765"/>
                    </a:lnTo>
                    <a:lnTo>
                      <a:pt x="87" y="765"/>
                    </a:lnTo>
                    <a:lnTo>
                      <a:pt x="89" y="765"/>
                    </a:lnTo>
                    <a:lnTo>
                      <a:pt x="92" y="765"/>
                    </a:lnTo>
                    <a:lnTo>
                      <a:pt x="94" y="768"/>
                    </a:lnTo>
                    <a:lnTo>
                      <a:pt x="96" y="765"/>
                    </a:lnTo>
                    <a:lnTo>
                      <a:pt x="96" y="768"/>
                    </a:lnTo>
                    <a:lnTo>
                      <a:pt x="96" y="765"/>
                    </a:lnTo>
                    <a:lnTo>
                      <a:pt x="99" y="765"/>
                    </a:lnTo>
                    <a:lnTo>
                      <a:pt x="101" y="768"/>
                    </a:lnTo>
                    <a:lnTo>
                      <a:pt x="104" y="768"/>
                    </a:lnTo>
                    <a:lnTo>
                      <a:pt x="106" y="768"/>
                    </a:lnTo>
                    <a:lnTo>
                      <a:pt x="109" y="768"/>
                    </a:lnTo>
                    <a:lnTo>
                      <a:pt x="111" y="768"/>
                    </a:lnTo>
                    <a:lnTo>
                      <a:pt x="111" y="770"/>
                    </a:lnTo>
                    <a:lnTo>
                      <a:pt x="114" y="770"/>
                    </a:lnTo>
                    <a:lnTo>
                      <a:pt x="116" y="770"/>
                    </a:lnTo>
                    <a:lnTo>
                      <a:pt x="119" y="773"/>
                    </a:lnTo>
                    <a:lnTo>
                      <a:pt x="121" y="773"/>
                    </a:lnTo>
                    <a:lnTo>
                      <a:pt x="124" y="773"/>
                    </a:lnTo>
                    <a:lnTo>
                      <a:pt x="126" y="773"/>
                    </a:lnTo>
                    <a:lnTo>
                      <a:pt x="126" y="775"/>
                    </a:lnTo>
                    <a:lnTo>
                      <a:pt x="129" y="775"/>
                    </a:lnTo>
                    <a:lnTo>
                      <a:pt x="131" y="775"/>
                    </a:lnTo>
                    <a:lnTo>
                      <a:pt x="134" y="775"/>
                    </a:lnTo>
                    <a:lnTo>
                      <a:pt x="134" y="778"/>
                    </a:lnTo>
                    <a:lnTo>
                      <a:pt x="136" y="778"/>
                    </a:lnTo>
                    <a:lnTo>
                      <a:pt x="139" y="778"/>
                    </a:lnTo>
                    <a:lnTo>
                      <a:pt x="141" y="778"/>
                    </a:lnTo>
                    <a:lnTo>
                      <a:pt x="144" y="778"/>
                    </a:lnTo>
                    <a:lnTo>
                      <a:pt x="144" y="780"/>
                    </a:lnTo>
                    <a:lnTo>
                      <a:pt x="146" y="778"/>
                    </a:lnTo>
                    <a:lnTo>
                      <a:pt x="149" y="778"/>
                    </a:lnTo>
                    <a:lnTo>
                      <a:pt x="149" y="780"/>
                    </a:lnTo>
                    <a:lnTo>
                      <a:pt x="151" y="780"/>
                    </a:lnTo>
                    <a:lnTo>
                      <a:pt x="154" y="780"/>
                    </a:lnTo>
                    <a:lnTo>
                      <a:pt x="156" y="780"/>
                    </a:lnTo>
                    <a:lnTo>
                      <a:pt x="159" y="780"/>
                    </a:lnTo>
                    <a:lnTo>
                      <a:pt x="161" y="783"/>
                    </a:lnTo>
                    <a:lnTo>
                      <a:pt x="164" y="783"/>
                    </a:lnTo>
                    <a:lnTo>
                      <a:pt x="166" y="783"/>
                    </a:lnTo>
                    <a:lnTo>
                      <a:pt x="169" y="783"/>
                    </a:lnTo>
                    <a:lnTo>
                      <a:pt x="169" y="785"/>
                    </a:lnTo>
                    <a:lnTo>
                      <a:pt x="171" y="785"/>
                    </a:lnTo>
                    <a:lnTo>
                      <a:pt x="173" y="785"/>
                    </a:lnTo>
                    <a:lnTo>
                      <a:pt x="176" y="785"/>
                    </a:lnTo>
                    <a:lnTo>
                      <a:pt x="178" y="785"/>
                    </a:lnTo>
                    <a:lnTo>
                      <a:pt x="178" y="788"/>
                    </a:lnTo>
                    <a:lnTo>
                      <a:pt x="181" y="785"/>
                    </a:lnTo>
                    <a:lnTo>
                      <a:pt x="183" y="785"/>
                    </a:lnTo>
                    <a:lnTo>
                      <a:pt x="186" y="785"/>
                    </a:lnTo>
                    <a:lnTo>
                      <a:pt x="188" y="785"/>
                    </a:lnTo>
                    <a:lnTo>
                      <a:pt x="191" y="785"/>
                    </a:lnTo>
                    <a:lnTo>
                      <a:pt x="193" y="788"/>
                    </a:lnTo>
                    <a:lnTo>
                      <a:pt x="193" y="790"/>
                    </a:lnTo>
                    <a:lnTo>
                      <a:pt x="191" y="790"/>
                    </a:lnTo>
                    <a:lnTo>
                      <a:pt x="193" y="790"/>
                    </a:lnTo>
                    <a:lnTo>
                      <a:pt x="196" y="790"/>
                    </a:lnTo>
                    <a:lnTo>
                      <a:pt x="196" y="788"/>
                    </a:lnTo>
                    <a:lnTo>
                      <a:pt x="196" y="785"/>
                    </a:lnTo>
                    <a:lnTo>
                      <a:pt x="193" y="785"/>
                    </a:lnTo>
                    <a:lnTo>
                      <a:pt x="191" y="785"/>
                    </a:lnTo>
                    <a:lnTo>
                      <a:pt x="191" y="783"/>
                    </a:lnTo>
                    <a:lnTo>
                      <a:pt x="188" y="780"/>
                    </a:lnTo>
                    <a:lnTo>
                      <a:pt x="186" y="780"/>
                    </a:lnTo>
                    <a:lnTo>
                      <a:pt x="186" y="783"/>
                    </a:lnTo>
                    <a:lnTo>
                      <a:pt x="183" y="783"/>
                    </a:lnTo>
                    <a:lnTo>
                      <a:pt x="181" y="783"/>
                    </a:lnTo>
                    <a:lnTo>
                      <a:pt x="178" y="783"/>
                    </a:lnTo>
                    <a:lnTo>
                      <a:pt x="176" y="780"/>
                    </a:lnTo>
                    <a:lnTo>
                      <a:pt x="173" y="780"/>
                    </a:lnTo>
                    <a:lnTo>
                      <a:pt x="173" y="778"/>
                    </a:lnTo>
                    <a:lnTo>
                      <a:pt x="171" y="778"/>
                    </a:lnTo>
                    <a:lnTo>
                      <a:pt x="171" y="775"/>
                    </a:lnTo>
                    <a:lnTo>
                      <a:pt x="171" y="773"/>
                    </a:lnTo>
                    <a:lnTo>
                      <a:pt x="169" y="773"/>
                    </a:lnTo>
                    <a:lnTo>
                      <a:pt x="171" y="773"/>
                    </a:lnTo>
                    <a:lnTo>
                      <a:pt x="173" y="773"/>
                    </a:lnTo>
                    <a:lnTo>
                      <a:pt x="171" y="773"/>
                    </a:lnTo>
                    <a:lnTo>
                      <a:pt x="171" y="770"/>
                    </a:lnTo>
                    <a:lnTo>
                      <a:pt x="173" y="770"/>
                    </a:lnTo>
                    <a:lnTo>
                      <a:pt x="176" y="770"/>
                    </a:lnTo>
                    <a:lnTo>
                      <a:pt x="178" y="770"/>
                    </a:lnTo>
                    <a:lnTo>
                      <a:pt x="178" y="773"/>
                    </a:lnTo>
                    <a:lnTo>
                      <a:pt x="181" y="773"/>
                    </a:lnTo>
                    <a:lnTo>
                      <a:pt x="181" y="770"/>
                    </a:lnTo>
                    <a:lnTo>
                      <a:pt x="178" y="770"/>
                    </a:lnTo>
                    <a:lnTo>
                      <a:pt x="178" y="768"/>
                    </a:lnTo>
                    <a:lnTo>
                      <a:pt x="176" y="768"/>
                    </a:lnTo>
                    <a:lnTo>
                      <a:pt x="173" y="765"/>
                    </a:lnTo>
                    <a:lnTo>
                      <a:pt x="171" y="765"/>
                    </a:lnTo>
                    <a:lnTo>
                      <a:pt x="171" y="763"/>
                    </a:lnTo>
                    <a:lnTo>
                      <a:pt x="169" y="763"/>
                    </a:lnTo>
                    <a:lnTo>
                      <a:pt x="169" y="765"/>
                    </a:lnTo>
                    <a:lnTo>
                      <a:pt x="169" y="763"/>
                    </a:lnTo>
                    <a:lnTo>
                      <a:pt x="171" y="760"/>
                    </a:lnTo>
                    <a:lnTo>
                      <a:pt x="171" y="758"/>
                    </a:lnTo>
                    <a:lnTo>
                      <a:pt x="171" y="755"/>
                    </a:lnTo>
                    <a:lnTo>
                      <a:pt x="169" y="755"/>
                    </a:lnTo>
                    <a:lnTo>
                      <a:pt x="171" y="755"/>
                    </a:lnTo>
                    <a:lnTo>
                      <a:pt x="169" y="753"/>
                    </a:lnTo>
                    <a:lnTo>
                      <a:pt x="169" y="750"/>
                    </a:lnTo>
                    <a:lnTo>
                      <a:pt x="171" y="750"/>
                    </a:lnTo>
                    <a:lnTo>
                      <a:pt x="169" y="750"/>
                    </a:lnTo>
                    <a:lnTo>
                      <a:pt x="169" y="748"/>
                    </a:lnTo>
                    <a:lnTo>
                      <a:pt x="171" y="748"/>
                    </a:lnTo>
                    <a:lnTo>
                      <a:pt x="171" y="745"/>
                    </a:lnTo>
                    <a:lnTo>
                      <a:pt x="169" y="745"/>
                    </a:lnTo>
                    <a:lnTo>
                      <a:pt x="169" y="743"/>
                    </a:lnTo>
                    <a:lnTo>
                      <a:pt x="166" y="740"/>
                    </a:lnTo>
                    <a:lnTo>
                      <a:pt x="164" y="740"/>
                    </a:lnTo>
                    <a:lnTo>
                      <a:pt x="161" y="740"/>
                    </a:lnTo>
                    <a:lnTo>
                      <a:pt x="159" y="738"/>
                    </a:lnTo>
                    <a:lnTo>
                      <a:pt x="159" y="740"/>
                    </a:lnTo>
                    <a:lnTo>
                      <a:pt x="156" y="740"/>
                    </a:lnTo>
                    <a:lnTo>
                      <a:pt x="156" y="738"/>
                    </a:lnTo>
                    <a:lnTo>
                      <a:pt x="154" y="738"/>
                    </a:lnTo>
                    <a:lnTo>
                      <a:pt x="156" y="738"/>
                    </a:lnTo>
                    <a:lnTo>
                      <a:pt x="159" y="738"/>
                    </a:lnTo>
                    <a:lnTo>
                      <a:pt x="161" y="738"/>
                    </a:lnTo>
                    <a:lnTo>
                      <a:pt x="164" y="738"/>
                    </a:lnTo>
                    <a:lnTo>
                      <a:pt x="164" y="736"/>
                    </a:lnTo>
                    <a:lnTo>
                      <a:pt x="166" y="733"/>
                    </a:lnTo>
                    <a:lnTo>
                      <a:pt x="169" y="733"/>
                    </a:lnTo>
                    <a:lnTo>
                      <a:pt x="169" y="731"/>
                    </a:lnTo>
                    <a:lnTo>
                      <a:pt x="169" y="728"/>
                    </a:lnTo>
                    <a:lnTo>
                      <a:pt x="171" y="728"/>
                    </a:lnTo>
                    <a:lnTo>
                      <a:pt x="171" y="726"/>
                    </a:lnTo>
                    <a:lnTo>
                      <a:pt x="171" y="723"/>
                    </a:lnTo>
                    <a:lnTo>
                      <a:pt x="173" y="723"/>
                    </a:lnTo>
                    <a:lnTo>
                      <a:pt x="173" y="721"/>
                    </a:lnTo>
                    <a:lnTo>
                      <a:pt x="173" y="718"/>
                    </a:lnTo>
                    <a:lnTo>
                      <a:pt x="176" y="718"/>
                    </a:lnTo>
                    <a:lnTo>
                      <a:pt x="173" y="718"/>
                    </a:lnTo>
                    <a:lnTo>
                      <a:pt x="173" y="716"/>
                    </a:lnTo>
                    <a:lnTo>
                      <a:pt x="176" y="716"/>
                    </a:lnTo>
                    <a:lnTo>
                      <a:pt x="176" y="713"/>
                    </a:lnTo>
                    <a:lnTo>
                      <a:pt x="176" y="711"/>
                    </a:lnTo>
                    <a:lnTo>
                      <a:pt x="176" y="708"/>
                    </a:lnTo>
                    <a:lnTo>
                      <a:pt x="176" y="706"/>
                    </a:lnTo>
                    <a:lnTo>
                      <a:pt x="176" y="703"/>
                    </a:lnTo>
                    <a:lnTo>
                      <a:pt x="173" y="703"/>
                    </a:lnTo>
                    <a:lnTo>
                      <a:pt x="173" y="701"/>
                    </a:lnTo>
                    <a:lnTo>
                      <a:pt x="171" y="701"/>
                    </a:lnTo>
                    <a:lnTo>
                      <a:pt x="171" y="698"/>
                    </a:lnTo>
                    <a:lnTo>
                      <a:pt x="171" y="696"/>
                    </a:lnTo>
                    <a:lnTo>
                      <a:pt x="173" y="696"/>
                    </a:lnTo>
                    <a:lnTo>
                      <a:pt x="173" y="693"/>
                    </a:lnTo>
                    <a:lnTo>
                      <a:pt x="171" y="693"/>
                    </a:lnTo>
                    <a:lnTo>
                      <a:pt x="171" y="691"/>
                    </a:lnTo>
                    <a:lnTo>
                      <a:pt x="169" y="691"/>
                    </a:lnTo>
                    <a:lnTo>
                      <a:pt x="169" y="688"/>
                    </a:lnTo>
                    <a:lnTo>
                      <a:pt x="169" y="686"/>
                    </a:lnTo>
                    <a:lnTo>
                      <a:pt x="166" y="686"/>
                    </a:lnTo>
                    <a:lnTo>
                      <a:pt x="164" y="686"/>
                    </a:lnTo>
                    <a:lnTo>
                      <a:pt x="166" y="686"/>
                    </a:lnTo>
                    <a:lnTo>
                      <a:pt x="164" y="686"/>
                    </a:lnTo>
                    <a:lnTo>
                      <a:pt x="164" y="683"/>
                    </a:lnTo>
                    <a:lnTo>
                      <a:pt x="164" y="681"/>
                    </a:lnTo>
                    <a:lnTo>
                      <a:pt x="161" y="681"/>
                    </a:lnTo>
                    <a:lnTo>
                      <a:pt x="161" y="678"/>
                    </a:lnTo>
                    <a:lnTo>
                      <a:pt x="159" y="678"/>
                    </a:lnTo>
                    <a:lnTo>
                      <a:pt x="159" y="676"/>
                    </a:lnTo>
                    <a:lnTo>
                      <a:pt x="159" y="673"/>
                    </a:lnTo>
                    <a:lnTo>
                      <a:pt x="156" y="673"/>
                    </a:lnTo>
                    <a:lnTo>
                      <a:pt x="156" y="671"/>
                    </a:lnTo>
                    <a:lnTo>
                      <a:pt x="154" y="671"/>
                    </a:lnTo>
                    <a:lnTo>
                      <a:pt x="154" y="668"/>
                    </a:lnTo>
                    <a:lnTo>
                      <a:pt x="151" y="668"/>
                    </a:lnTo>
                    <a:lnTo>
                      <a:pt x="151" y="666"/>
                    </a:lnTo>
                    <a:lnTo>
                      <a:pt x="151" y="663"/>
                    </a:lnTo>
                    <a:lnTo>
                      <a:pt x="149" y="663"/>
                    </a:lnTo>
                    <a:lnTo>
                      <a:pt x="146" y="663"/>
                    </a:lnTo>
                    <a:lnTo>
                      <a:pt x="144" y="663"/>
                    </a:lnTo>
                    <a:lnTo>
                      <a:pt x="141" y="663"/>
                    </a:lnTo>
                    <a:lnTo>
                      <a:pt x="139" y="663"/>
                    </a:lnTo>
                    <a:lnTo>
                      <a:pt x="139" y="661"/>
                    </a:lnTo>
                    <a:lnTo>
                      <a:pt x="136" y="661"/>
                    </a:lnTo>
                    <a:lnTo>
                      <a:pt x="136" y="658"/>
                    </a:lnTo>
                    <a:lnTo>
                      <a:pt x="134" y="658"/>
                    </a:lnTo>
                    <a:lnTo>
                      <a:pt x="131" y="658"/>
                    </a:lnTo>
                    <a:lnTo>
                      <a:pt x="129" y="656"/>
                    </a:lnTo>
                    <a:lnTo>
                      <a:pt x="129" y="654"/>
                    </a:lnTo>
                    <a:lnTo>
                      <a:pt x="126" y="654"/>
                    </a:lnTo>
                    <a:lnTo>
                      <a:pt x="126" y="656"/>
                    </a:lnTo>
                    <a:lnTo>
                      <a:pt x="124" y="656"/>
                    </a:lnTo>
                    <a:lnTo>
                      <a:pt x="121" y="656"/>
                    </a:lnTo>
                    <a:lnTo>
                      <a:pt x="121" y="654"/>
                    </a:lnTo>
                    <a:lnTo>
                      <a:pt x="121" y="651"/>
                    </a:lnTo>
                    <a:lnTo>
                      <a:pt x="121" y="649"/>
                    </a:lnTo>
                    <a:lnTo>
                      <a:pt x="119" y="649"/>
                    </a:lnTo>
                    <a:lnTo>
                      <a:pt x="116" y="649"/>
                    </a:lnTo>
                    <a:lnTo>
                      <a:pt x="119" y="649"/>
                    </a:lnTo>
                    <a:lnTo>
                      <a:pt x="119" y="646"/>
                    </a:lnTo>
                    <a:lnTo>
                      <a:pt x="119" y="644"/>
                    </a:lnTo>
                    <a:lnTo>
                      <a:pt x="119" y="641"/>
                    </a:lnTo>
                    <a:lnTo>
                      <a:pt x="121" y="641"/>
                    </a:lnTo>
                    <a:lnTo>
                      <a:pt x="121" y="639"/>
                    </a:lnTo>
                    <a:lnTo>
                      <a:pt x="119" y="636"/>
                    </a:lnTo>
                    <a:lnTo>
                      <a:pt x="119" y="634"/>
                    </a:lnTo>
                    <a:lnTo>
                      <a:pt x="116" y="631"/>
                    </a:lnTo>
                    <a:lnTo>
                      <a:pt x="119" y="629"/>
                    </a:lnTo>
                    <a:lnTo>
                      <a:pt x="116" y="626"/>
                    </a:lnTo>
                    <a:lnTo>
                      <a:pt x="116" y="624"/>
                    </a:lnTo>
                    <a:lnTo>
                      <a:pt x="114" y="624"/>
                    </a:lnTo>
                    <a:lnTo>
                      <a:pt x="114" y="621"/>
                    </a:lnTo>
                    <a:lnTo>
                      <a:pt x="111" y="621"/>
                    </a:lnTo>
                    <a:lnTo>
                      <a:pt x="111" y="619"/>
                    </a:lnTo>
                    <a:lnTo>
                      <a:pt x="109" y="619"/>
                    </a:lnTo>
                    <a:lnTo>
                      <a:pt x="106" y="619"/>
                    </a:lnTo>
                    <a:lnTo>
                      <a:pt x="106" y="616"/>
                    </a:lnTo>
                    <a:lnTo>
                      <a:pt x="104" y="616"/>
                    </a:lnTo>
                    <a:lnTo>
                      <a:pt x="101" y="616"/>
                    </a:lnTo>
                    <a:lnTo>
                      <a:pt x="99" y="616"/>
                    </a:lnTo>
                    <a:lnTo>
                      <a:pt x="96" y="614"/>
                    </a:lnTo>
                    <a:lnTo>
                      <a:pt x="94" y="614"/>
                    </a:lnTo>
                    <a:lnTo>
                      <a:pt x="92" y="614"/>
                    </a:lnTo>
                    <a:lnTo>
                      <a:pt x="89" y="614"/>
                    </a:lnTo>
                    <a:lnTo>
                      <a:pt x="87" y="614"/>
                    </a:lnTo>
                    <a:lnTo>
                      <a:pt x="87" y="611"/>
                    </a:lnTo>
                    <a:lnTo>
                      <a:pt x="84" y="611"/>
                    </a:lnTo>
                    <a:lnTo>
                      <a:pt x="82" y="611"/>
                    </a:lnTo>
                    <a:lnTo>
                      <a:pt x="79" y="611"/>
                    </a:lnTo>
                    <a:lnTo>
                      <a:pt x="77" y="611"/>
                    </a:lnTo>
                    <a:lnTo>
                      <a:pt x="77" y="609"/>
                    </a:lnTo>
                    <a:lnTo>
                      <a:pt x="74" y="609"/>
                    </a:lnTo>
                    <a:lnTo>
                      <a:pt x="72" y="609"/>
                    </a:lnTo>
                    <a:lnTo>
                      <a:pt x="72" y="606"/>
                    </a:lnTo>
                    <a:lnTo>
                      <a:pt x="69" y="606"/>
                    </a:lnTo>
                    <a:lnTo>
                      <a:pt x="69" y="604"/>
                    </a:lnTo>
                    <a:lnTo>
                      <a:pt x="67" y="604"/>
                    </a:lnTo>
                    <a:lnTo>
                      <a:pt x="64" y="604"/>
                    </a:lnTo>
                    <a:lnTo>
                      <a:pt x="62" y="604"/>
                    </a:lnTo>
                    <a:lnTo>
                      <a:pt x="62" y="601"/>
                    </a:lnTo>
                    <a:lnTo>
                      <a:pt x="62" y="599"/>
                    </a:lnTo>
                    <a:lnTo>
                      <a:pt x="59" y="596"/>
                    </a:lnTo>
                    <a:lnTo>
                      <a:pt x="57" y="596"/>
                    </a:lnTo>
                    <a:lnTo>
                      <a:pt x="57" y="594"/>
                    </a:lnTo>
                    <a:lnTo>
                      <a:pt x="54" y="594"/>
                    </a:lnTo>
                    <a:lnTo>
                      <a:pt x="52" y="594"/>
                    </a:lnTo>
                    <a:lnTo>
                      <a:pt x="49" y="594"/>
                    </a:lnTo>
                    <a:lnTo>
                      <a:pt x="47" y="594"/>
                    </a:lnTo>
                    <a:lnTo>
                      <a:pt x="47" y="591"/>
                    </a:lnTo>
                    <a:lnTo>
                      <a:pt x="44" y="591"/>
                    </a:lnTo>
                    <a:lnTo>
                      <a:pt x="44" y="589"/>
                    </a:lnTo>
                    <a:lnTo>
                      <a:pt x="42" y="589"/>
                    </a:lnTo>
                    <a:lnTo>
                      <a:pt x="39" y="589"/>
                    </a:lnTo>
                    <a:lnTo>
                      <a:pt x="39" y="586"/>
                    </a:lnTo>
                    <a:lnTo>
                      <a:pt x="37" y="586"/>
                    </a:lnTo>
                    <a:lnTo>
                      <a:pt x="37" y="584"/>
                    </a:lnTo>
                    <a:lnTo>
                      <a:pt x="37" y="581"/>
                    </a:lnTo>
                    <a:lnTo>
                      <a:pt x="34" y="581"/>
                    </a:lnTo>
                    <a:lnTo>
                      <a:pt x="32" y="581"/>
                    </a:lnTo>
                    <a:lnTo>
                      <a:pt x="29" y="579"/>
                    </a:lnTo>
                    <a:lnTo>
                      <a:pt x="27" y="579"/>
                    </a:lnTo>
                    <a:lnTo>
                      <a:pt x="27" y="577"/>
                    </a:lnTo>
                    <a:lnTo>
                      <a:pt x="24" y="574"/>
                    </a:lnTo>
                    <a:lnTo>
                      <a:pt x="22" y="574"/>
                    </a:lnTo>
                    <a:lnTo>
                      <a:pt x="22" y="572"/>
                    </a:lnTo>
                    <a:lnTo>
                      <a:pt x="22" y="569"/>
                    </a:lnTo>
                    <a:lnTo>
                      <a:pt x="22" y="567"/>
                    </a:lnTo>
                    <a:lnTo>
                      <a:pt x="24" y="567"/>
                    </a:lnTo>
                    <a:lnTo>
                      <a:pt x="24" y="564"/>
                    </a:lnTo>
                    <a:lnTo>
                      <a:pt x="24" y="562"/>
                    </a:lnTo>
                    <a:lnTo>
                      <a:pt x="24" y="559"/>
                    </a:lnTo>
                    <a:lnTo>
                      <a:pt x="24" y="557"/>
                    </a:lnTo>
                    <a:lnTo>
                      <a:pt x="22" y="554"/>
                    </a:lnTo>
                    <a:lnTo>
                      <a:pt x="19" y="552"/>
                    </a:lnTo>
                    <a:lnTo>
                      <a:pt x="22" y="549"/>
                    </a:lnTo>
                    <a:lnTo>
                      <a:pt x="24" y="549"/>
                    </a:lnTo>
                    <a:lnTo>
                      <a:pt x="27" y="547"/>
                    </a:lnTo>
                    <a:lnTo>
                      <a:pt x="27" y="544"/>
                    </a:lnTo>
                    <a:lnTo>
                      <a:pt x="29" y="542"/>
                    </a:lnTo>
                    <a:lnTo>
                      <a:pt x="29" y="539"/>
                    </a:lnTo>
                    <a:lnTo>
                      <a:pt x="29" y="537"/>
                    </a:lnTo>
                    <a:lnTo>
                      <a:pt x="29" y="534"/>
                    </a:lnTo>
                    <a:lnTo>
                      <a:pt x="29" y="532"/>
                    </a:lnTo>
                    <a:lnTo>
                      <a:pt x="32" y="532"/>
                    </a:lnTo>
                    <a:lnTo>
                      <a:pt x="32" y="529"/>
                    </a:lnTo>
                    <a:lnTo>
                      <a:pt x="34" y="529"/>
                    </a:lnTo>
                    <a:lnTo>
                      <a:pt x="34" y="527"/>
                    </a:lnTo>
                    <a:lnTo>
                      <a:pt x="37" y="527"/>
                    </a:lnTo>
                    <a:lnTo>
                      <a:pt x="37" y="524"/>
                    </a:lnTo>
                    <a:lnTo>
                      <a:pt x="39" y="522"/>
                    </a:lnTo>
                    <a:lnTo>
                      <a:pt x="37" y="522"/>
                    </a:lnTo>
                    <a:lnTo>
                      <a:pt x="39" y="522"/>
                    </a:lnTo>
                    <a:lnTo>
                      <a:pt x="39" y="519"/>
                    </a:lnTo>
                    <a:lnTo>
                      <a:pt x="39" y="517"/>
                    </a:lnTo>
                    <a:lnTo>
                      <a:pt x="42" y="517"/>
                    </a:lnTo>
                    <a:lnTo>
                      <a:pt x="44" y="517"/>
                    </a:lnTo>
                    <a:lnTo>
                      <a:pt x="44" y="514"/>
                    </a:lnTo>
                    <a:lnTo>
                      <a:pt x="47" y="514"/>
                    </a:lnTo>
                    <a:lnTo>
                      <a:pt x="49" y="512"/>
                    </a:lnTo>
                    <a:lnTo>
                      <a:pt x="49" y="509"/>
                    </a:lnTo>
                    <a:lnTo>
                      <a:pt x="52" y="509"/>
                    </a:lnTo>
                    <a:lnTo>
                      <a:pt x="52" y="507"/>
                    </a:lnTo>
                    <a:lnTo>
                      <a:pt x="52" y="509"/>
                    </a:lnTo>
                    <a:lnTo>
                      <a:pt x="54" y="509"/>
                    </a:lnTo>
                    <a:lnTo>
                      <a:pt x="54" y="507"/>
                    </a:lnTo>
                    <a:lnTo>
                      <a:pt x="54" y="504"/>
                    </a:lnTo>
                    <a:lnTo>
                      <a:pt x="57" y="504"/>
                    </a:lnTo>
                    <a:lnTo>
                      <a:pt x="59" y="504"/>
                    </a:lnTo>
                    <a:lnTo>
                      <a:pt x="59" y="502"/>
                    </a:lnTo>
                    <a:lnTo>
                      <a:pt x="62" y="502"/>
                    </a:lnTo>
                    <a:lnTo>
                      <a:pt x="59" y="502"/>
                    </a:lnTo>
                    <a:lnTo>
                      <a:pt x="62" y="502"/>
                    </a:lnTo>
                    <a:lnTo>
                      <a:pt x="59" y="502"/>
                    </a:lnTo>
                    <a:lnTo>
                      <a:pt x="62" y="502"/>
                    </a:lnTo>
                    <a:lnTo>
                      <a:pt x="62" y="504"/>
                    </a:lnTo>
                    <a:lnTo>
                      <a:pt x="64" y="504"/>
                    </a:lnTo>
                    <a:lnTo>
                      <a:pt x="67" y="504"/>
                    </a:lnTo>
                    <a:lnTo>
                      <a:pt x="69" y="504"/>
                    </a:lnTo>
                    <a:lnTo>
                      <a:pt x="67" y="504"/>
                    </a:lnTo>
                    <a:lnTo>
                      <a:pt x="67" y="502"/>
                    </a:lnTo>
                    <a:lnTo>
                      <a:pt x="69" y="504"/>
                    </a:lnTo>
                    <a:lnTo>
                      <a:pt x="67" y="502"/>
                    </a:lnTo>
                    <a:lnTo>
                      <a:pt x="69" y="502"/>
                    </a:lnTo>
                    <a:lnTo>
                      <a:pt x="69" y="500"/>
                    </a:lnTo>
                    <a:lnTo>
                      <a:pt x="67" y="500"/>
                    </a:lnTo>
                    <a:lnTo>
                      <a:pt x="67" y="497"/>
                    </a:lnTo>
                    <a:lnTo>
                      <a:pt x="64" y="497"/>
                    </a:lnTo>
                    <a:lnTo>
                      <a:pt x="64" y="500"/>
                    </a:lnTo>
                    <a:lnTo>
                      <a:pt x="62" y="500"/>
                    </a:lnTo>
                    <a:lnTo>
                      <a:pt x="62" y="497"/>
                    </a:lnTo>
                    <a:lnTo>
                      <a:pt x="59" y="497"/>
                    </a:lnTo>
                    <a:lnTo>
                      <a:pt x="59" y="495"/>
                    </a:lnTo>
                    <a:lnTo>
                      <a:pt x="62" y="495"/>
                    </a:lnTo>
                    <a:lnTo>
                      <a:pt x="62" y="492"/>
                    </a:lnTo>
                    <a:lnTo>
                      <a:pt x="59" y="492"/>
                    </a:lnTo>
                    <a:lnTo>
                      <a:pt x="59" y="490"/>
                    </a:lnTo>
                    <a:lnTo>
                      <a:pt x="57" y="490"/>
                    </a:lnTo>
                    <a:lnTo>
                      <a:pt x="59" y="490"/>
                    </a:lnTo>
                    <a:lnTo>
                      <a:pt x="59" y="487"/>
                    </a:lnTo>
                    <a:lnTo>
                      <a:pt x="62" y="487"/>
                    </a:lnTo>
                    <a:lnTo>
                      <a:pt x="62" y="485"/>
                    </a:lnTo>
                    <a:lnTo>
                      <a:pt x="64" y="485"/>
                    </a:lnTo>
                    <a:lnTo>
                      <a:pt x="64" y="482"/>
                    </a:lnTo>
                    <a:lnTo>
                      <a:pt x="67" y="482"/>
                    </a:lnTo>
                    <a:lnTo>
                      <a:pt x="67" y="480"/>
                    </a:lnTo>
                    <a:lnTo>
                      <a:pt x="69" y="480"/>
                    </a:lnTo>
                    <a:lnTo>
                      <a:pt x="69" y="477"/>
                    </a:lnTo>
                    <a:lnTo>
                      <a:pt x="69" y="475"/>
                    </a:lnTo>
                    <a:lnTo>
                      <a:pt x="72" y="472"/>
                    </a:lnTo>
                    <a:lnTo>
                      <a:pt x="74" y="472"/>
                    </a:lnTo>
                    <a:lnTo>
                      <a:pt x="74" y="470"/>
                    </a:lnTo>
                    <a:lnTo>
                      <a:pt x="77" y="470"/>
                    </a:lnTo>
                    <a:lnTo>
                      <a:pt x="79" y="470"/>
                    </a:lnTo>
                    <a:lnTo>
                      <a:pt x="79" y="467"/>
                    </a:lnTo>
                    <a:lnTo>
                      <a:pt x="82" y="467"/>
                    </a:lnTo>
                    <a:lnTo>
                      <a:pt x="84" y="465"/>
                    </a:lnTo>
                    <a:lnTo>
                      <a:pt x="87" y="465"/>
                    </a:lnTo>
                    <a:lnTo>
                      <a:pt x="87" y="462"/>
                    </a:lnTo>
                    <a:lnTo>
                      <a:pt x="87" y="460"/>
                    </a:lnTo>
                    <a:lnTo>
                      <a:pt x="89" y="460"/>
                    </a:lnTo>
                    <a:lnTo>
                      <a:pt x="92" y="457"/>
                    </a:lnTo>
                    <a:lnTo>
                      <a:pt x="94" y="457"/>
                    </a:lnTo>
                    <a:lnTo>
                      <a:pt x="94" y="455"/>
                    </a:lnTo>
                    <a:lnTo>
                      <a:pt x="96" y="455"/>
                    </a:lnTo>
                    <a:lnTo>
                      <a:pt x="94" y="455"/>
                    </a:lnTo>
                    <a:lnTo>
                      <a:pt x="94" y="452"/>
                    </a:lnTo>
                    <a:lnTo>
                      <a:pt x="94" y="450"/>
                    </a:lnTo>
                    <a:lnTo>
                      <a:pt x="96" y="450"/>
                    </a:lnTo>
                    <a:lnTo>
                      <a:pt x="96" y="447"/>
                    </a:lnTo>
                    <a:lnTo>
                      <a:pt x="99" y="447"/>
                    </a:lnTo>
                    <a:lnTo>
                      <a:pt x="101" y="445"/>
                    </a:lnTo>
                    <a:lnTo>
                      <a:pt x="104" y="445"/>
                    </a:lnTo>
                    <a:lnTo>
                      <a:pt x="104" y="442"/>
                    </a:lnTo>
                    <a:lnTo>
                      <a:pt x="104" y="440"/>
                    </a:lnTo>
                    <a:lnTo>
                      <a:pt x="106" y="437"/>
                    </a:lnTo>
                    <a:lnTo>
                      <a:pt x="109" y="435"/>
                    </a:lnTo>
                    <a:lnTo>
                      <a:pt x="109" y="432"/>
                    </a:lnTo>
                    <a:lnTo>
                      <a:pt x="109" y="430"/>
                    </a:lnTo>
                    <a:lnTo>
                      <a:pt x="111" y="430"/>
                    </a:lnTo>
                    <a:lnTo>
                      <a:pt x="111" y="427"/>
                    </a:lnTo>
                    <a:lnTo>
                      <a:pt x="114" y="427"/>
                    </a:lnTo>
                    <a:lnTo>
                      <a:pt x="114" y="425"/>
                    </a:lnTo>
                    <a:lnTo>
                      <a:pt x="116" y="423"/>
                    </a:lnTo>
                    <a:lnTo>
                      <a:pt x="116" y="420"/>
                    </a:lnTo>
                    <a:lnTo>
                      <a:pt x="114" y="420"/>
                    </a:lnTo>
                    <a:lnTo>
                      <a:pt x="114" y="423"/>
                    </a:lnTo>
                    <a:lnTo>
                      <a:pt x="111" y="423"/>
                    </a:lnTo>
                    <a:lnTo>
                      <a:pt x="111" y="425"/>
                    </a:lnTo>
                    <a:lnTo>
                      <a:pt x="109" y="425"/>
                    </a:lnTo>
                    <a:lnTo>
                      <a:pt x="106" y="425"/>
                    </a:lnTo>
                    <a:lnTo>
                      <a:pt x="106" y="427"/>
                    </a:lnTo>
                    <a:lnTo>
                      <a:pt x="104" y="427"/>
                    </a:lnTo>
                    <a:lnTo>
                      <a:pt x="101" y="430"/>
                    </a:lnTo>
                    <a:lnTo>
                      <a:pt x="99" y="427"/>
                    </a:lnTo>
                    <a:lnTo>
                      <a:pt x="96" y="425"/>
                    </a:lnTo>
                    <a:lnTo>
                      <a:pt x="96" y="423"/>
                    </a:lnTo>
                    <a:lnTo>
                      <a:pt x="96" y="420"/>
                    </a:lnTo>
                    <a:lnTo>
                      <a:pt x="96" y="418"/>
                    </a:lnTo>
                    <a:lnTo>
                      <a:pt x="94" y="413"/>
                    </a:lnTo>
                    <a:lnTo>
                      <a:pt x="94" y="410"/>
                    </a:lnTo>
                    <a:lnTo>
                      <a:pt x="94" y="405"/>
                    </a:lnTo>
                    <a:lnTo>
                      <a:pt x="92" y="403"/>
                    </a:lnTo>
                    <a:lnTo>
                      <a:pt x="94" y="403"/>
                    </a:lnTo>
                    <a:lnTo>
                      <a:pt x="96" y="400"/>
                    </a:lnTo>
                    <a:lnTo>
                      <a:pt x="99" y="400"/>
                    </a:lnTo>
                    <a:lnTo>
                      <a:pt x="101" y="398"/>
                    </a:lnTo>
                    <a:lnTo>
                      <a:pt x="104" y="398"/>
                    </a:lnTo>
                    <a:lnTo>
                      <a:pt x="104" y="395"/>
                    </a:lnTo>
                    <a:lnTo>
                      <a:pt x="106" y="395"/>
                    </a:lnTo>
                    <a:lnTo>
                      <a:pt x="106" y="393"/>
                    </a:lnTo>
                    <a:lnTo>
                      <a:pt x="106" y="390"/>
                    </a:lnTo>
                    <a:lnTo>
                      <a:pt x="104" y="388"/>
                    </a:lnTo>
                    <a:lnTo>
                      <a:pt x="104" y="385"/>
                    </a:lnTo>
                    <a:lnTo>
                      <a:pt x="104" y="383"/>
                    </a:lnTo>
                    <a:lnTo>
                      <a:pt x="104" y="380"/>
                    </a:lnTo>
                    <a:lnTo>
                      <a:pt x="106" y="380"/>
                    </a:lnTo>
                    <a:lnTo>
                      <a:pt x="106" y="378"/>
                    </a:lnTo>
                    <a:lnTo>
                      <a:pt x="109" y="375"/>
                    </a:lnTo>
                    <a:lnTo>
                      <a:pt x="106" y="375"/>
                    </a:lnTo>
                    <a:lnTo>
                      <a:pt x="109" y="375"/>
                    </a:lnTo>
                    <a:lnTo>
                      <a:pt x="109" y="373"/>
                    </a:lnTo>
                    <a:lnTo>
                      <a:pt x="111" y="373"/>
                    </a:lnTo>
                    <a:lnTo>
                      <a:pt x="114" y="373"/>
                    </a:lnTo>
                    <a:lnTo>
                      <a:pt x="114" y="370"/>
                    </a:lnTo>
                    <a:lnTo>
                      <a:pt x="116" y="368"/>
                    </a:lnTo>
                    <a:lnTo>
                      <a:pt x="119" y="365"/>
                    </a:lnTo>
                    <a:lnTo>
                      <a:pt x="121" y="365"/>
                    </a:lnTo>
                    <a:lnTo>
                      <a:pt x="121" y="363"/>
                    </a:lnTo>
                    <a:lnTo>
                      <a:pt x="124" y="363"/>
                    </a:lnTo>
                    <a:lnTo>
                      <a:pt x="126" y="363"/>
                    </a:lnTo>
                    <a:lnTo>
                      <a:pt x="129" y="360"/>
                    </a:lnTo>
                    <a:lnTo>
                      <a:pt x="131" y="360"/>
                    </a:lnTo>
                    <a:lnTo>
                      <a:pt x="134" y="358"/>
                    </a:lnTo>
                    <a:lnTo>
                      <a:pt x="136" y="358"/>
                    </a:lnTo>
                    <a:lnTo>
                      <a:pt x="139" y="358"/>
                    </a:lnTo>
                    <a:lnTo>
                      <a:pt x="141" y="358"/>
                    </a:lnTo>
                    <a:lnTo>
                      <a:pt x="144" y="358"/>
                    </a:lnTo>
                    <a:lnTo>
                      <a:pt x="146" y="358"/>
                    </a:lnTo>
                    <a:lnTo>
                      <a:pt x="149" y="358"/>
                    </a:lnTo>
                    <a:lnTo>
                      <a:pt x="151" y="355"/>
                    </a:lnTo>
                    <a:lnTo>
                      <a:pt x="154" y="355"/>
                    </a:lnTo>
                    <a:lnTo>
                      <a:pt x="156" y="355"/>
                    </a:lnTo>
                    <a:lnTo>
                      <a:pt x="156" y="353"/>
                    </a:lnTo>
                    <a:lnTo>
                      <a:pt x="159" y="353"/>
                    </a:lnTo>
                    <a:lnTo>
                      <a:pt x="161" y="353"/>
                    </a:lnTo>
                    <a:lnTo>
                      <a:pt x="164" y="353"/>
                    </a:lnTo>
                    <a:lnTo>
                      <a:pt x="164" y="350"/>
                    </a:lnTo>
                    <a:lnTo>
                      <a:pt x="166" y="350"/>
                    </a:lnTo>
                    <a:lnTo>
                      <a:pt x="169" y="350"/>
                    </a:lnTo>
                    <a:lnTo>
                      <a:pt x="169" y="348"/>
                    </a:lnTo>
                    <a:lnTo>
                      <a:pt x="169" y="345"/>
                    </a:lnTo>
                    <a:lnTo>
                      <a:pt x="171" y="345"/>
                    </a:lnTo>
                    <a:lnTo>
                      <a:pt x="173" y="345"/>
                    </a:lnTo>
                    <a:lnTo>
                      <a:pt x="173" y="343"/>
                    </a:lnTo>
                    <a:lnTo>
                      <a:pt x="173" y="341"/>
                    </a:lnTo>
                    <a:lnTo>
                      <a:pt x="176" y="341"/>
                    </a:lnTo>
                    <a:lnTo>
                      <a:pt x="176" y="338"/>
                    </a:lnTo>
                    <a:lnTo>
                      <a:pt x="176" y="336"/>
                    </a:lnTo>
                    <a:lnTo>
                      <a:pt x="176" y="333"/>
                    </a:lnTo>
                    <a:lnTo>
                      <a:pt x="178" y="333"/>
                    </a:lnTo>
                    <a:lnTo>
                      <a:pt x="181" y="331"/>
                    </a:lnTo>
                    <a:lnTo>
                      <a:pt x="183" y="331"/>
                    </a:lnTo>
                    <a:lnTo>
                      <a:pt x="183" y="328"/>
                    </a:lnTo>
                    <a:lnTo>
                      <a:pt x="186" y="326"/>
                    </a:lnTo>
                    <a:lnTo>
                      <a:pt x="188" y="326"/>
                    </a:lnTo>
                    <a:lnTo>
                      <a:pt x="188" y="323"/>
                    </a:lnTo>
                    <a:lnTo>
                      <a:pt x="188" y="321"/>
                    </a:lnTo>
                    <a:lnTo>
                      <a:pt x="191" y="318"/>
                    </a:lnTo>
                    <a:lnTo>
                      <a:pt x="193" y="313"/>
                    </a:lnTo>
                    <a:lnTo>
                      <a:pt x="193" y="311"/>
                    </a:lnTo>
                    <a:lnTo>
                      <a:pt x="196" y="308"/>
                    </a:lnTo>
                    <a:lnTo>
                      <a:pt x="198" y="308"/>
                    </a:lnTo>
                    <a:lnTo>
                      <a:pt x="201" y="308"/>
                    </a:lnTo>
                    <a:lnTo>
                      <a:pt x="201" y="306"/>
                    </a:lnTo>
                    <a:lnTo>
                      <a:pt x="201" y="303"/>
                    </a:lnTo>
                    <a:lnTo>
                      <a:pt x="203" y="298"/>
                    </a:lnTo>
                    <a:lnTo>
                      <a:pt x="203" y="296"/>
                    </a:lnTo>
                    <a:lnTo>
                      <a:pt x="206" y="296"/>
                    </a:lnTo>
                    <a:lnTo>
                      <a:pt x="208" y="296"/>
                    </a:lnTo>
                    <a:lnTo>
                      <a:pt x="208" y="293"/>
                    </a:lnTo>
                    <a:lnTo>
                      <a:pt x="208" y="291"/>
                    </a:lnTo>
                    <a:lnTo>
                      <a:pt x="211" y="288"/>
                    </a:lnTo>
                    <a:lnTo>
                      <a:pt x="213" y="288"/>
                    </a:lnTo>
                    <a:lnTo>
                      <a:pt x="216" y="288"/>
                    </a:lnTo>
                    <a:lnTo>
                      <a:pt x="218" y="288"/>
                    </a:lnTo>
                    <a:lnTo>
                      <a:pt x="221" y="286"/>
                    </a:lnTo>
                    <a:lnTo>
                      <a:pt x="223" y="286"/>
                    </a:lnTo>
                    <a:lnTo>
                      <a:pt x="226" y="286"/>
                    </a:lnTo>
                    <a:lnTo>
                      <a:pt x="228" y="283"/>
                    </a:lnTo>
                    <a:lnTo>
                      <a:pt x="231" y="283"/>
                    </a:lnTo>
                    <a:lnTo>
                      <a:pt x="231" y="281"/>
                    </a:lnTo>
                    <a:lnTo>
                      <a:pt x="228" y="281"/>
                    </a:lnTo>
                    <a:lnTo>
                      <a:pt x="228" y="278"/>
                    </a:lnTo>
                    <a:lnTo>
                      <a:pt x="228" y="276"/>
                    </a:lnTo>
                    <a:lnTo>
                      <a:pt x="231" y="273"/>
                    </a:lnTo>
                    <a:lnTo>
                      <a:pt x="233" y="271"/>
                    </a:lnTo>
                    <a:lnTo>
                      <a:pt x="236" y="268"/>
                    </a:lnTo>
                    <a:lnTo>
                      <a:pt x="238" y="266"/>
                    </a:lnTo>
                    <a:lnTo>
                      <a:pt x="241" y="266"/>
                    </a:lnTo>
                    <a:lnTo>
                      <a:pt x="243" y="264"/>
                    </a:lnTo>
                    <a:lnTo>
                      <a:pt x="246" y="264"/>
                    </a:lnTo>
                    <a:lnTo>
                      <a:pt x="246" y="261"/>
                    </a:lnTo>
                    <a:lnTo>
                      <a:pt x="248" y="261"/>
                    </a:lnTo>
                    <a:lnTo>
                      <a:pt x="248" y="259"/>
                    </a:lnTo>
                    <a:lnTo>
                      <a:pt x="248" y="256"/>
                    </a:lnTo>
                    <a:lnTo>
                      <a:pt x="248" y="254"/>
                    </a:lnTo>
                    <a:lnTo>
                      <a:pt x="251" y="254"/>
                    </a:lnTo>
                    <a:lnTo>
                      <a:pt x="251" y="251"/>
                    </a:lnTo>
                    <a:lnTo>
                      <a:pt x="253" y="249"/>
                    </a:lnTo>
                    <a:lnTo>
                      <a:pt x="255" y="246"/>
                    </a:lnTo>
                    <a:lnTo>
                      <a:pt x="255" y="244"/>
                    </a:lnTo>
                    <a:lnTo>
                      <a:pt x="255" y="241"/>
                    </a:lnTo>
                    <a:lnTo>
                      <a:pt x="258" y="241"/>
                    </a:lnTo>
                    <a:lnTo>
                      <a:pt x="258" y="239"/>
                    </a:lnTo>
                    <a:lnTo>
                      <a:pt x="260" y="239"/>
                    </a:lnTo>
                    <a:lnTo>
                      <a:pt x="260" y="236"/>
                    </a:lnTo>
                    <a:lnTo>
                      <a:pt x="263" y="236"/>
                    </a:lnTo>
                    <a:lnTo>
                      <a:pt x="263" y="234"/>
                    </a:lnTo>
                    <a:lnTo>
                      <a:pt x="263" y="231"/>
                    </a:lnTo>
                    <a:lnTo>
                      <a:pt x="265" y="231"/>
                    </a:lnTo>
                    <a:lnTo>
                      <a:pt x="265" y="229"/>
                    </a:lnTo>
                    <a:lnTo>
                      <a:pt x="265" y="226"/>
                    </a:lnTo>
                    <a:lnTo>
                      <a:pt x="268" y="226"/>
                    </a:lnTo>
                    <a:lnTo>
                      <a:pt x="270" y="226"/>
                    </a:lnTo>
                    <a:lnTo>
                      <a:pt x="273" y="226"/>
                    </a:lnTo>
                    <a:lnTo>
                      <a:pt x="273" y="224"/>
                    </a:lnTo>
                    <a:lnTo>
                      <a:pt x="275" y="224"/>
                    </a:lnTo>
                    <a:lnTo>
                      <a:pt x="278" y="219"/>
                    </a:lnTo>
                    <a:lnTo>
                      <a:pt x="280" y="216"/>
                    </a:lnTo>
                    <a:lnTo>
                      <a:pt x="280" y="214"/>
                    </a:lnTo>
                    <a:lnTo>
                      <a:pt x="283" y="211"/>
                    </a:lnTo>
                    <a:lnTo>
                      <a:pt x="283" y="209"/>
                    </a:lnTo>
                    <a:lnTo>
                      <a:pt x="285" y="209"/>
                    </a:lnTo>
                    <a:lnTo>
                      <a:pt x="285" y="206"/>
                    </a:lnTo>
                    <a:lnTo>
                      <a:pt x="285" y="204"/>
                    </a:lnTo>
                    <a:lnTo>
                      <a:pt x="285" y="196"/>
                    </a:lnTo>
                    <a:lnTo>
                      <a:pt x="285" y="191"/>
                    </a:lnTo>
                    <a:lnTo>
                      <a:pt x="293" y="187"/>
                    </a:lnTo>
                    <a:lnTo>
                      <a:pt x="295" y="187"/>
                    </a:lnTo>
                    <a:lnTo>
                      <a:pt x="303" y="184"/>
                    </a:lnTo>
                    <a:lnTo>
                      <a:pt x="310" y="179"/>
                    </a:lnTo>
                    <a:lnTo>
                      <a:pt x="315" y="179"/>
                    </a:lnTo>
                    <a:lnTo>
                      <a:pt x="320" y="177"/>
                    </a:lnTo>
                    <a:lnTo>
                      <a:pt x="325" y="174"/>
                    </a:lnTo>
                    <a:lnTo>
                      <a:pt x="328" y="172"/>
                    </a:lnTo>
                    <a:lnTo>
                      <a:pt x="335" y="169"/>
                    </a:lnTo>
                    <a:lnTo>
                      <a:pt x="337" y="169"/>
                    </a:lnTo>
                    <a:lnTo>
                      <a:pt x="340" y="167"/>
                    </a:lnTo>
                    <a:lnTo>
                      <a:pt x="340" y="164"/>
                    </a:lnTo>
                    <a:lnTo>
                      <a:pt x="342" y="164"/>
                    </a:lnTo>
                    <a:lnTo>
                      <a:pt x="342" y="162"/>
                    </a:lnTo>
                    <a:lnTo>
                      <a:pt x="340" y="159"/>
                    </a:lnTo>
                    <a:lnTo>
                      <a:pt x="342" y="159"/>
                    </a:lnTo>
                    <a:lnTo>
                      <a:pt x="347" y="159"/>
                    </a:lnTo>
                    <a:lnTo>
                      <a:pt x="350" y="159"/>
                    </a:lnTo>
                    <a:lnTo>
                      <a:pt x="352" y="157"/>
                    </a:lnTo>
                    <a:lnTo>
                      <a:pt x="357" y="154"/>
                    </a:lnTo>
                    <a:lnTo>
                      <a:pt x="355" y="154"/>
                    </a:lnTo>
                    <a:lnTo>
                      <a:pt x="355" y="152"/>
                    </a:lnTo>
                    <a:lnTo>
                      <a:pt x="352" y="152"/>
                    </a:lnTo>
                    <a:lnTo>
                      <a:pt x="352" y="149"/>
                    </a:lnTo>
                    <a:lnTo>
                      <a:pt x="355" y="149"/>
                    </a:lnTo>
                    <a:lnTo>
                      <a:pt x="355" y="147"/>
                    </a:lnTo>
                    <a:lnTo>
                      <a:pt x="352" y="144"/>
                    </a:lnTo>
                    <a:lnTo>
                      <a:pt x="352" y="142"/>
                    </a:lnTo>
                    <a:lnTo>
                      <a:pt x="352" y="139"/>
                    </a:lnTo>
                    <a:lnTo>
                      <a:pt x="350" y="137"/>
                    </a:lnTo>
                    <a:lnTo>
                      <a:pt x="350" y="134"/>
                    </a:lnTo>
                    <a:lnTo>
                      <a:pt x="350" y="132"/>
                    </a:lnTo>
                    <a:lnTo>
                      <a:pt x="347" y="129"/>
                    </a:lnTo>
                    <a:lnTo>
                      <a:pt x="347" y="127"/>
                    </a:lnTo>
                    <a:lnTo>
                      <a:pt x="347" y="124"/>
                    </a:lnTo>
                    <a:lnTo>
                      <a:pt x="347" y="122"/>
                    </a:lnTo>
                    <a:lnTo>
                      <a:pt x="350" y="122"/>
                    </a:lnTo>
                    <a:lnTo>
                      <a:pt x="350" y="119"/>
                    </a:lnTo>
                    <a:lnTo>
                      <a:pt x="350" y="117"/>
                    </a:lnTo>
                    <a:lnTo>
                      <a:pt x="347" y="114"/>
                    </a:lnTo>
                    <a:lnTo>
                      <a:pt x="347" y="112"/>
                    </a:lnTo>
                    <a:lnTo>
                      <a:pt x="347" y="109"/>
                    </a:lnTo>
                    <a:lnTo>
                      <a:pt x="350" y="107"/>
                    </a:lnTo>
                    <a:lnTo>
                      <a:pt x="355" y="105"/>
                    </a:lnTo>
                    <a:lnTo>
                      <a:pt x="357" y="102"/>
                    </a:lnTo>
                    <a:lnTo>
                      <a:pt x="360" y="100"/>
                    </a:lnTo>
                    <a:lnTo>
                      <a:pt x="362" y="97"/>
                    </a:lnTo>
                    <a:lnTo>
                      <a:pt x="362" y="95"/>
                    </a:lnTo>
                    <a:lnTo>
                      <a:pt x="365" y="95"/>
                    </a:lnTo>
                    <a:lnTo>
                      <a:pt x="365" y="92"/>
                    </a:lnTo>
                    <a:lnTo>
                      <a:pt x="367" y="92"/>
                    </a:lnTo>
                    <a:lnTo>
                      <a:pt x="370" y="90"/>
                    </a:lnTo>
                    <a:lnTo>
                      <a:pt x="372" y="87"/>
                    </a:lnTo>
                    <a:lnTo>
                      <a:pt x="375" y="85"/>
                    </a:lnTo>
                    <a:lnTo>
                      <a:pt x="377" y="82"/>
                    </a:lnTo>
                    <a:lnTo>
                      <a:pt x="380" y="80"/>
                    </a:lnTo>
                    <a:lnTo>
                      <a:pt x="382" y="80"/>
                    </a:lnTo>
                    <a:lnTo>
                      <a:pt x="385" y="77"/>
                    </a:lnTo>
                    <a:lnTo>
                      <a:pt x="385" y="75"/>
                    </a:lnTo>
                    <a:lnTo>
                      <a:pt x="387" y="72"/>
                    </a:lnTo>
                    <a:lnTo>
                      <a:pt x="390" y="72"/>
                    </a:lnTo>
                    <a:lnTo>
                      <a:pt x="390" y="70"/>
                    </a:lnTo>
                    <a:lnTo>
                      <a:pt x="392" y="70"/>
                    </a:lnTo>
                    <a:lnTo>
                      <a:pt x="395" y="67"/>
                    </a:lnTo>
                    <a:lnTo>
                      <a:pt x="395" y="65"/>
                    </a:lnTo>
                    <a:lnTo>
                      <a:pt x="397" y="62"/>
                    </a:lnTo>
                    <a:lnTo>
                      <a:pt x="400" y="60"/>
                    </a:lnTo>
                    <a:lnTo>
                      <a:pt x="402" y="57"/>
                    </a:lnTo>
                    <a:lnTo>
                      <a:pt x="405" y="55"/>
                    </a:lnTo>
                    <a:lnTo>
                      <a:pt x="407" y="52"/>
                    </a:lnTo>
                    <a:lnTo>
                      <a:pt x="407" y="50"/>
                    </a:lnTo>
                    <a:lnTo>
                      <a:pt x="410" y="47"/>
                    </a:lnTo>
                    <a:lnTo>
                      <a:pt x="412" y="45"/>
                    </a:lnTo>
                    <a:lnTo>
                      <a:pt x="414" y="45"/>
                    </a:lnTo>
                    <a:lnTo>
                      <a:pt x="414" y="42"/>
                    </a:lnTo>
                    <a:lnTo>
                      <a:pt x="417" y="42"/>
                    </a:lnTo>
                    <a:lnTo>
                      <a:pt x="419" y="40"/>
                    </a:lnTo>
                    <a:lnTo>
                      <a:pt x="422" y="40"/>
                    </a:lnTo>
                    <a:lnTo>
                      <a:pt x="424" y="40"/>
                    </a:lnTo>
                    <a:lnTo>
                      <a:pt x="427" y="42"/>
                    </a:lnTo>
                    <a:lnTo>
                      <a:pt x="429" y="42"/>
                    </a:lnTo>
                    <a:lnTo>
                      <a:pt x="432" y="42"/>
                    </a:lnTo>
                    <a:lnTo>
                      <a:pt x="434" y="42"/>
                    </a:lnTo>
                    <a:lnTo>
                      <a:pt x="437" y="42"/>
                    </a:lnTo>
                    <a:lnTo>
                      <a:pt x="439" y="42"/>
                    </a:lnTo>
                    <a:lnTo>
                      <a:pt x="439" y="40"/>
                    </a:lnTo>
                    <a:lnTo>
                      <a:pt x="442" y="40"/>
                    </a:lnTo>
                    <a:lnTo>
                      <a:pt x="442" y="37"/>
                    </a:lnTo>
                    <a:lnTo>
                      <a:pt x="444" y="37"/>
                    </a:lnTo>
                    <a:lnTo>
                      <a:pt x="444" y="35"/>
                    </a:lnTo>
                    <a:lnTo>
                      <a:pt x="444" y="32"/>
                    </a:lnTo>
                    <a:lnTo>
                      <a:pt x="447" y="32"/>
                    </a:lnTo>
                    <a:lnTo>
                      <a:pt x="447" y="30"/>
                    </a:lnTo>
                    <a:lnTo>
                      <a:pt x="449" y="30"/>
                    </a:lnTo>
                    <a:lnTo>
                      <a:pt x="452" y="30"/>
                    </a:lnTo>
                    <a:lnTo>
                      <a:pt x="454" y="28"/>
                    </a:lnTo>
                    <a:lnTo>
                      <a:pt x="457" y="28"/>
                    </a:lnTo>
                    <a:lnTo>
                      <a:pt x="457" y="25"/>
                    </a:lnTo>
                    <a:lnTo>
                      <a:pt x="459" y="25"/>
                    </a:lnTo>
                    <a:lnTo>
                      <a:pt x="462" y="25"/>
                    </a:lnTo>
                    <a:lnTo>
                      <a:pt x="462" y="23"/>
                    </a:lnTo>
                    <a:lnTo>
                      <a:pt x="464" y="23"/>
                    </a:lnTo>
                    <a:lnTo>
                      <a:pt x="464" y="20"/>
                    </a:lnTo>
                    <a:lnTo>
                      <a:pt x="464" y="18"/>
                    </a:lnTo>
                    <a:lnTo>
                      <a:pt x="462" y="18"/>
                    </a:lnTo>
                    <a:lnTo>
                      <a:pt x="462" y="15"/>
                    </a:lnTo>
                    <a:lnTo>
                      <a:pt x="464" y="13"/>
                    </a:lnTo>
                    <a:lnTo>
                      <a:pt x="467" y="13"/>
                    </a:lnTo>
                    <a:lnTo>
                      <a:pt x="469" y="13"/>
                    </a:lnTo>
                    <a:lnTo>
                      <a:pt x="469" y="10"/>
                    </a:lnTo>
                    <a:lnTo>
                      <a:pt x="469" y="8"/>
                    </a:lnTo>
                    <a:lnTo>
                      <a:pt x="472" y="10"/>
                    </a:lnTo>
                    <a:lnTo>
                      <a:pt x="474" y="8"/>
                    </a:lnTo>
                    <a:lnTo>
                      <a:pt x="477" y="8"/>
                    </a:lnTo>
                    <a:lnTo>
                      <a:pt x="479" y="8"/>
                    </a:lnTo>
                    <a:lnTo>
                      <a:pt x="482" y="8"/>
                    </a:lnTo>
                    <a:lnTo>
                      <a:pt x="482" y="5"/>
                    </a:lnTo>
                    <a:lnTo>
                      <a:pt x="484" y="5"/>
                    </a:lnTo>
                    <a:lnTo>
                      <a:pt x="487" y="5"/>
                    </a:lnTo>
                    <a:lnTo>
                      <a:pt x="489" y="3"/>
                    </a:lnTo>
                    <a:lnTo>
                      <a:pt x="491" y="3"/>
                    </a:lnTo>
                    <a:lnTo>
                      <a:pt x="491" y="0"/>
                    </a:lnTo>
                    <a:lnTo>
                      <a:pt x="494" y="0"/>
                    </a:lnTo>
                    <a:lnTo>
                      <a:pt x="496" y="0"/>
                    </a:lnTo>
                    <a:lnTo>
                      <a:pt x="499" y="0"/>
                    </a:lnTo>
                    <a:close/>
                    <a:moveTo>
                      <a:pt x="551" y="1677"/>
                    </a:moveTo>
                    <a:lnTo>
                      <a:pt x="549" y="1680"/>
                    </a:lnTo>
                    <a:lnTo>
                      <a:pt x="546" y="1680"/>
                    </a:lnTo>
                    <a:lnTo>
                      <a:pt x="546" y="1682"/>
                    </a:lnTo>
                    <a:lnTo>
                      <a:pt x="544" y="1682"/>
                    </a:lnTo>
                    <a:lnTo>
                      <a:pt x="544" y="1684"/>
                    </a:lnTo>
                    <a:lnTo>
                      <a:pt x="541" y="1682"/>
                    </a:lnTo>
                    <a:lnTo>
                      <a:pt x="539" y="1680"/>
                    </a:lnTo>
                    <a:lnTo>
                      <a:pt x="539" y="1677"/>
                    </a:lnTo>
                    <a:lnTo>
                      <a:pt x="539" y="1680"/>
                    </a:lnTo>
                    <a:lnTo>
                      <a:pt x="539" y="1677"/>
                    </a:lnTo>
                    <a:lnTo>
                      <a:pt x="536" y="1677"/>
                    </a:lnTo>
                    <a:lnTo>
                      <a:pt x="536" y="1680"/>
                    </a:lnTo>
                    <a:lnTo>
                      <a:pt x="536" y="1682"/>
                    </a:lnTo>
                    <a:lnTo>
                      <a:pt x="536" y="1684"/>
                    </a:lnTo>
                    <a:lnTo>
                      <a:pt x="534" y="1684"/>
                    </a:lnTo>
                    <a:lnTo>
                      <a:pt x="534" y="1687"/>
                    </a:lnTo>
                    <a:lnTo>
                      <a:pt x="534" y="1692"/>
                    </a:lnTo>
                    <a:lnTo>
                      <a:pt x="541" y="1692"/>
                    </a:lnTo>
                    <a:lnTo>
                      <a:pt x="546" y="1694"/>
                    </a:lnTo>
                    <a:lnTo>
                      <a:pt x="549" y="1694"/>
                    </a:lnTo>
                    <a:lnTo>
                      <a:pt x="551" y="1694"/>
                    </a:lnTo>
                    <a:lnTo>
                      <a:pt x="554" y="1697"/>
                    </a:lnTo>
                    <a:lnTo>
                      <a:pt x="556" y="1697"/>
                    </a:lnTo>
                    <a:lnTo>
                      <a:pt x="556" y="1699"/>
                    </a:lnTo>
                    <a:lnTo>
                      <a:pt x="559" y="1699"/>
                    </a:lnTo>
                    <a:lnTo>
                      <a:pt x="559" y="1702"/>
                    </a:lnTo>
                    <a:lnTo>
                      <a:pt x="561" y="1702"/>
                    </a:lnTo>
                    <a:lnTo>
                      <a:pt x="561" y="1704"/>
                    </a:lnTo>
                    <a:lnTo>
                      <a:pt x="564" y="1707"/>
                    </a:lnTo>
                    <a:lnTo>
                      <a:pt x="566" y="1709"/>
                    </a:lnTo>
                    <a:lnTo>
                      <a:pt x="564" y="1709"/>
                    </a:lnTo>
                    <a:lnTo>
                      <a:pt x="561" y="1709"/>
                    </a:lnTo>
                    <a:lnTo>
                      <a:pt x="561" y="1712"/>
                    </a:lnTo>
                    <a:lnTo>
                      <a:pt x="561" y="1714"/>
                    </a:lnTo>
                    <a:lnTo>
                      <a:pt x="564" y="1714"/>
                    </a:lnTo>
                    <a:lnTo>
                      <a:pt x="559" y="1722"/>
                    </a:lnTo>
                    <a:lnTo>
                      <a:pt x="559" y="1724"/>
                    </a:lnTo>
                    <a:lnTo>
                      <a:pt x="559" y="1727"/>
                    </a:lnTo>
                    <a:lnTo>
                      <a:pt x="561" y="1727"/>
                    </a:lnTo>
                    <a:lnTo>
                      <a:pt x="559" y="1729"/>
                    </a:lnTo>
                    <a:lnTo>
                      <a:pt x="559" y="1732"/>
                    </a:lnTo>
                    <a:lnTo>
                      <a:pt x="556" y="1734"/>
                    </a:lnTo>
                    <a:lnTo>
                      <a:pt x="554" y="1734"/>
                    </a:lnTo>
                    <a:lnTo>
                      <a:pt x="551" y="1734"/>
                    </a:lnTo>
                    <a:lnTo>
                      <a:pt x="549" y="1737"/>
                    </a:lnTo>
                    <a:lnTo>
                      <a:pt x="546" y="1737"/>
                    </a:lnTo>
                    <a:lnTo>
                      <a:pt x="536" y="1739"/>
                    </a:lnTo>
                    <a:lnTo>
                      <a:pt x="539" y="1742"/>
                    </a:lnTo>
                    <a:lnTo>
                      <a:pt x="539" y="1744"/>
                    </a:lnTo>
                    <a:lnTo>
                      <a:pt x="534" y="1747"/>
                    </a:lnTo>
                    <a:lnTo>
                      <a:pt x="534" y="1749"/>
                    </a:lnTo>
                    <a:lnTo>
                      <a:pt x="534" y="1752"/>
                    </a:lnTo>
                    <a:lnTo>
                      <a:pt x="536" y="1752"/>
                    </a:lnTo>
                    <a:lnTo>
                      <a:pt x="539" y="1754"/>
                    </a:lnTo>
                    <a:lnTo>
                      <a:pt x="536" y="1754"/>
                    </a:lnTo>
                    <a:lnTo>
                      <a:pt x="539" y="1754"/>
                    </a:lnTo>
                    <a:lnTo>
                      <a:pt x="541" y="1754"/>
                    </a:lnTo>
                    <a:lnTo>
                      <a:pt x="541" y="1752"/>
                    </a:lnTo>
                    <a:lnTo>
                      <a:pt x="544" y="1752"/>
                    </a:lnTo>
                    <a:lnTo>
                      <a:pt x="544" y="1754"/>
                    </a:lnTo>
                    <a:lnTo>
                      <a:pt x="546" y="1754"/>
                    </a:lnTo>
                    <a:lnTo>
                      <a:pt x="544" y="1754"/>
                    </a:lnTo>
                    <a:lnTo>
                      <a:pt x="546" y="1754"/>
                    </a:lnTo>
                    <a:lnTo>
                      <a:pt x="546" y="1757"/>
                    </a:lnTo>
                    <a:lnTo>
                      <a:pt x="546" y="1759"/>
                    </a:lnTo>
                    <a:lnTo>
                      <a:pt x="546" y="1761"/>
                    </a:lnTo>
                    <a:lnTo>
                      <a:pt x="556" y="1759"/>
                    </a:lnTo>
                    <a:lnTo>
                      <a:pt x="554" y="1757"/>
                    </a:lnTo>
                    <a:lnTo>
                      <a:pt x="556" y="1757"/>
                    </a:lnTo>
                    <a:lnTo>
                      <a:pt x="561" y="1757"/>
                    </a:lnTo>
                    <a:lnTo>
                      <a:pt x="568" y="1757"/>
                    </a:lnTo>
                    <a:lnTo>
                      <a:pt x="571" y="1757"/>
                    </a:lnTo>
                    <a:lnTo>
                      <a:pt x="573" y="1754"/>
                    </a:lnTo>
                    <a:lnTo>
                      <a:pt x="571" y="1752"/>
                    </a:lnTo>
                    <a:lnTo>
                      <a:pt x="566" y="1749"/>
                    </a:lnTo>
                    <a:lnTo>
                      <a:pt x="564" y="1752"/>
                    </a:lnTo>
                    <a:lnTo>
                      <a:pt x="566" y="1752"/>
                    </a:lnTo>
                    <a:lnTo>
                      <a:pt x="566" y="1749"/>
                    </a:lnTo>
                    <a:lnTo>
                      <a:pt x="566" y="1747"/>
                    </a:lnTo>
                    <a:lnTo>
                      <a:pt x="564" y="1747"/>
                    </a:lnTo>
                    <a:lnTo>
                      <a:pt x="564" y="1749"/>
                    </a:lnTo>
                    <a:lnTo>
                      <a:pt x="564" y="1747"/>
                    </a:lnTo>
                    <a:lnTo>
                      <a:pt x="561" y="1747"/>
                    </a:lnTo>
                    <a:lnTo>
                      <a:pt x="564" y="1747"/>
                    </a:lnTo>
                    <a:lnTo>
                      <a:pt x="564" y="1744"/>
                    </a:lnTo>
                    <a:lnTo>
                      <a:pt x="566" y="1744"/>
                    </a:lnTo>
                    <a:lnTo>
                      <a:pt x="566" y="1747"/>
                    </a:lnTo>
                    <a:lnTo>
                      <a:pt x="568" y="1747"/>
                    </a:lnTo>
                    <a:lnTo>
                      <a:pt x="568" y="1744"/>
                    </a:lnTo>
                    <a:lnTo>
                      <a:pt x="568" y="1747"/>
                    </a:lnTo>
                    <a:lnTo>
                      <a:pt x="571" y="1747"/>
                    </a:lnTo>
                    <a:lnTo>
                      <a:pt x="573" y="1747"/>
                    </a:lnTo>
                    <a:lnTo>
                      <a:pt x="573" y="1749"/>
                    </a:lnTo>
                    <a:lnTo>
                      <a:pt x="573" y="1747"/>
                    </a:lnTo>
                    <a:lnTo>
                      <a:pt x="576" y="1747"/>
                    </a:lnTo>
                    <a:lnTo>
                      <a:pt x="576" y="1749"/>
                    </a:lnTo>
                    <a:lnTo>
                      <a:pt x="578" y="1749"/>
                    </a:lnTo>
                    <a:lnTo>
                      <a:pt x="578" y="1752"/>
                    </a:lnTo>
                    <a:lnTo>
                      <a:pt x="581" y="1752"/>
                    </a:lnTo>
                    <a:lnTo>
                      <a:pt x="586" y="1752"/>
                    </a:lnTo>
                    <a:lnTo>
                      <a:pt x="588" y="1752"/>
                    </a:lnTo>
                    <a:lnTo>
                      <a:pt x="591" y="1754"/>
                    </a:lnTo>
                    <a:lnTo>
                      <a:pt x="596" y="1754"/>
                    </a:lnTo>
                    <a:lnTo>
                      <a:pt x="598" y="1754"/>
                    </a:lnTo>
                    <a:lnTo>
                      <a:pt x="601" y="1754"/>
                    </a:lnTo>
                    <a:lnTo>
                      <a:pt x="603" y="1754"/>
                    </a:lnTo>
                    <a:lnTo>
                      <a:pt x="606" y="1754"/>
                    </a:lnTo>
                    <a:lnTo>
                      <a:pt x="608" y="1752"/>
                    </a:lnTo>
                    <a:lnTo>
                      <a:pt x="608" y="1754"/>
                    </a:lnTo>
                    <a:lnTo>
                      <a:pt x="611" y="1754"/>
                    </a:lnTo>
                    <a:lnTo>
                      <a:pt x="611" y="1757"/>
                    </a:lnTo>
                    <a:lnTo>
                      <a:pt x="613" y="1757"/>
                    </a:lnTo>
                    <a:lnTo>
                      <a:pt x="616" y="1757"/>
                    </a:lnTo>
                    <a:lnTo>
                      <a:pt x="618" y="1757"/>
                    </a:lnTo>
                    <a:lnTo>
                      <a:pt x="618" y="1759"/>
                    </a:lnTo>
                    <a:lnTo>
                      <a:pt x="621" y="1759"/>
                    </a:lnTo>
                    <a:lnTo>
                      <a:pt x="623" y="1759"/>
                    </a:lnTo>
                    <a:lnTo>
                      <a:pt x="623" y="1761"/>
                    </a:lnTo>
                    <a:lnTo>
                      <a:pt x="626" y="1761"/>
                    </a:lnTo>
                    <a:lnTo>
                      <a:pt x="626" y="1764"/>
                    </a:lnTo>
                    <a:lnTo>
                      <a:pt x="626" y="1766"/>
                    </a:lnTo>
                    <a:lnTo>
                      <a:pt x="628" y="1766"/>
                    </a:lnTo>
                    <a:lnTo>
                      <a:pt x="628" y="1769"/>
                    </a:lnTo>
                    <a:lnTo>
                      <a:pt x="631" y="1769"/>
                    </a:lnTo>
                    <a:lnTo>
                      <a:pt x="633" y="1769"/>
                    </a:lnTo>
                    <a:lnTo>
                      <a:pt x="636" y="1769"/>
                    </a:lnTo>
                    <a:lnTo>
                      <a:pt x="638" y="1769"/>
                    </a:lnTo>
                    <a:lnTo>
                      <a:pt x="638" y="1766"/>
                    </a:lnTo>
                    <a:lnTo>
                      <a:pt x="641" y="1766"/>
                    </a:lnTo>
                    <a:lnTo>
                      <a:pt x="643" y="1766"/>
                    </a:lnTo>
                    <a:lnTo>
                      <a:pt x="646" y="1766"/>
                    </a:lnTo>
                    <a:lnTo>
                      <a:pt x="646" y="1769"/>
                    </a:lnTo>
                    <a:lnTo>
                      <a:pt x="648" y="1769"/>
                    </a:lnTo>
                    <a:lnTo>
                      <a:pt x="650" y="1769"/>
                    </a:lnTo>
                    <a:lnTo>
                      <a:pt x="653" y="1769"/>
                    </a:lnTo>
                    <a:lnTo>
                      <a:pt x="653" y="1766"/>
                    </a:lnTo>
                    <a:lnTo>
                      <a:pt x="655" y="1766"/>
                    </a:lnTo>
                    <a:lnTo>
                      <a:pt x="658" y="1766"/>
                    </a:lnTo>
                    <a:lnTo>
                      <a:pt x="655" y="1764"/>
                    </a:lnTo>
                    <a:lnTo>
                      <a:pt x="658" y="1764"/>
                    </a:lnTo>
                    <a:lnTo>
                      <a:pt x="658" y="1761"/>
                    </a:lnTo>
                    <a:lnTo>
                      <a:pt x="658" y="1759"/>
                    </a:lnTo>
                    <a:lnTo>
                      <a:pt x="658" y="1757"/>
                    </a:lnTo>
                    <a:lnTo>
                      <a:pt x="655" y="1757"/>
                    </a:lnTo>
                    <a:lnTo>
                      <a:pt x="655" y="1754"/>
                    </a:lnTo>
                    <a:lnTo>
                      <a:pt x="655" y="1752"/>
                    </a:lnTo>
                    <a:lnTo>
                      <a:pt x="653" y="1752"/>
                    </a:lnTo>
                    <a:lnTo>
                      <a:pt x="653" y="1749"/>
                    </a:lnTo>
                    <a:lnTo>
                      <a:pt x="650" y="1747"/>
                    </a:lnTo>
                    <a:lnTo>
                      <a:pt x="653" y="1747"/>
                    </a:lnTo>
                    <a:lnTo>
                      <a:pt x="655" y="1747"/>
                    </a:lnTo>
                    <a:lnTo>
                      <a:pt x="655" y="1744"/>
                    </a:lnTo>
                    <a:lnTo>
                      <a:pt x="655" y="1742"/>
                    </a:lnTo>
                    <a:lnTo>
                      <a:pt x="658" y="1742"/>
                    </a:lnTo>
                    <a:lnTo>
                      <a:pt x="660" y="1742"/>
                    </a:lnTo>
                    <a:lnTo>
                      <a:pt x="660" y="1739"/>
                    </a:lnTo>
                    <a:lnTo>
                      <a:pt x="663" y="1739"/>
                    </a:lnTo>
                    <a:lnTo>
                      <a:pt x="665" y="1739"/>
                    </a:lnTo>
                    <a:lnTo>
                      <a:pt x="665" y="1737"/>
                    </a:lnTo>
                    <a:lnTo>
                      <a:pt x="663" y="1737"/>
                    </a:lnTo>
                    <a:lnTo>
                      <a:pt x="665" y="1737"/>
                    </a:lnTo>
                    <a:lnTo>
                      <a:pt x="668" y="1737"/>
                    </a:lnTo>
                    <a:lnTo>
                      <a:pt x="668" y="1734"/>
                    </a:lnTo>
                    <a:lnTo>
                      <a:pt x="670" y="1734"/>
                    </a:lnTo>
                    <a:lnTo>
                      <a:pt x="670" y="1732"/>
                    </a:lnTo>
                    <a:lnTo>
                      <a:pt x="670" y="1729"/>
                    </a:lnTo>
                    <a:lnTo>
                      <a:pt x="673" y="1729"/>
                    </a:lnTo>
                    <a:lnTo>
                      <a:pt x="675" y="1729"/>
                    </a:lnTo>
                    <a:lnTo>
                      <a:pt x="678" y="1729"/>
                    </a:lnTo>
                    <a:lnTo>
                      <a:pt x="680" y="1729"/>
                    </a:lnTo>
                    <a:lnTo>
                      <a:pt x="683" y="1727"/>
                    </a:lnTo>
                    <a:lnTo>
                      <a:pt x="685" y="1727"/>
                    </a:lnTo>
                    <a:lnTo>
                      <a:pt x="688" y="1727"/>
                    </a:lnTo>
                    <a:lnTo>
                      <a:pt x="690" y="1727"/>
                    </a:lnTo>
                    <a:lnTo>
                      <a:pt x="693" y="1727"/>
                    </a:lnTo>
                    <a:lnTo>
                      <a:pt x="693" y="1724"/>
                    </a:lnTo>
                    <a:lnTo>
                      <a:pt x="695" y="1724"/>
                    </a:lnTo>
                    <a:lnTo>
                      <a:pt x="695" y="1722"/>
                    </a:lnTo>
                    <a:lnTo>
                      <a:pt x="698" y="1722"/>
                    </a:lnTo>
                    <a:lnTo>
                      <a:pt x="700" y="1722"/>
                    </a:lnTo>
                    <a:lnTo>
                      <a:pt x="700" y="1719"/>
                    </a:lnTo>
                    <a:lnTo>
                      <a:pt x="700" y="1717"/>
                    </a:lnTo>
                    <a:lnTo>
                      <a:pt x="698" y="1717"/>
                    </a:lnTo>
                    <a:lnTo>
                      <a:pt x="695" y="1717"/>
                    </a:lnTo>
                    <a:lnTo>
                      <a:pt x="693" y="1717"/>
                    </a:lnTo>
                    <a:lnTo>
                      <a:pt x="690" y="1717"/>
                    </a:lnTo>
                    <a:lnTo>
                      <a:pt x="688" y="1717"/>
                    </a:lnTo>
                    <a:lnTo>
                      <a:pt x="685" y="1717"/>
                    </a:lnTo>
                    <a:lnTo>
                      <a:pt x="683" y="1717"/>
                    </a:lnTo>
                    <a:lnTo>
                      <a:pt x="680" y="1717"/>
                    </a:lnTo>
                    <a:lnTo>
                      <a:pt x="678" y="1714"/>
                    </a:lnTo>
                    <a:lnTo>
                      <a:pt x="675" y="1714"/>
                    </a:lnTo>
                    <a:lnTo>
                      <a:pt x="673" y="1714"/>
                    </a:lnTo>
                    <a:lnTo>
                      <a:pt x="673" y="1712"/>
                    </a:lnTo>
                    <a:lnTo>
                      <a:pt x="670" y="1712"/>
                    </a:lnTo>
                    <a:lnTo>
                      <a:pt x="670" y="1714"/>
                    </a:lnTo>
                    <a:lnTo>
                      <a:pt x="668" y="1714"/>
                    </a:lnTo>
                    <a:lnTo>
                      <a:pt x="665" y="1714"/>
                    </a:lnTo>
                    <a:lnTo>
                      <a:pt x="665" y="1712"/>
                    </a:lnTo>
                    <a:lnTo>
                      <a:pt x="665" y="1709"/>
                    </a:lnTo>
                    <a:lnTo>
                      <a:pt x="665" y="1707"/>
                    </a:lnTo>
                    <a:lnTo>
                      <a:pt x="665" y="1704"/>
                    </a:lnTo>
                    <a:lnTo>
                      <a:pt x="663" y="1704"/>
                    </a:lnTo>
                    <a:lnTo>
                      <a:pt x="665" y="1704"/>
                    </a:lnTo>
                    <a:lnTo>
                      <a:pt x="665" y="1702"/>
                    </a:lnTo>
                    <a:lnTo>
                      <a:pt x="668" y="1702"/>
                    </a:lnTo>
                    <a:lnTo>
                      <a:pt x="668" y="1699"/>
                    </a:lnTo>
                    <a:lnTo>
                      <a:pt x="665" y="1699"/>
                    </a:lnTo>
                    <a:lnTo>
                      <a:pt x="665" y="1697"/>
                    </a:lnTo>
                    <a:lnTo>
                      <a:pt x="668" y="1697"/>
                    </a:lnTo>
                    <a:lnTo>
                      <a:pt x="668" y="1694"/>
                    </a:lnTo>
                    <a:lnTo>
                      <a:pt x="665" y="1694"/>
                    </a:lnTo>
                    <a:lnTo>
                      <a:pt x="665" y="1692"/>
                    </a:lnTo>
                    <a:lnTo>
                      <a:pt x="663" y="1692"/>
                    </a:lnTo>
                    <a:lnTo>
                      <a:pt x="663" y="1689"/>
                    </a:lnTo>
                    <a:lnTo>
                      <a:pt x="660" y="1689"/>
                    </a:lnTo>
                    <a:lnTo>
                      <a:pt x="658" y="1689"/>
                    </a:lnTo>
                    <a:lnTo>
                      <a:pt x="658" y="1687"/>
                    </a:lnTo>
                    <a:lnTo>
                      <a:pt x="655" y="1687"/>
                    </a:lnTo>
                    <a:lnTo>
                      <a:pt x="653" y="1687"/>
                    </a:lnTo>
                    <a:lnTo>
                      <a:pt x="650" y="1687"/>
                    </a:lnTo>
                    <a:lnTo>
                      <a:pt x="650" y="1689"/>
                    </a:lnTo>
                    <a:lnTo>
                      <a:pt x="648" y="1692"/>
                    </a:lnTo>
                    <a:lnTo>
                      <a:pt x="646" y="1692"/>
                    </a:lnTo>
                    <a:lnTo>
                      <a:pt x="646" y="1694"/>
                    </a:lnTo>
                    <a:lnTo>
                      <a:pt x="643" y="1694"/>
                    </a:lnTo>
                    <a:lnTo>
                      <a:pt x="641" y="1694"/>
                    </a:lnTo>
                    <a:lnTo>
                      <a:pt x="638" y="1694"/>
                    </a:lnTo>
                    <a:lnTo>
                      <a:pt x="638" y="1697"/>
                    </a:lnTo>
                    <a:lnTo>
                      <a:pt x="636" y="1697"/>
                    </a:lnTo>
                    <a:lnTo>
                      <a:pt x="633" y="1697"/>
                    </a:lnTo>
                    <a:lnTo>
                      <a:pt x="631" y="1697"/>
                    </a:lnTo>
                    <a:lnTo>
                      <a:pt x="628" y="1697"/>
                    </a:lnTo>
                    <a:lnTo>
                      <a:pt x="626" y="1697"/>
                    </a:lnTo>
                    <a:lnTo>
                      <a:pt x="623" y="1697"/>
                    </a:lnTo>
                    <a:lnTo>
                      <a:pt x="621" y="1697"/>
                    </a:lnTo>
                    <a:lnTo>
                      <a:pt x="618" y="1697"/>
                    </a:lnTo>
                    <a:lnTo>
                      <a:pt x="616" y="1697"/>
                    </a:lnTo>
                    <a:lnTo>
                      <a:pt x="613" y="1697"/>
                    </a:lnTo>
                    <a:lnTo>
                      <a:pt x="611" y="1697"/>
                    </a:lnTo>
                    <a:lnTo>
                      <a:pt x="608" y="1697"/>
                    </a:lnTo>
                    <a:lnTo>
                      <a:pt x="606" y="1697"/>
                    </a:lnTo>
                    <a:lnTo>
                      <a:pt x="603" y="1697"/>
                    </a:lnTo>
                    <a:lnTo>
                      <a:pt x="601" y="1697"/>
                    </a:lnTo>
                    <a:lnTo>
                      <a:pt x="598" y="1697"/>
                    </a:lnTo>
                    <a:lnTo>
                      <a:pt x="596" y="1699"/>
                    </a:lnTo>
                    <a:lnTo>
                      <a:pt x="591" y="1699"/>
                    </a:lnTo>
                    <a:lnTo>
                      <a:pt x="588" y="1702"/>
                    </a:lnTo>
                    <a:lnTo>
                      <a:pt x="586" y="1702"/>
                    </a:lnTo>
                    <a:lnTo>
                      <a:pt x="583" y="1699"/>
                    </a:lnTo>
                    <a:lnTo>
                      <a:pt x="581" y="1699"/>
                    </a:lnTo>
                    <a:lnTo>
                      <a:pt x="578" y="1699"/>
                    </a:lnTo>
                    <a:lnTo>
                      <a:pt x="576" y="1699"/>
                    </a:lnTo>
                    <a:lnTo>
                      <a:pt x="573" y="1699"/>
                    </a:lnTo>
                    <a:lnTo>
                      <a:pt x="571" y="1699"/>
                    </a:lnTo>
                    <a:lnTo>
                      <a:pt x="568" y="1699"/>
                    </a:lnTo>
                    <a:lnTo>
                      <a:pt x="566" y="1699"/>
                    </a:lnTo>
                    <a:lnTo>
                      <a:pt x="564" y="1697"/>
                    </a:lnTo>
                    <a:lnTo>
                      <a:pt x="566" y="1694"/>
                    </a:lnTo>
                    <a:lnTo>
                      <a:pt x="568" y="1692"/>
                    </a:lnTo>
                    <a:lnTo>
                      <a:pt x="566" y="1692"/>
                    </a:lnTo>
                    <a:lnTo>
                      <a:pt x="564" y="1689"/>
                    </a:lnTo>
                    <a:lnTo>
                      <a:pt x="566" y="1689"/>
                    </a:lnTo>
                    <a:lnTo>
                      <a:pt x="568" y="1689"/>
                    </a:lnTo>
                    <a:lnTo>
                      <a:pt x="568" y="1687"/>
                    </a:lnTo>
                    <a:lnTo>
                      <a:pt x="568" y="1684"/>
                    </a:lnTo>
                    <a:lnTo>
                      <a:pt x="568" y="1682"/>
                    </a:lnTo>
                    <a:lnTo>
                      <a:pt x="566" y="1682"/>
                    </a:lnTo>
                    <a:lnTo>
                      <a:pt x="564" y="1682"/>
                    </a:lnTo>
                    <a:lnTo>
                      <a:pt x="561" y="1682"/>
                    </a:lnTo>
                    <a:lnTo>
                      <a:pt x="559" y="1684"/>
                    </a:lnTo>
                    <a:lnTo>
                      <a:pt x="556" y="1680"/>
                    </a:lnTo>
                    <a:lnTo>
                      <a:pt x="556" y="1677"/>
                    </a:lnTo>
                    <a:lnTo>
                      <a:pt x="554" y="1677"/>
                    </a:lnTo>
                    <a:lnTo>
                      <a:pt x="551" y="1677"/>
                    </a:lnTo>
                    <a:close/>
                  </a:path>
                </a:pathLst>
              </a:custGeom>
              <a:solidFill>
                <a:schemeClr val="tx2">
                  <a:lumMod val="40000"/>
                  <a:lumOff val="60000"/>
                </a:schemeClr>
              </a:solid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7"/>
              <p:cNvSpPr>
                <a:spLocks/>
              </p:cNvSpPr>
              <p:nvPr/>
            </p:nvSpPr>
            <p:spPr bwMode="auto">
              <a:xfrm>
                <a:off x="1270" y="1883"/>
                <a:ext cx="166" cy="92"/>
              </a:xfrm>
              <a:custGeom>
                <a:avLst/>
                <a:gdLst/>
                <a:ahLst/>
                <a:cxnLst>
                  <a:cxn ang="0">
                    <a:pos x="54" y="25"/>
                  </a:cxn>
                  <a:cxn ang="0">
                    <a:pos x="69" y="20"/>
                  </a:cxn>
                  <a:cxn ang="0">
                    <a:pos x="82" y="20"/>
                  </a:cxn>
                  <a:cxn ang="0">
                    <a:pos x="94" y="20"/>
                  </a:cxn>
                  <a:cxn ang="0">
                    <a:pos x="104" y="17"/>
                  </a:cxn>
                  <a:cxn ang="0">
                    <a:pos x="114" y="15"/>
                  </a:cxn>
                  <a:cxn ang="0">
                    <a:pos x="124" y="10"/>
                  </a:cxn>
                  <a:cxn ang="0">
                    <a:pos x="131" y="15"/>
                  </a:cxn>
                  <a:cxn ang="0">
                    <a:pos x="131" y="22"/>
                  </a:cxn>
                  <a:cxn ang="0">
                    <a:pos x="129" y="27"/>
                  </a:cxn>
                  <a:cxn ang="0">
                    <a:pos x="131" y="37"/>
                  </a:cxn>
                  <a:cxn ang="0">
                    <a:pos x="139" y="37"/>
                  </a:cxn>
                  <a:cxn ang="0">
                    <a:pos x="151" y="40"/>
                  </a:cxn>
                  <a:cxn ang="0">
                    <a:pos x="164" y="40"/>
                  </a:cxn>
                  <a:cxn ang="0">
                    <a:pos x="161" y="45"/>
                  </a:cxn>
                  <a:cxn ang="0">
                    <a:pos x="154" y="50"/>
                  </a:cxn>
                  <a:cxn ang="0">
                    <a:pos x="141" y="52"/>
                  </a:cxn>
                  <a:cxn ang="0">
                    <a:pos x="134" y="57"/>
                  </a:cxn>
                  <a:cxn ang="0">
                    <a:pos x="131" y="62"/>
                  </a:cxn>
                  <a:cxn ang="0">
                    <a:pos x="121" y="65"/>
                  </a:cxn>
                  <a:cxn ang="0">
                    <a:pos x="119" y="72"/>
                  </a:cxn>
                  <a:cxn ang="0">
                    <a:pos x="124" y="80"/>
                  </a:cxn>
                  <a:cxn ang="0">
                    <a:pos x="124" y="89"/>
                  </a:cxn>
                  <a:cxn ang="0">
                    <a:pos x="114" y="92"/>
                  </a:cxn>
                  <a:cxn ang="0">
                    <a:pos x="104" y="89"/>
                  </a:cxn>
                  <a:cxn ang="0">
                    <a:pos x="94" y="92"/>
                  </a:cxn>
                  <a:cxn ang="0">
                    <a:pos x="89" y="84"/>
                  </a:cxn>
                  <a:cxn ang="0">
                    <a:pos x="82" y="80"/>
                  </a:cxn>
                  <a:cxn ang="0">
                    <a:pos x="74" y="75"/>
                  </a:cxn>
                  <a:cxn ang="0">
                    <a:pos x="62" y="77"/>
                  </a:cxn>
                  <a:cxn ang="0">
                    <a:pos x="44" y="75"/>
                  </a:cxn>
                  <a:cxn ang="0">
                    <a:pos x="39" y="72"/>
                  </a:cxn>
                  <a:cxn ang="0">
                    <a:pos x="34" y="70"/>
                  </a:cxn>
                  <a:cxn ang="0">
                    <a:pos x="27" y="70"/>
                  </a:cxn>
                  <a:cxn ang="0">
                    <a:pos x="32" y="72"/>
                  </a:cxn>
                  <a:cxn ang="0">
                    <a:pos x="39" y="77"/>
                  </a:cxn>
                  <a:cxn ang="0">
                    <a:pos x="20" y="80"/>
                  </a:cxn>
                  <a:cxn ang="0">
                    <a:pos x="12" y="77"/>
                  </a:cxn>
                  <a:cxn ang="0">
                    <a:pos x="7" y="75"/>
                  </a:cxn>
                  <a:cxn ang="0">
                    <a:pos x="2" y="75"/>
                  </a:cxn>
                  <a:cxn ang="0">
                    <a:pos x="5" y="65"/>
                  </a:cxn>
                  <a:cxn ang="0">
                    <a:pos x="20" y="57"/>
                  </a:cxn>
                  <a:cxn ang="0">
                    <a:pos x="25" y="50"/>
                  </a:cxn>
                  <a:cxn ang="0">
                    <a:pos x="27" y="35"/>
                  </a:cxn>
                  <a:cxn ang="0">
                    <a:pos x="27" y="27"/>
                  </a:cxn>
                  <a:cxn ang="0">
                    <a:pos x="22" y="20"/>
                  </a:cxn>
                  <a:cxn ang="0">
                    <a:pos x="7" y="15"/>
                  </a:cxn>
                  <a:cxn ang="0">
                    <a:pos x="2" y="5"/>
                  </a:cxn>
                  <a:cxn ang="0">
                    <a:pos x="5" y="0"/>
                  </a:cxn>
                  <a:cxn ang="0">
                    <a:pos x="12" y="5"/>
                  </a:cxn>
                  <a:cxn ang="0">
                    <a:pos x="22" y="0"/>
                  </a:cxn>
                  <a:cxn ang="0">
                    <a:pos x="32" y="5"/>
                  </a:cxn>
                  <a:cxn ang="0">
                    <a:pos x="32" y="12"/>
                  </a:cxn>
                  <a:cxn ang="0">
                    <a:pos x="30" y="20"/>
                  </a:cxn>
                  <a:cxn ang="0">
                    <a:pos x="42" y="22"/>
                  </a:cxn>
                </a:cxnLst>
                <a:rect l="0" t="0" r="r" b="b"/>
                <a:pathLst>
                  <a:path w="166" h="92">
                    <a:moveTo>
                      <a:pt x="44" y="22"/>
                    </a:moveTo>
                    <a:lnTo>
                      <a:pt x="47" y="22"/>
                    </a:lnTo>
                    <a:lnTo>
                      <a:pt x="49" y="22"/>
                    </a:lnTo>
                    <a:lnTo>
                      <a:pt x="52" y="25"/>
                    </a:lnTo>
                    <a:lnTo>
                      <a:pt x="54" y="25"/>
                    </a:lnTo>
                    <a:lnTo>
                      <a:pt x="57" y="22"/>
                    </a:lnTo>
                    <a:lnTo>
                      <a:pt x="62" y="22"/>
                    </a:lnTo>
                    <a:lnTo>
                      <a:pt x="64" y="20"/>
                    </a:lnTo>
                    <a:lnTo>
                      <a:pt x="67" y="20"/>
                    </a:lnTo>
                    <a:lnTo>
                      <a:pt x="69" y="20"/>
                    </a:lnTo>
                    <a:lnTo>
                      <a:pt x="72" y="20"/>
                    </a:lnTo>
                    <a:lnTo>
                      <a:pt x="74" y="20"/>
                    </a:lnTo>
                    <a:lnTo>
                      <a:pt x="77" y="20"/>
                    </a:lnTo>
                    <a:lnTo>
                      <a:pt x="79" y="20"/>
                    </a:lnTo>
                    <a:lnTo>
                      <a:pt x="82" y="20"/>
                    </a:lnTo>
                    <a:lnTo>
                      <a:pt x="84" y="20"/>
                    </a:lnTo>
                    <a:lnTo>
                      <a:pt x="87" y="20"/>
                    </a:lnTo>
                    <a:lnTo>
                      <a:pt x="89" y="20"/>
                    </a:lnTo>
                    <a:lnTo>
                      <a:pt x="92" y="20"/>
                    </a:lnTo>
                    <a:lnTo>
                      <a:pt x="94" y="20"/>
                    </a:lnTo>
                    <a:lnTo>
                      <a:pt x="97" y="20"/>
                    </a:lnTo>
                    <a:lnTo>
                      <a:pt x="99" y="20"/>
                    </a:lnTo>
                    <a:lnTo>
                      <a:pt x="102" y="20"/>
                    </a:lnTo>
                    <a:lnTo>
                      <a:pt x="104" y="20"/>
                    </a:lnTo>
                    <a:lnTo>
                      <a:pt x="104" y="17"/>
                    </a:lnTo>
                    <a:lnTo>
                      <a:pt x="107" y="17"/>
                    </a:lnTo>
                    <a:lnTo>
                      <a:pt x="109" y="17"/>
                    </a:lnTo>
                    <a:lnTo>
                      <a:pt x="112" y="17"/>
                    </a:lnTo>
                    <a:lnTo>
                      <a:pt x="112" y="15"/>
                    </a:lnTo>
                    <a:lnTo>
                      <a:pt x="114" y="15"/>
                    </a:lnTo>
                    <a:lnTo>
                      <a:pt x="116" y="12"/>
                    </a:lnTo>
                    <a:lnTo>
                      <a:pt x="116" y="10"/>
                    </a:lnTo>
                    <a:lnTo>
                      <a:pt x="119" y="10"/>
                    </a:lnTo>
                    <a:lnTo>
                      <a:pt x="121" y="10"/>
                    </a:lnTo>
                    <a:lnTo>
                      <a:pt x="124" y="10"/>
                    </a:lnTo>
                    <a:lnTo>
                      <a:pt x="124" y="12"/>
                    </a:lnTo>
                    <a:lnTo>
                      <a:pt x="126" y="12"/>
                    </a:lnTo>
                    <a:lnTo>
                      <a:pt x="129" y="12"/>
                    </a:lnTo>
                    <a:lnTo>
                      <a:pt x="129" y="15"/>
                    </a:lnTo>
                    <a:lnTo>
                      <a:pt x="131" y="15"/>
                    </a:lnTo>
                    <a:lnTo>
                      <a:pt x="131" y="17"/>
                    </a:lnTo>
                    <a:lnTo>
                      <a:pt x="134" y="17"/>
                    </a:lnTo>
                    <a:lnTo>
                      <a:pt x="134" y="20"/>
                    </a:lnTo>
                    <a:lnTo>
                      <a:pt x="131" y="20"/>
                    </a:lnTo>
                    <a:lnTo>
                      <a:pt x="131" y="22"/>
                    </a:lnTo>
                    <a:lnTo>
                      <a:pt x="134" y="22"/>
                    </a:lnTo>
                    <a:lnTo>
                      <a:pt x="134" y="25"/>
                    </a:lnTo>
                    <a:lnTo>
                      <a:pt x="131" y="25"/>
                    </a:lnTo>
                    <a:lnTo>
                      <a:pt x="131" y="27"/>
                    </a:lnTo>
                    <a:lnTo>
                      <a:pt x="129" y="27"/>
                    </a:lnTo>
                    <a:lnTo>
                      <a:pt x="131" y="27"/>
                    </a:lnTo>
                    <a:lnTo>
                      <a:pt x="131" y="30"/>
                    </a:lnTo>
                    <a:lnTo>
                      <a:pt x="131" y="32"/>
                    </a:lnTo>
                    <a:lnTo>
                      <a:pt x="131" y="35"/>
                    </a:lnTo>
                    <a:lnTo>
                      <a:pt x="131" y="37"/>
                    </a:lnTo>
                    <a:lnTo>
                      <a:pt x="134" y="37"/>
                    </a:lnTo>
                    <a:lnTo>
                      <a:pt x="136" y="37"/>
                    </a:lnTo>
                    <a:lnTo>
                      <a:pt x="136" y="35"/>
                    </a:lnTo>
                    <a:lnTo>
                      <a:pt x="139" y="35"/>
                    </a:lnTo>
                    <a:lnTo>
                      <a:pt x="139" y="37"/>
                    </a:lnTo>
                    <a:lnTo>
                      <a:pt x="141" y="37"/>
                    </a:lnTo>
                    <a:lnTo>
                      <a:pt x="144" y="37"/>
                    </a:lnTo>
                    <a:lnTo>
                      <a:pt x="146" y="40"/>
                    </a:lnTo>
                    <a:lnTo>
                      <a:pt x="149" y="40"/>
                    </a:lnTo>
                    <a:lnTo>
                      <a:pt x="151" y="40"/>
                    </a:lnTo>
                    <a:lnTo>
                      <a:pt x="154" y="40"/>
                    </a:lnTo>
                    <a:lnTo>
                      <a:pt x="156" y="40"/>
                    </a:lnTo>
                    <a:lnTo>
                      <a:pt x="159" y="40"/>
                    </a:lnTo>
                    <a:lnTo>
                      <a:pt x="161" y="40"/>
                    </a:lnTo>
                    <a:lnTo>
                      <a:pt x="164" y="40"/>
                    </a:lnTo>
                    <a:lnTo>
                      <a:pt x="166" y="40"/>
                    </a:lnTo>
                    <a:lnTo>
                      <a:pt x="166" y="42"/>
                    </a:lnTo>
                    <a:lnTo>
                      <a:pt x="166" y="45"/>
                    </a:lnTo>
                    <a:lnTo>
                      <a:pt x="164" y="45"/>
                    </a:lnTo>
                    <a:lnTo>
                      <a:pt x="161" y="45"/>
                    </a:lnTo>
                    <a:lnTo>
                      <a:pt x="161" y="47"/>
                    </a:lnTo>
                    <a:lnTo>
                      <a:pt x="159" y="47"/>
                    </a:lnTo>
                    <a:lnTo>
                      <a:pt x="159" y="50"/>
                    </a:lnTo>
                    <a:lnTo>
                      <a:pt x="156" y="50"/>
                    </a:lnTo>
                    <a:lnTo>
                      <a:pt x="154" y="50"/>
                    </a:lnTo>
                    <a:lnTo>
                      <a:pt x="151" y="50"/>
                    </a:lnTo>
                    <a:lnTo>
                      <a:pt x="149" y="50"/>
                    </a:lnTo>
                    <a:lnTo>
                      <a:pt x="146" y="52"/>
                    </a:lnTo>
                    <a:lnTo>
                      <a:pt x="144" y="52"/>
                    </a:lnTo>
                    <a:lnTo>
                      <a:pt x="141" y="52"/>
                    </a:lnTo>
                    <a:lnTo>
                      <a:pt x="139" y="52"/>
                    </a:lnTo>
                    <a:lnTo>
                      <a:pt x="136" y="52"/>
                    </a:lnTo>
                    <a:lnTo>
                      <a:pt x="136" y="55"/>
                    </a:lnTo>
                    <a:lnTo>
                      <a:pt x="136" y="57"/>
                    </a:lnTo>
                    <a:lnTo>
                      <a:pt x="134" y="57"/>
                    </a:lnTo>
                    <a:lnTo>
                      <a:pt x="134" y="60"/>
                    </a:lnTo>
                    <a:lnTo>
                      <a:pt x="131" y="60"/>
                    </a:lnTo>
                    <a:lnTo>
                      <a:pt x="129" y="60"/>
                    </a:lnTo>
                    <a:lnTo>
                      <a:pt x="131" y="60"/>
                    </a:lnTo>
                    <a:lnTo>
                      <a:pt x="131" y="62"/>
                    </a:lnTo>
                    <a:lnTo>
                      <a:pt x="129" y="62"/>
                    </a:lnTo>
                    <a:lnTo>
                      <a:pt x="126" y="62"/>
                    </a:lnTo>
                    <a:lnTo>
                      <a:pt x="126" y="65"/>
                    </a:lnTo>
                    <a:lnTo>
                      <a:pt x="124" y="65"/>
                    </a:lnTo>
                    <a:lnTo>
                      <a:pt x="121" y="65"/>
                    </a:lnTo>
                    <a:lnTo>
                      <a:pt x="121" y="67"/>
                    </a:lnTo>
                    <a:lnTo>
                      <a:pt x="121" y="70"/>
                    </a:lnTo>
                    <a:lnTo>
                      <a:pt x="119" y="70"/>
                    </a:lnTo>
                    <a:lnTo>
                      <a:pt x="116" y="70"/>
                    </a:lnTo>
                    <a:lnTo>
                      <a:pt x="119" y="72"/>
                    </a:lnTo>
                    <a:lnTo>
                      <a:pt x="119" y="75"/>
                    </a:lnTo>
                    <a:lnTo>
                      <a:pt x="121" y="75"/>
                    </a:lnTo>
                    <a:lnTo>
                      <a:pt x="121" y="77"/>
                    </a:lnTo>
                    <a:lnTo>
                      <a:pt x="121" y="80"/>
                    </a:lnTo>
                    <a:lnTo>
                      <a:pt x="124" y="80"/>
                    </a:lnTo>
                    <a:lnTo>
                      <a:pt x="124" y="82"/>
                    </a:lnTo>
                    <a:lnTo>
                      <a:pt x="124" y="84"/>
                    </a:lnTo>
                    <a:lnTo>
                      <a:pt x="124" y="87"/>
                    </a:lnTo>
                    <a:lnTo>
                      <a:pt x="121" y="87"/>
                    </a:lnTo>
                    <a:lnTo>
                      <a:pt x="124" y="89"/>
                    </a:lnTo>
                    <a:lnTo>
                      <a:pt x="121" y="89"/>
                    </a:lnTo>
                    <a:lnTo>
                      <a:pt x="119" y="89"/>
                    </a:lnTo>
                    <a:lnTo>
                      <a:pt x="119" y="92"/>
                    </a:lnTo>
                    <a:lnTo>
                      <a:pt x="116" y="92"/>
                    </a:lnTo>
                    <a:lnTo>
                      <a:pt x="114" y="92"/>
                    </a:lnTo>
                    <a:lnTo>
                      <a:pt x="112" y="92"/>
                    </a:lnTo>
                    <a:lnTo>
                      <a:pt x="112" y="89"/>
                    </a:lnTo>
                    <a:lnTo>
                      <a:pt x="109" y="89"/>
                    </a:lnTo>
                    <a:lnTo>
                      <a:pt x="107" y="89"/>
                    </a:lnTo>
                    <a:lnTo>
                      <a:pt x="104" y="89"/>
                    </a:lnTo>
                    <a:lnTo>
                      <a:pt x="104" y="92"/>
                    </a:lnTo>
                    <a:lnTo>
                      <a:pt x="102" y="92"/>
                    </a:lnTo>
                    <a:lnTo>
                      <a:pt x="99" y="92"/>
                    </a:lnTo>
                    <a:lnTo>
                      <a:pt x="97" y="92"/>
                    </a:lnTo>
                    <a:lnTo>
                      <a:pt x="94" y="92"/>
                    </a:lnTo>
                    <a:lnTo>
                      <a:pt x="94" y="89"/>
                    </a:lnTo>
                    <a:lnTo>
                      <a:pt x="92" y="89"/>
                    </a:lnTo>
                    <a:lnTo>
                      <a:pt x="92" y="87"/>
                    </a:lnTo>
                    <a:lnTo>
                      <a:pt x="92" y="84"/>
                    </a:lnTo>
                    <a:lnTo>
                      <a:pt x="89" y="84"/>
                    </a:lnTo>
                    <a:lnTo>
                      <a:pt x="89" y="82"/>
                    </a:lnTo>
                    <a:lnTo>
                      <a:pt x="87" y="82"/>
                    </a:lnTo>
                    <a:lnTo>
                      <a:pt x="84" y="82"/>
                    </a:lnTo>
                    <a:lnTo>
                      <a:pt x="84" y="80"/>
                    </a:lnTo>
                    <a:lnTo>
                      <a:pt x="82" y="80"/>
                    </a:lnTo>
                    <a:lnTo>
                      <a:pt x="79" y="80"/>
                    </a:lnTo>
                    <a:lnTo>
                      <a:pt x="77" y="80"/>
                    </a:lnTo>
                    <a:lnTo>
                      <a:pt x="77" y="77"/>
                    </a:lnTo>
                    <a:lnTo>
                      <a:pt x="74" y="77"/>
                    </a:lnTo>
                    <a:lnTo>
                      <a:pt x="74" y="75"/>
                    </a:lnTo>
                    <a:lnTo>
                      <a:pt x="72" y="77"/>
                    </a:lnTo>
                    <a:lnTo>
                      <a:pt x="69" y="77"/>
                    </a:lnTo>
                    <a:lnTo>
                      <a:pt x="67" y="77"/>
                    </a:lnTo>
                    <a:lnTo>
                      <a:pt x="64" y="77"/>
                    </a:lnTo>
                    <a:lnTo>
                      <a:pt x="62" y="77"/>
                    </a:lnTo>
                    <a:lnTo>
                      <a:pt x="57" y="77"/>
                    </a:lnTo>
                    <a:lnTo>
                      <a:pt x="54" y="75"/>
                    </a:lnTo>
                    <a:lnTo>
                      <a:pt x="52" y="75"/>
                    </a:lnTo>
                    <a:lnTo>
                      <a:pt x="47" y="75"/>
                    </a:lnTo>
                    <a:lnTo>
                      <a:pt x="44" y="75"/>
                    </a:lnTo>
                    <a:lnTo>
                      <a:pt x="44" y="72"/>
                    </a:lnTo>
                    <a:lnTo>
                      <a:pt x="42" y="72"/>
                    </a:lnTo>
                    <a:lnTo>
                      <a:pt x="42" y="70"/>
                    </a:lnTo>
                    <a:lnTo>
                      <a:pt x="39" y="70"/>
                    </a:lnTo>
                    <a:lnTo>
                      <a:pt x="39" y="72"/>
                    </a:lnTo>
                    <a:lnTo>
                      <a:pt x="39" y="70"/>
                    </a:lnTo>
                    <a:lnTo>
                      <a:pt x="37" y="70"/>
                    </a:lnTo>
                    <a:lnTo>
                      <a:pt x="34" y="70"/>
                    </a:lnTo>
                    <a:lnTo>
                      <a:pt x="34" y="67"/>
                    </a:lnTo>
                    <a:lnTo>
                      <a:pt x="34" y="70"/>
                    </a:lnTo>
                    <a:lnTo>
                      <a:pt x="32" y="70"/>
                    </a:lnTo>
                    <a:lnTo>
                      <a:pt x="32" y="67"/>
                    </a:lnTo>
                    <a:lnTo>
                      <a:pt x="30" y="67"/>
                    </a:lnTo>
                    <a:lnTo>
                      <a:pt x="30" y="70"/>
                    </a:lnTo>
                    <a:lnTo>
                      <a:pt x="27" y="70"/>
                    </a:lnTo>
                    <a:lnTo>
                      <a:pt x="30" y="70"/>
                    </a:lnTo>
                    <a:lnTo>
                      <a:pt x="30" y="72"/>
                    </a:lnTo>
                    <a:lnTo>
                      <a:pt x="30" y="70"/>
                    </a:lnTo>
                    <a:lnTo>
                      <a:pt x="32" y="70"/>
                    </a:lnTo>
                    <a:lnTo>
                      <a:pt x="32" y="72"/>
                    </a:lnTo>
                    <a:lnTo>
                      <a:pt x="32" y="75"/>
                    </a:lnTo>
                    <a:lnTo>
                      <a:pt x="30" y="75"/>
                    </a:lnTo>
                    <a:lnTo>
                      <a:pt x="32" y="72"/>
                    </a:lnTo>
                    <a:lnTo>
                      <a:pt x="37" y="75"/>
                    </a:lnTo>
                    <a:lnTo>
                      <a:pt x="39" y="77"/>
                    </a:lnTo>
                    <a:lnTo>
                      <a:pt x="37" y="80"/>
                    </a:lnTo>
                    <a:lnTo>
                      <a:pt x="34" y="80"/>
                    </a:lnTo>
                    <a:lnTo>
                      <a:pt x="27" y="80"/>
                    </a:lnTo>
                    <a:lnTo>
                      <a:pt x="22" y="80"/>
                    </a:lnTo>
                    <a:lnTo>
                      <a:pt x="20" y="80"/>
                    </a:lnTo>
                    <a:lnTo>
                      <a:pt x="22" y="82"/>
                    </a:lnTo>
                    <a:lnTo>
                      <a:pt x="12" y="84"/>
                    </a:lnTo>
                    <a:lnTo>
                      <a:pt x="12" y="82"/>
                    </a:lnTo>
                    <a:lnTo>
                      <a:pt x="12" y="80"/>
                    </a:lnTo>
                    <a:lnTo>
                      <a:pt x="12" y="77"/>
                    </a:lnTo>
                    <a:lnTo>
                      <a:pt x="10" y="77"/>
                    </a:lnTo>
                    <a:lnTo>
                      <a:pt x="12" y="77"/>
                    </a:lnTo>
                    <a:lnTo>
                      <a:pt x="10" y="77"/>
                    </a:lnTo>
                    <a:lnTo>
                      <a:pt x="10" y="75"/>
                    </a:lnTo>
                    <a:lnTo>
                      <a:pt x="7" y="75"/>
                    </a:lnTo>
                    <a:lnTo>
                      <a:pt x="7" y="77"/>
                    </a:lnTo>
                    <a:lnTo>
                      <a:pt x="5" y="77"/>
                    </a:lnTo>
                    <a:lnTo>
                      <a:pt x="2" y="77"/>
                    </a:lnTo>
                    <a:lnTo>
                      <a:pt x="5" y="77"/>
                    </a:lnTo>
                    <a:lnTo>
                      <a:pt x="2" y="75"/>
                    </a:lnTo>
                    <a:lnTo>
                      <a:pt x="0" y="75"/>
                    </a:lnTo>
                    <a:lnTo>
                      <a:pt x="0" y="72"/>
                    </a:lnTo>
                    <a:lnTo>
                      <a:pt x="0" y="70"/>
                    </a:lnTo>
                    <a:lnTo>
                      <a:pt x="5" y="67"/>
                    </a:lnTo>
                    <a:lnTo>
                      <a:pt x="5" y="65"/>
                    </a:lnTo>
                    <a:lnTo>
                      <a:pt x="2" y="62"/>
                    </a:lnTo>
                    <a:lnTo>
                      <a:pt x="12" y="60"/>
                    </a:lnTo>
                    <a:lnTo>
                      <a:pt x="15" y="60"/>
                    </a:lnTo>
                    <a:lnTo>
                      <a:pt x="17" y="57"/>
                    </a:lnTo>
                    <a:lnTo>
                      <a:pt x="20" y="57"/>
                    </a:lnTo>
                    <a:lnTo>
                      <a:pt x="22" y="57"/>
                    </a:lnTo>
                    <a:lnTo>
                      <a:pt x="25" y="55"/>
                    </a:lnTo>
                    <a:lnTo>
                      <a:pt x="25" y="52"/>
                    </a:lnTo>
                    <a:lnTo>
                      <a:pt x="27" y="50"/>
                    </a:lnTo>
                    <a:lnTo>
                      <a:pt x="25" y="50"/>
                    </a:lnTo>
                    <a:lnTo>
                      <a:pt x="25" y="47"/>
                    </a:lnTo>
                    <a:lnTo>
                      <a:pt x="25" y="45"/>
                    </a:lnTo>
                    <a:lnTo>
                      <a:pt x="30" y="37"/>
                    </a:lnTo>
                    <a:lnTo>
                      <a:pt x="27" y="37"/>
                    </a:lnTo>
                    <a:lnTo>
                      <a:pt x="27" y="35"/>
                    </a:lnTo>
                    <a:lnTo>
                      <a:pt x="27" y="32"/>
                    </a:lnTo>
                    <a:lnTo>
                      <a:pt x="30" y="32"/>
                    </a:lnTo>
                    <a:lnTo>
                      <a:pt x="32" y="32"/>
                    </a:lnTo>
                    <a:lnTo>
                      <a:pt x="30" y="30"/>
                    </a:lnTo>
                    <a:lnTo>
                      <a:pt x="27" y="27"/>
                    </a:lnTo>
                    <a:lnTo>
                      <a:pt x="27" y="25"/>
                    </a:lnTo>
                    <a:lnTo>
                      <a:pt x="25" y="25"/>
                    </a:lnTo>
                    <a:lnTo>
                      <a:pt x="25" y="22"/>
                    </a:lnTo>
                    <a:lnTo>
                      <a:pt x="22" y="22"/>
                    </a:lnTo>
                    <a:lnTo>
                      <a:pt x="22" y="20"/>
                    </a:lnTo>
                    <a:lnTo>
                      <a:pt x="20" y="20"/>
                    </a:lnTo>
                    <a:lnTo>
                      <a:pt x="17" y="17"/>
                    </a:lnTo>
                    <a:lnTo>
                      <a:pt x="15" y="17"/>
                    </a:lnTo>
                    <a:lnTo>
                      <a:pt x="12" y="17"/>
                    </a:lnTo>
                    <a:lnTo>
                      <a:pt x="7" y="15"/>
                    </a:lnTo>
                    <a:lnTo>
                      <a:pt x="0" y="15"/>
                    </a:lnTo>
                    <a:lnTo>
                      <a:pt x="0" y="10"/>
                    </a:lnTo>
                    <a:lnTo>
                      <a:pt x="0" y="7"/>
                    </a:lnTo>
                    <a:lnTo>
                      <a:pt x="2" y="7"/>
                    </a:lnTo>
                    <a:lnTo>
                      <a:pt x="2" y="5"/>
                    </a:lnTo>
                    <a:lnTo>
                      <a:pt x="2" y="3"/>
                    </a:lnTo>
                    <a:lnTo>
                      <a:pt x="2" y="0"/>
                    </a:lnTo>
                    <a:lnTo>
                      <a:pt x="5" y="0"/>
                    </a:lnTo>
                    <a:lnTo>
                      <a:pt x="5" y="3"/>
                    </a:lnTo>
                    <a:lnTo>
                      <a:pt x="5" y="0"/>
                    </a:lnTo>
                    <a:lnTo>
                      <a:pt x="5" y="3"/>
                    </a:lnTo>
                    <a:lnTo>
                      <a:pt x="7" y="5"/>
                    </a:lnTo>
                    <a:lnTo>
                      <a:pt x="10" y="7"/>
                    </a:lnTo>
                    <a:lnTo>
                      <a:pt x="10" y="5"/>
                    </a:lnTo>
                    <a:lnTo>
                      <a:pt x="12" y="5"/>
                    </a:lnTo>
                    <a:lnTo>
                      <a:pt x="12" y="3"/>
                    </a:lnTo>
                    <a:lnTo>
                      <a:pt x="15" y="3"/>
                    </a:lnTo>
                    <a:lnTo>
                      <a:pt x="17" y="0"/>
                    </a:lnTo>
                    <a:lnTo>
                      <a:pt x="20" y="0"/>
                    </a:lnTo>
                    <a:lnTo>
                      <a:pt x="22" y="0"/>
                    </a:lnTo>
                    <a:lnTo>
                      <a:pt x="22" y="3"/>
                    </a:lnTo>
                    <a:lnTo>
                      <a:pt x="25" y="7"/>
                    </a:lnTo>
                    <a:lnTo>
                      <a:pt x="27" y="5"/>
                    </a:lnTo>
                    <a:lnTo>
                      <a:pt x="30" y="5"/>
                    </a:lnTo>
                    <a:lnTo>
                      <a:pt x="32" y="5"/>
                    </a:lnTo>
                    <a:lnTo>
                      <a:pt x="34" y="5"/>
                    </a:lnTo>
                    <a:lnTo>
                      <a:pt x="34" y="7"/>
                    </a:lnTo>
                    <a:lnTo>
                      <a:pt x="34" y="10"/>
                    </a:lnTo>
                    <a:lnTo>
                      <a:pt x="34" y="12"/>
                    </a:lnTo>
                    <a:lnTo>
                      <a:pt x="32" y="12"/>
                    </a:lnTo>
                    <a:lnTo>
                      <a:pt x="30" y="12"/>
                    </a:lnTo>
                    <a:lnTo>
                      <a:pt x="32" y="15"/>
                    </a:lnTo>
                    <a:lnTo>
                      <a:pt x="34" y="15"/>
                    </a:lnTo>
                    <a:lnTo>
                      <a:pt x="32" y="17"/>
                    </a:lnTo>
                    <a:lnTo>
                      <a:pt x="30" y="20"/>
                    </a:lnTo>
                    <a:lnTo>
                      <a:pt x="32" y="22"/>
                    </a:lnTo>
                    <a:lnTo>
                      <a:pt x="34" y="22"/>
                    </a:lnTo>
                    <a:lnTo>
                      <a:pt x="37" y="22"/>
                    </a:lnTo>
                    <a:lnTo>
                      <a:pt x="39" y="22"/>
                    </a:lnTo>
                    <a:lnTo>
                      <a:pt x="42" y="22"/>
                    </a:lnTo>
                    <a:lnTo>
                      <a:pt x="44" y="22"/>
                    </a:lnTo>
                    <a:close/>
                  </a:path>
                </a:pathLst>
              </a:custGeom>
              <a:solidFill>
                <a:schemeClr val="accent2">
                  <a:lumMod val="20000"/>
                  <a:lumOff val="80000"/>
                </a:schemeClr>
              </a:solidFill>
              <a:ln w="3175">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8"/>
              <p:cNvSpPr>
                <a:spLocks noEditPoints="1"/>
              </p:cNvSpPr>
              <p:nvPr/>
            </p:nvSpPr>
            <p:spPr bwMode="auto">
              <a:xfrm>
                <a:off x="634" y="1130"/>
                <a:ext cx="1371" cy="2981"/>
              </a:xfrm>
              <a:custGeom>
                <a:avLst/>
                <a:gdLst/>
                <a:ahLst/>
                <a:cxnLst>
                  <a:cxn ang="0">
                    <a:pos x="241" y="1322"/>
                  </a:cxn>
                  <a:cxn ang="0">
                    <a:pos x="693" y="8"/>
                  </a:cxn>
                  <a:cxn ang="0">
                    <a:pos x="596" y="244"/>
                  </a:cxn>
                  <a:cxn ang="0">
                    <a:pos x="752" y="475"/>
                  </a:cxn>
                  <a:cxn ang="0">
                    <a:pos x="658" y="497"/>
                  </a:cxn>
                  <a:cxn ang="0">
                    <a:pos x="417" y="495"/>
                  </a:cxn>
                  <a:cxn ang="0">
                    <a:pos x="464" y="693"/>
                  </a:cxn>
                  <a:cxn ang="0">
                    <a:pos x="459" y="865"/>
                  </a:cxn>
                  <a:cxn ang="0">
                    <a:pos x="566" y="1024"/>
                  </a:cxn>
                  <a:cxn ang="0">
                    <a:pos x="544" y="1158"/>
                  </a:cxn>
                  <a:cxn ang="0">
                    <a:pos x="695" y="1227"/>
                  </a:cxn>
                  <a:cxn ang="0">
                    <a:pos x="762" y="1421"/>
                  </a:cxn>
                  <a:cxn ang="0">
                    <a:pos x="653" y="1555"/>
                  </a:cxn>
                  <a:cxn ang="0">
                    <a:pos x="765" y="1769"/>
                  </a:cxn>
                  <a:cxn ang="0">
                    <a:pos x="705" y="2052"/>
                  </a:cxn>
                  <a:cxn ang="0">
                    <a:pos x="777" y="2281"/>
                  </a:cxn>
                  <a:cxn ang="0">
                    <a:pos x="951" y="2425"/>
                  </a:cxn>
                  <a:cxn ang="0">
                    <a:pos x="1349" y="2798"/>
                  </a:cxn>
                  <a:cxn ang="0">
                    <a:pos x="1242" y="2949"/>
                  </a:cxn>
                  <a:cxn ang="0">
                    <a:pos x="1053" y="2934"/>
                  </a:cxn>
                  <a:cxn ang="0">
                    <a:pos x="934" y="2892"/>
                  </a:cxn>
                  <a:cxn ang="0">
                    <a:pos x="964" y="2807"/>
                  </a:cxn>
                  <a:cxn ang="0">
                    <a:pos x="951" y="2691"/>
                  </a:cxn>
                  <a:cxn ang="0">
                    <a:pos x="862" y="2619"/>
                  </a:cxn>
                  <a:cxn ang="0">
                    <a:pos x="748" y="2457"/>
                  </a:cxn>
                  <a:cxn ang="0">
                    <a:pos x="646" y="2420"/>
                  </a:cxn>
                  <a:cxn ang="0">
                    <a:pos x="504" y="2355"/>
                  </a:cxn>
                  <a:cxn ang="0">
                    <a:pos x="305" y="2261"/>
                  </a:cxn>
                  <a:cxn ang="0">
                    <a:pos x="181" y="2159"/>
                  </a:cxn>
                  <a:cxn ang="0">
                    <a:pos x="94" y="2025"/>
                  </a:cxn>
                  <a:cxn ang="0">
                    <a:pos x="107" y="1965"/>
                  </a:cxn>
                  <a:cxn ang="0">
                    <a:pos x="201" y="2102"/>
                  </a:cxn>
                  <a:cxn ang="0">
                    <a:pos x="283" y="2045"/>
                  </a:cxn>
                  <a:cxn ang="0">
                    <a:pos x="208" y="1878"/>
                  </a:cxn>
                  <a:cxn ang="0">
                    <a:pos x="221" y="1866"/>
                  </a:cxn>
                  <a:cxn ang="0">
                    <a:pos x="126" y="1762"/>
                  </a:cxn>
                  <a:cxn ang="0">
                    <a:pos x="136" y="1545"/>
                  </a:cxn>
                  <a:cxn ang="0">
                    <a:pos x="179" y="1406"/>
                  </a:cxn>
                  <a:cxn ang="0">
                    <a:pos x="176" y="1339"/>
                  </a:cxn>
                  <a:cxn ang="0">
                    <a:pos x="198" y="1327"/>
                  </a:cxn>
                  <a:cxn ang="0">
                    <a:pos x="258" y="1305"/>
                  </a:cxn>
                  <a:cxn ang="0">
                    <a:pos x="226" y="1200"/>
                  </a:cxn>
                  <a:cxn ang="0">
                    <a:pos x="266" y="1024"/>
                  </a:cxn>
                  <a:cxn ang="0">
                    <a:pos x="298" y="837"/>
                  </a:cxn>
                  <a:cxn ang="0">
                    <a:pos x="206" y="738"/>
                  </a:cxn>
                  <a:cxn ang="0">
                    <a:pos x="233" y="666"/>
                  </a:cxn>
                  <a:cxn ang="0">
                    <a:pos x="308" y="614"/>
                  </a:cxn>
                  <a:cxn ang="0">
                    <a:pos x="258" y="475"/>
                  </a:cxn>
                  <a:cxn ang="0">
                    <a:pos x="415" y="452"/>
                  </a:cxn>
                  <a:cxn ang="0">
                    <a:pos x="439" y="438"/>
                  </a:cxn>
                  <a:cxn ang="0">
                    <a:pos x="412" y="395"/>
                  </a:cxn>
                  <a:cxn ang="0">
                    <a:pos x="412" y="321"/>
                  </a:cxn>
                  <a:cxn ang="0">
                    <a:pos x="402" y="177"/>
                  </a:cxn>
                  <a:cxn ang="0">
                    <a:pos x="283" y="25"/>
                  </a:cxn>
                  <a:cxn ang="0">
                    <a:pos x="437" y="229"/>
                  </a:cxn>
                  <a:cxn ang="0">
                    <a:pos x="420" y="254"/>
                  </a:cxn>
                  <a:cxn ang="0">
                    <a:pos x="420" y="306"/>
                  </a:cxn>
                  <a:cxn ang="0">
                    <a:pos x="452" y="296"/>
                  </a:cxn>
                  <a:cxn ang="0">
                    <a:pos x="427" y="271"/>
                  </a:cxn>
                  <a:cxn ang="0">
                    <a:pos x="300" y="1255"/>
                  </a:cxn>
                  <a:cxn ang="0">
                    <a:pos x="313" y="1359"/>
                  </a:cxn>
                  <a:cxn ang="0">
                    <a:pos x="318" y="1257"/>
                  </a:cxn>
                  <a:cxn ang="0">
                    <a:pos x="966" y="2822"/>
                  </a:cxn>
                </a:cxnLst>
                <a:rect l="0" t="0" r="r" b="b"/>
                <a:pathLst>
                  <a:path w="1371" h="2981">
                    <a:moveTo>
                      <a:pt x="27" y="1873"/>
                    </a:moveTo>
                    <a:lnTo>
                      <a:pt x="30" y="1873"/>
                    </a:lnTo>
                    <a:lnTo>
                      <a:pt x="32" y="1873"/>
                    </a:lnTo>
                    <a:lnTo>
                      <a:pt x="35" y="1873"/>
                    </a:lnTo>
                    <a:lnTo>
                      <a:pt x="35" y="1876"/>
                    </a:lnTo>
                    <a:lnTo>
                      <a:pt x="35" y="1878"/>
                    </a:lnTo>
                    <a:lnTo>
                      <a:pt x="37" y="1878"/>
                    </a:lnTo>
                    <a:lnTo>
                      <a:pt x="37" y="1881"/>
                    </a:lnTo>
                    <a:lnTo>
                      <a:pt x="37" y="1883"/>
                    </a:lnTo>
                    <a:lnTo>
                      <a:pt x="39" y="1886"/>
                    </a:lnTo>
                    <a:lnTo>
                      <a:pt x="39" y="1888"/>
                    </a:lnTo>
                    <a:lnTo>
                      <a:pt x="37" y="1888"/>
                    </a:lnTo>
                    <a:lnTo>
                      <a:pt x="37" y="1891"/>
                    </a:lnTo>
                    <a:lnTo>
                      <a:pt x="37" y="1893"/>
                    </a:lnTo>
                    <a:lnTo>
                      <a:pt x="35" y="1893"/>
                    </a:lnTo>
                    <a:lnTo>
                      <a:pt x="35" y="1896"/>
                    </a:lnTo>
                    <a:lnTo>
                      <a:pt x="32" y="1896"/>
                    </a:lnTo>
                    <a:lnTo>
                      <a:pt x="32" y="1898"/>
                    </a:lnTo>
                    <a:lnTo>
                      <a:pt x="30" y="1901"/>
                    </a:lnTo>
                    <a:lnTo>
                      <a:pt x="30" y="1903"/>
                    </a:lnTo>
                    <a:lnTo>
                      <a:pt x="32" y="1903"/>
                    </a:lnTo>
                    <a:lnTo>
                      <a:pt x="32" y="1906"/>
                    </a:lnTo>
                    <a:lnTo>
                      <a:pt x="32" y="1908"/>
                    </a:lnTo>
                    <a:lnTo>
                      <a:pt x="30" y="1908"/>
                    </a:lnTo>
                    <a:lnTo>
                      <a:pt x="27" y="1908"/>
                    </a:lnTo>
                    <a:lnTo>
                      <a:pt x="25" y="1908"/>
                    </a:lnTo>
                    <a:lnTo>
                      <a:pt x="22" y="1908"/>
                    </a:lnTo>
                    <a:lnTo>
                      <a:pt x="20" y="1908"/>
                    </a:lnTo>
                    <a:lnTo>
                      <a:pt x="20" y="1906"/>
                    </a:lnTo>
                    <a:lnTo>
                      <a:pt x="20" y="1903"/>
                    </a:lnTo>
                    <a:lnTo>
                      <a:pt x="20" y="1901"/>
                    </a:lnTo>
                    <a:lnTo>
                      <a:pt x="17" y="1901"/>
                    </a:lnTo>
                    <a:lnTo>
                      <a:pt x="17" y="1898"/>
                    </a:lnTo>
                    <a:lnTo>
                      <a:pt x="17" y="1896"/>
                    </a:lnTo>
                    <a:lnTo>
                      <a:pt x="15" y="1893"/>
                    </a:lnTo>
                    <a:lnTo>
                      <a:pt x="15" y="1891"/>
                    </a:lnTo>
                    <a:lnTo>
                      <a:pt x="15" y="1888"/>
                    </a:lnTo>
                    <a:lnTo>
                      <a:pt x="15" y="1886"/>
                    </a:lnTo>
                    <a:lnTo>
                      <a:pt x="12" y="1888"/>
                    </a:lnTo>
                    <a:lnTo>
                      <a:pt x="12" y="1886"/>
                    </a:lnTo>
                    <a:lnTo>
                      <a:pt x="10" y="1886"/>
                    </a:lnTo>
                    <a:lnTo>
                      <a:pt x="7" y="1886"/>
                    </a:lnTo>
                    <a:lnTo>
                      <a:pt x="7" y="1883"/>
                    </a:lnTo>
                    <a:lnTo>
                      <a:pt x="5" y="1883"/>
                    </a:lnTo>
                    <a:lnTo>
                      <a:pt x="5" y="1881"/>
                    </a:lnTo>
                    <a:lnTo>
                      <a:pt x="5" y="1878"/>
                    </a:lnTo>
                    <a:lnTo>
                      <a:pt x="2" y="1876"/>
                    </a:lnTo>
                    <a:lnTo>
                      <a:pt x="2" y="1873"/>
                    </a:lnTo>
                    <a:lnTo>
                      <a:pt x="0" y="1871"/>
                    </a:lnTo>
                    <a:lnTo>
                      <a:pt x="2" y="1871"/>
                    </a:lnTo>
                    <a:lnTo>
                      <a:pt x="2" y="1868"/>
                    </a:lnTo>
                    <a:lnTo>
                      <a:pt x="0" y="1868"/>
                    </a:lnTo>
                    <a:lnTo>
                      <a:pt x="0" y="1866"/>
                    </a:lnTo>
                    <a:lnTo>
                      <a:pt x="2" y="1866"/>
                    </a:lnTo>
                    <a:lnTo>
                      <a:pt x="2" y="1863"/>
                    </a:lnTo>
                    <a:lnTo>
                      <a:pt x="5" y="1863"/>
                    </a:lnTo>
                    <a:lnTo>
                      <a:pt x="2" y="1863"/>
                    </a:lnTo>
                    <a:lnTo>
                      <a:pt x="2" y="1861"/>
                    </a:lnTo>
                    <a:lnTo>
                      <a:pt x="2" y="1858"/>
                    </a:lnTo>
                    <a:lnTo>
                      <a:pt x="5" y="1858"/>
                    </a:lnTo>
                    <a:lnTo>
                      <a:pt x="7" y="1856"/>
                    </a:lnTo>
                    <a:lnTo>
                      <a:pt x="10" y="1856"/>
                    </a:lnTo>
                    <a:lnTo>
                      <a:pt x="10" y="1858"/>
                    </a:lnTo>
                    <a:lnTo>
                      <a:pt x="12" y="1858"/>
                    </a:lnTo>
                    <a:lnTo>
                      <a:pt x="12" y="1861"/>
                    </a:lnTo>
                    <a:lnTo>
                      <a:pt x="15" y="1861"/>
                    </a:lnTo>
                    <a:lnTo>
                      <a:pt x="17" y="1861"/>
                    </a:lnTo>
                    <a:lnTo>
                      <a:pt x="17" y="1863"/>
                    </a:lnTo>
                    <a:lnTo>
                      <a:pt x="17" y="1866"/>
                    </a:lnTo>
                    <a:lnTo>
                      <a:pt x="17" y="1868"/>
                    </a:lnTo>
                    <a:lnTo>
                      <a:pt x="20" y="1868"/>
                    </a:lnTo>
                    <a:lnTo>
                      <a:pt x="20" y="1871"/>
                    </a:lnTo>
                    <a:lnTo>
                      <a:pt x="22" y="1871"/>
                    </a:lnTo>
                    <a:lnTo>
                      <a:pt x="25" y="1871"/>
                    </a:lnTo>
                    <a:lnTo>
                      <a:pt x="25" y="1873"/>
                    </a:lnTo>
                    <a:lnTo>
                      <a:pt x="27" y="1873"/>
                    </a:lnTo>
                    <a:close/>
                    <a:moveTo>
                      <a:pt x="176" y="1377"/>
                    </a:moveTo>
                    <a:lnTo>
                      <a:pt x="176" y="1379"/>
                    </a:lnTo>
                    <a:lnTo>
                      <a:pt x="179" y="1379"/>
                    </a:lnTo>
                    <a:lnTo>
                      <a:pt x="179" y="1382"/>
                    </a:lnTo>
                    <a:lnTo>
                      <a:pt x="181" y="1382"/>
                    </a:lnTo>
                    <a:lnTo>
                      <a:pt x="181" y="1384"/>
                    </a:lnTo>
                    <a:lnTo>
                      <a:pt x="181" y="1386"/>
                    </a:lnTo>
                    <a:lnTo>
                      <a:pt x="184" y="1386"/>
                    </a:lnTo>
                    <a:lnTo>
                      <a:pt x="184" y="1389"/>
                    </a:lnTo>
                    <a:lnTo>
                      <a:pt x="181" y="1389"/>
                    </a:lnTo>
                    <a:lnTo>
                      <a:pt x="181" y="1386"/>
                    </a:lnTo>
                    <a:lnTo>
                      <a:pt x="179" y="1384"/>
                    </a:lnTo>
                    <a:lnTo>
                      <a:pt x="179" y="1382"/>
                    </a:lnTo>
                    <a:lnTo>
                      <a:pt x="176" y="1379"/>
                    </a:lnTo>
                    <a:lnTo>
                      <a:pt x="176" y="1377"/>
                    </a:lnTo>
                    <a:lnTo>
                      <a:pt x="174" y="1377"/>
                    </a:lnTo>
                    <a:lnTo>
                      <a:pt x="174" y="1374"/>
                    </a:lnTo>
                    <a:lnTo>
                      <a:pt x="176" y="1374"/>
                    </a:lnTo>
                    <a:lnTo>
                      <a:pt x="176" y="1377"/>
                    </a:lnTo>
                    <a:close/>
                    <a:moveTo>
                      <a:pt x="243" y="1319"/>
                    </a:moveTo>
                    <a:lnTo>
                      <a:pt x="243" y="1322"/>
                    </a:lnTo>
                    <a:lnTo>
                      <a:pt x="241" y="1322"/>
                    </a:lnTo>
                    <a:lnTo>
                      <a:pt x="241" y="1324"/>
                    </a:lnTo>
                    <a:lnTo>
                      <a:pt x="238" y="1324"/>
                    </a:lnTo>
                    <a:lnTo>
                      <a:pt x="238" y="1322"/>
                    </a:lnTo>
                    <a:lnTo>
                      <a:pt x="238" y="1324"/>
                    </a:lnTo>
                    <a:lnTo>
                      <a:pt x="236" y="1324"/>
                    </a:lnTo>
                    <a:lnTo>
                      <a:pt x="236" y="1322"/>
                    </a:lnTo>
                    <a:lnTo>
                      <a:pt x="238" y="1322"/>
                    </a:lnTo>
                    <a:lnTo>
                      <a:pt x="241" y="1322"/>
                    </a:lnTo>
                    <a:lnTo>
                      <a:pt x="241" y="1319"/>
                    </a:lnTo>
                    <a:lnTo>
                      <a:pt x="243" y="1319"/>
                    </a:lnTo>
                    <a:lnTo>
                      <a:pt x="246" y="1319"/>
                    </a:lnTo>
                    <a:lnTo>
                      <a:pt x="243" y="1319"/>
                    </a:lnTo>
                    <a:close/>
                    <a:moveTo>
                      <a:pt x="258" y="1297"/>
                    </a:moveTo>
                    <a:lnTo>
                      <a:pt x="256" y="1297"/>
                    </a:lnTo>
                    <a:lnTo>
                      <a:pt x="253" y="1297"/>
                    </a:lnTo>
                    <a:lnTo>
                      <a:pt x="256" y="1297"/>
                    </a:lnTo>
                    <a:lnTo>
                      <a:pt x="258" y="1297"/>
                    </a:lnTo>
                    <a:lnTo>
                      <a:pt x="261" y="1297"/>
                    </a:lnTo>
                    <a:lnTo>
                      <a:pt x="263" y="1297"/>
                    </a:lnTo>
                    <a:lnTo>
                      <a:pt x="263" y="1300"/>
                    </a:lnTo>
                    <a:lnTo>
                      <a:pt x="261" y="1300"/>
                    </a:lnTo>
                    <a:lnTo>
                      <a:pt x="261" y="1297"/>
                    </a:lnTo>
                    <a:lnTo>
                      <a:pt x="258" y="1297"/>
                    </a:lnTo>
                    <a:lnTo>
                      <a:pt x="258" y="1300"/>
                    </a:lnTo>
                    <a:lnTo>
                      <a:pt x="256" y="1300"/>
                    </a:lnTo>
                    <a:lnTo>
                      <a:pt x="253" y="1300"/>
                    </a:lnTo>
                    <a:lnTo>
                      <a:pt x="251" y="1300"/>
                    </a:lnTo>
                    <a:lnTo>
                      <a:pt x="253" y="1300"/>
                    </a:lnTo>
                    <a:lnTo>
                      <a:pt x="256" y="1300"/>
                    </a:lnTo>
                    <a:lnTo>
                      <a:pt x="256" y="1302"/>
                    </a:lnTo>
                    <a:lnTo>
                      <a:pt x="258" y="1302"/>
                    </a:lnTo>
                    <a:lnTo>
                      <a:pt x="256" y="1302"/>
                    </a:lnTo>
                    <a:lnTo>
                      <a:pt x="253" y="1302"/>
                    </a:lnTo>
                    <a:lnTo>
                      <a:pt x="253" y="1300"/>
                    </a:lnTo>
                    <a:lnTo>
                      <a:pt x="251" y="1300"/>
                    </a:lnTo>
                    <a:lnTo>
                      <a:pt x="248" y="1300"/>
                    </a:lnTo>
                    <a:lnTo>
                      <a:pt x="248" y="1302"/>
                    </a:lnTo>
                    <a:lnTo>
                      <a:pt x="246" y="1302"/>
                    </a:lnTo>
                    <a:lnTo>
                      <a:pt x="243" y="1302"/>
                    </a:lnTo>
                    <a:lnTo>
                      <a:pt x="241" y="1302"/>
                    </a:lnTo>
                    <a:lnTo>
                      <a:pt x="238" y="1302"/>
                    </a:lnTo>
                    <a:lnTo>
                      <a:pt x="238" y="1305"/>
                    </a:lnTo>
                    <a:lnTo>
                      <a:pt x="236" y="1305"/>
                    </a:lnTo>
                    <a:lnTo>
                      <a:pt x="238" y="1302"/>
                    </a:lnTo>
                    <a:lnTo>
                      <a:pt x="241" y="1302"/>
                    </a:lnTo>
                    <a:lnTo>
                      <a:pt x="243" y="1300"/>
                    </a:lnTo>
                    <a:lnTo>
                      <a:pt x="246" y="1300"/>
                    </a:lnTo>
                    <a:lnTo>
                      <a:pt x="248" y="1300"/>
                    </a:lnTo>
                    <a:lnTo>
                      <a:pt x="251" y="1297"/>
                    </a:lnTo>
                    <a:lnTo>
                      <a:pt x="253" y="1297"/>
                    </a:lnTo>
                    <a:lnTo>
                      <a:pt x="256" y="1297"/>
                    </a:lnTo>
                    <a:lnTo>
                      <a:pt x="258" y="1297"/>
                    </a:lnTo>
                    <a:close/>
                    <a:moveTo>
                      <a:pt x="457" y="3"/>
                    </a:moveTo>
                    <a:lnTo>
                      <a:pt x="462" y="3"/>
                    </a:lnTo>
                    <a:lnTo>
                      <a:pt x="462" y="5"/>
                    </a:lnTo>
                    <a:lnTo>
                      <a:pt x="459" y="8"/>
                    </a:lnTo>
                    <a:lnTo>
                      <a:pt x="462" y="10"/>
                    </a:lnTo>
                    <a:lnTo>
                      <a:pt x="462" y="13"/>
                    </a:lnTo>
                    <a:lnTo>
                      <a:pt x="462" y="15"/>
                    </a:lnTo>
                    <a:lnTo>
                      <a:pt x="457" y="15"/>
                    </a:lnTo>
                    <a:lnTo>
                      <a:pt x="452" y="18"/>
                    </a:lnTo>
                    <a:lnTo>
                      <a:pt x="449" y="23"/>
                    </a:lnTo>
                    <a:lnTo>
                      <a:pt x="447" y="25"/>
                    </a:lnTo>
                    <a:lnTo>
                      <a:pt x="452" y="28"/>
                    </a:lnTo>
                    <a:lnTo>
                      <a:pt x="454" y="30"/>
                    </a:lnTo>
                    <a:lnTo>
                      <a:pt x="457" y="35"/>
                    </a:lnTo>
                    <a:lnTo>
                      <a:pt x="459" y="38"/>
                    </a:lnTo>
                    <a:lnTo>
                      <a:pt x="462" y="45"/>
                    </a:lnTo>
                    <a:lnTo>
                      <a:pt x="462" y="48"/>
                    </a:lnTo>
                    <a:lnTo>
                      <a:pt x="464" y="48"/>
                    </a:lnTo>
                    <a:lnTo>
                      <a:pt x="467" y="45"/>
                    </a:lnTo>
                    <a:lnTo>
                      <a:pt x="469" y="43"/>
                    </a:lnTo>
                    <a:lnTo>
                      <a:pt x="472" y="43"/>
                    </a:lnTo>
                    <a:lnTo>
                      <a:pt x="472" y="45"/>
                    </a:lnTo>
                    <a:lnTo>
                      <a:pt x="474" y="48"/>
                    </a:lnTo>
                    <a:lnTo>
                      <a:pt x="479" y="48"/>
                    </a:lnTo>
                    <a:lnTo>
                      <a:pt x="487" y="48"/>
                    </a:lnTo>
                    <a:lnTo>
                      <a:pt x="489" y="48"/>
                    </a:lnTo>
                    <a:lnTo>
                      <a:pt x="494" y="45"/>
                    </a:lnTo>
                    <a:lnTo>
                      <a:pt x="497" y="43"/>
                    </a:lnTo>
                    <a:lnTo>
                      <a:pt x="502" y="43"/>
                    </a:lnTo>
                    <a:lnTo>
                      <a:pt x="507" y="43"/>
                    </a:lnTo>
                    <a:lnTo>
                      <a:pt x="516" y="43"/>
                    </a:lnTo>
                    <a:lnTo>
                      <a:pt x="524" y="43"/>
                    </a:lnTo>
                    <a:lnTo>
                      <a:pt x="536" y="40"/>
                    </a:lnTo>
                    <a:lnTo>
                      <a:pt x="546" y="38"/>
                    </a:lnTo>
                    <a:lnTo>
                      <a:pt x="559" y="35"/>
                    </a:lnTo>
                    <a:lnTo>
                      <a:pt x="564" y="35"/>
                    </a:lnTo>
                    <a:lnTo>
                      <a:pt x="566" y="35"/>
                    </a:lnTo>
                    <a:lnTo>
                      <a:pt x="569" y="38"/>
                    </a:lnTo>
                    <a:lnTo>
                      <a:pt x="579" y="40"/>
                    </a:lnTo>
                    <a:lnTo>
                      <a:pt x="589" y="43"/>
                    </a:lnTo>
                    <a:lnTo>
                      <a:pt x="593" y="45"/>
                    </a:lnTo>
                    <a:lnTo>
                      <a:pt x="596" y="43"/>
                    </a:lnTo>
                    <a:lnTo>
                      <a:pt x="603" y="40"/>
                    </a:lnTo>
                    <a:lnTo>
                      <a:pt x="608" y="38"/>
                    </a:lnTo>
                    <a:lnTo>
                      <a:pt x="616" y="33"/>
                    </a:lnTo>
                    <a:lnTo>
                      <a:pt x="621" y="30"/>
                    </a:lnTo>
                    <a:lnTo>
                      <a:pt x="626" y="28"/>
                    </a:lnTo>
                    <a:lnTo>
                      <a:pt x="631" y="25"/>
                    </a:lnTo>
                    <a:lnTo>
                      <a:pt x="638" y="23"/>
                    </a:lnTo>
                    <a:lnTo>
                      <a:pt x="641" y="23"/>
                    </a:lnTo>
                    <a:lnTo>
                      <a:pt x="643" y="23"/>
                    </a:lnTo>
                    <a:lnTo>
                      <a:pt x="646" y="23"/>
                    </a:lnTo>
                    <a:lnTo>
                      <a:pt x="648" y="23"/>
                    </a:lnTo>
                    <a:lnTo>
                      <a:pt x="653" y="23"/>
                    </a:lnTo>
                    <a:lnTo>
                      <a:pt x="666" y="25"/>
                    </a:lnTo>
                    <a:lnTo>
                      <a:pt x="670" y="23"/>
                    </a:lnTo>
                    <a:lnTo>
                      <a:pt x="678" y="15"/>
                    </a:lnTo>
                    <a:lnTo>
                      <a:pt x="683" y="10"/>
                    </a:lnTo>
                    <a:lnTo>
                      <a:pt x="685" y="8"/>
                    </a:lnTo>
                    <a:lnTo>
                      <a:pt x="688" y="8"/>
                    </a:lnTo>
                    <a:lnTo>
                      <a:pt x="690" y="8"/>
                    </a:lnTo>
                    <a:lnTo>
                      <a:pt x="693" y="8"/>
                    </a:lnTo>
                    <a:lnTo>
                      <a:pt x="695" y="10"/>
                    </a:lnTo>
                    <a:lnTo>
                      <a:pt x="695" y="13"/>
                    </a:lnTo>
                    <a:lnTo>
                      <a:pt x="698" y="10"/>
                    </a:lnTo>
                    <a:lnTo>
                      <a:pt x="700" y="8"/>
                    </a:lnTo>
                    <a:lnTo>
                      <a:pt x="705" y="5"/>
                    </a:lnTo>
                    <a:lnTo>
                      <a:pt x="708" y="5"/>
                    </a:lnTo>
                    <a:lnTo>
                      <a:pt x="713" y="3"/>
                    </a:lnTo>
                    <a:lnTo>
                      <a:pt x="723" y="3"/>
                    </a:lnTo>
                    <a:lnTo>
                      <a:pt x="730" y="3"/>
                    </a:lnTo>
                    <a:lnTo>
                      <a:pt x="740" y="0"/>
                    </a:lnTo>
                    <a:lnTo>
                      <a:pt x="748" y="0"/>
                    </a:lnTo>
                    <a:lnTo>
                      <a:pt x="762" y="3"/>
                    </a:lnTo>
                    <a:lnTo>
                      <a:pt x="762" y="0"/>
                    </a:lnTo>
                    <a:lnTo>
                      <a:pt x="765" y="0"/>
                    </a:lnTo>
                    <a:lnTo>
                      <a:pt x="770" y="3"/>
                    </a:lnTo>
                    <a:lnTo>
                      <a:pt x="775" y="5"/>
                    </a:lnTo>
                    <a:lnTo>
                      <a:pt x="777" y="10"/>
                    </a:lnTo>
                    <a:lnTo>
                      <a:pt x="775" y="18"/>
                    </a:lnTo>
                    <a:lnTo>
                      <a:pt x="775" y="25"/>
                    </a:lnTo>
                    <a:lnTo>
                      <a:pt x="775" y="33"/>
                    </a:lnTo>
                    <a:lnTo>
                      <a:pt x="772" y="38"/>
                    </a:lnTo>
                    <a:lnTo>
                      <a:pt x="772" y="43"/>
                    </a:lnTo>
                    <a:lnTo>
                      <a:pt x="770" y="45"/>
                    </a:lnTo>
                    <a:lnTo>
                      <a:pt x="765" y="48"/>
                    </a:lnTo>
                    <a:lnTo>
                      <a:pt x="760" y="50"/>
                    </a:lnTo>
                    <a:lnTo>
                      <a:pt x="755" y="52"/>
                    </a:lnTo>
                    <a:lnTo>
                      <a:pt x="755" y="57"/>
                    </a:lnTo>
                    <a:lnTo>
                      <a:pt x="752" y="62"/>
                    </a:lnTo>
                    <a:lnTo>
                      <a:pt x="748" y="67"/>
                    </a:lnTo>
                    <a:lnTo>
                      <a:pt x="745" y="70"/>
                    </a:lnTo>
                    <a:lnTo>
                      <a:pt x="743" y="75"/>
                    </a:lnTo>
                    <a:lnTo>
                      <a:pt x="740" y="77"/>
                    </a:lnTo>
                    <a:lnTo>
                      <a:pt x="743" y="82"/>
                    </a:lnTo>
                    <a:lnTo>
                      <a:pt x="743" y="87"/>
                    </a:lnTo>
                    <a:lnTo>
                      <a:pt x="745" y="90"/>
                    </a:lnTo>
                    <a:lnTo>
                      <a:pt x="743" y="95"/>
                    </a:lnTo>
                    <a:lnTo>
                      <a:pt x="743" y="100"/>
                    </a:lnTo>
                    <a:lnTo>
                      <a:pt x="740" y="105"/>
                    </a:lnTo>
                    <a:lnTo>
                      <a:pt x="740" y="112"/>
                    </a:lnTo>
                    <a:lnTo>
                      <a:pt x="743" y="115"/>
                    </a:lnTo>
                    <a:lnTo>
                      <a:pt x="748" y="112"/>
                    </a:lnTo>
                    <a:lnTo>
                      <a:pt x="752" y="112"/>
                    </a:lnTo>
                    <a:lnTo>
                      <a:pt x="755" y="110"/>
                    </a:lnTo>
                    <a:lnTo>
                      <a:pt x="760" y="110"/>
                    </a:lnTo>
                    <a:lnTo>
                      <a:pt x="760" y="112"/>
                    </a:lnTo>
                    <a:lnTo>
                      <a:pt x="762" y="115"/>
                    </a:lnTo>
                    <a:lnTo>
                      <a:pt x="765" y="120"/>
                    </a:lnTo>
                    <a:lnTo>
                      <a:pt x="767" y="122"/>
                    </a:lnTo>
                    <a:lnTo>
                      <a:pt x="767" y="125"/>
                    </a:lnTo>
                    <a:lnTo>
                      <a:pt x="765" y="127"/>
                    </a:lnTo>
                    <a:lnTo>
                      <a:pt x="762" y="129"/>
                    </a:lnTo>
                    <a:lnTo>
                      <a:pt x="760" y="129"/>
                    </a:lnTo>
                    <a:lnTo>
                      <a:pt x="760" y="132"/>
                    </a:lnTo>
                    <a:lnTo>
                      <a:pt x="755" y="132"/>
                    </a:lnTo>
                    <a:lnTo>
                      <a:pt x="750" y="134"/>
                    </a:lnTo>
                    <a:lnTo>
                      <a:pt x="738" y="137"/>
                    </a:lnTo>
                    <a:lnTo>
                      <a:pt x="735" y="139"/>
                    </a:lnTo>
                    <a:lnTo>
                      <a:pt x="733" y="142"/>
                    </a:lnTo>
                    <a:lnTo>
                      <a:pt x="725" y="142"/>
                    </a:lnTo>
                    <a:lnTo>
                      <a:pt x="718" y="147"/>
                    </a:lnTo>
                    <a:lnTo>
                      <a:pt x="710" y="152"/>
                    </a:lnTo>
                    <a:lnTo>
                      <a:pt x="705" y="154"/>
                    </a:lnTo>
                    <a:lnTo>
                      <a:pt x="703" y="157"/>
                    </a:lnTo>
                    <a:lnTo>
                      <a:pt x="698" y="157"/>
                    </a:lnTo>
                    <a:lnTo>
                      <a:pt x="693" y="154"/>
                    </a:lnTo>
                    <a:lnTo>
                      <a:pt x="688" y="152"/>
                    </a:lnTo>
                    <a:lnTo>
                      <a:pt x="683" y="149"/>
                    </a:lnTo>
                    <a:lnTo>
                      <a:pt x="678" y="147"/>
                    </a:lnTo>
                    <a:lnTo>
                      <a:pt x="673" y="147"/>
                    </a:lnTo>
                    <a:lnTo>
                      <a:pt x="666" y="144"/>
                    </a:lnTo>
                    <a:lnTo>
                      <a:pt x="661" y="142"/>
                    </a:lnTo>
                    <a:lnTo>
                      <a:pt x="658" y="139"/>
                    </a:lnTo>
                    <a:lnTo>
                      <a:pt x="653" y="139"/>
                    </a:lnTo>
                    <a:lnTo>
                      <a:pt x="648" y="139"/>
                    </a:lnTo>
                    <a:lnTo>
                      <a:pt x="641" y="139"/>
                    </a:lnTo>
                    <a:lnTo>
                      <a:pt x="628" y="144"/>
                    </a:lnTo>
                    <a:lnTo>
                      <a:pt x="623" y="144"/>
                    </a:lnTo>
                    <a:lnTo>
                      <a:pt x="618" y="144"/>
                    </a:lnTo>
                    <a:lnTo>
                      <a:pt x="613" y="144"/>
                    </a:lnTo>
                    <a:lnTo>
                      <a:pt x="608" y="142"/>
                    </a:lnTo>
                    <a:lnTo>
                      <a:pt x="603" y="139"/>
                    </a:lnTo>
                    <a:lnTo>
                      <a:pt x="598" y="139"/>
                    </a:lnTo>
                    <a:lnTo>
                      <a:pt x="596" y="139"/>
                    </a:lnTo>
                    <a:lnTo>
                      <a:pt x="593" y="139"/>
                    </a:lnTo>
                    <a:lnTo>
                      <a:pt x="591" y="139"/>
                    </a:lnTo>
                    <a:lnTo>
                      <a:pt x="589" y="139"/>
                    </a:lnTo>
                    <a:lnTo>
                      <a:pt x="586" y="142"/>
                    </a:lnTo>
                    <a:lnTo>
                      <a:pt x="586" y="144"/>
                    </a:lnTo>
                    <a:lnTo>
                      <a:pt x="589" y="147"/>
                    </a:lnTo>
                    <a:lnTo>
                      <a:pt x="589" y="152"/>
                    </a:lnTo>
                    <a:lnTo>
                      <a:pt x="591" y="157"/>
                    </a:lnTo>
                    <a:lnTo>
                      <a:pt x="591" y="162"/>
                    </a:lnTo>
                    <a:lnTo>
                      <a:pt x="593" y="167"/>
                    </a:lnTo>
                    <a:lnTo>
                      <a:pt x="596" y="174"/>
                    </a:lnTo>
                    <a:lnTo>
                      <a:pt x="596" y="182"/>
                    </a:lnTo>
                    <a:lnTo>
                      <a:pt x="596" y="184"/>
                    </a:lnTo>
                    <a:lnTo>
                      <a:pt x="598" y="189"/>
                    </a:lnTo>
                    <a:lnTo>
                      <a:pt x="598" y="199"/>
                    </a:lnTo>
                    <a:lnTo>
                      <a:pt x="596" y="204"/>
                    </a:lnTo>
                    <a:lnTo>
                      <a:pt x="596" y="211"/>
                    </a:lnTo>
                    <a:lnTo>
                      <a:pt x="593" y="216"/>
                    </a:lnTo>
                    <a:lnTo>
                      <a:pt x="593" y="224"/>
                    </a:lnTo>
                    <a:lnTo>
                      <a:pt x="593" y="229"/>
                    </a:lnTo>
                    <a:lnTo>
                      <a:pt x="593" y="236"/>
                    </a:lnTo>
                    <a:lnTo>
                      <a:pt x="596" y="241"/>
                    </a:lnTo>
                    <a:lnTo>
                      <a:pt x="596" y="244"/>
                    </a:lnTo>
                    <a:lnTo>
                      <a:pt x="601" y="251"/>
                    </a:lnTo>
                    <a:lnTo>
                      <a:pt x="603" y="256"/>
                    </a:lnTo>
                    <a:lnTo>
                      <a:pt x="606" y="264"/>
                    </a:lnTo>
                    <a:lnTo>
                      <a:pt x="611" y="271"/>
                    </a:lnTo>
                    <a:lnTo>
                      <a:pt x="613" y="276"/>
                    </a:lnTo>
                    <a:lnTo>
                      <a:pt x="618" y="284"/>
                    </a:lnTo>
                    <a:lnTo>
                      <a:pt x="621" y="288"/>
                    </a:lnTo>
                    <a:lnTo>
                      <a:pt x="623" y="291"/>
                    </a:lnTo>
                    <a:lnTo>
                      <a:pt x="626" y="298"/>
                    </a:lnTo>
                    <a:lnTo>
                      <a:pt x="626" y="301"/>
                    </a:lnTo>
                    <a:lnTo>
                      <a:pt x="626" y="303"/>
                    </a:lnTo>
                    <a:lnTo>
                      <a:pt x="626" y="308"/>
                    </a:lnTo>
                    <a:lnTo>
                      <a:pt x="626" y="311"/>
                    </a:lnTo>
                    <a:lnTo>
                      <a:pt x="626" y="313"/>
                    </a:lnTo>
                    <a:lnTo>
                      <a:pt x="628" y="313"/>
                    </a:lnTo>
                    <a:lnTo>
                      <a:pt x="631" y="313"/>
                    </a:lnTo>
                    <a:lnTo>
                      <a:pt x="633" y="316"/>
                    </a:lnTo>
                    <a:lnTo>
                      <a:pt x="638" y="316"/>
                    </a:lnTo>
                    <a:lnTo>
                      <a:pt x="643" y="318"/>
                    </a:lnTo>
                    <a:lnTo>
                      <a:pt x="648" y="318"/>
                    </a:lnTo>
                    <a:lnTo>
                      <a:pt x="651" y="318"/>
                    </a:lnTo>
                    <a:lnTo>
                      <a:pt x="656" y="318"/>
                    </a:lnTo>
                    <a:lnTo>
                      <a:pt x="661" y="316"/>
                    </a:lnTo>
                    <a:lnTo>
                      <a:pt x="666" y="316"/>
                    </a:lnTo>
                    <a:lnTo>
                      <a:pt x="670" y="313"/>
                    </a:lnTo>
                    <a:lnTo>
                      <a:pt x="673" y="311"/>
                    </a:lnTo>
                    <a:lnTo>
                      <a:pt x="675" y="311"/>
                    </a:lnTo>
                    <a:lnTo>
                      <a:pt x="680" y="308"/>
                    </a:lnTo>
                    <a:lnTo>
                      <a:pt x="685" y="308"/>
                    </a:lnTo>
                    <a:lnTo>
                      <a:pt x="690" y="308"/>
                    </a:lnTo>
                    <a:lnTo>
                      <a:pt x="695" y="308"/>
                    </a:lnTo>
                    <a:lnTo>
                      <a:pt x="700" y="306"/>
                    </a:lnTo>
                    <a:lnTo>
                      <a:pt x="705" y="306"/>
                    </a:lnTo>
                    <a:lnTo>
                      <a:pt x="708" y="301"/>
                    </a:lnTo>
                    <a:lnTo>
                      <a:pt x="713" y="298"/>
                    </a:lnTo>
                    <a:lnTo>
                      <a:pt x="720" y="293"/>
                    </a:lnTo>
                    <a:lnTo>
                      <a:pt x="725" y="291"/>
                    </a:lnTo>
                    <a:lnTo>
                      <a:pt x="728" y="288"/>
                    </a:lnTo>
                    <a:lnTo>
                      <a:pt x="735" y="291"/>
                    </a:lnTo>
                    <a:lnTo>
                      <a:pt x="738" y="293"/>
                    </a:lnTo>
                    <a:lnTo>
                      <a:pt x="743" y="298"/>
                    </a:lnTo>
                    <a:lnTo>
                      <a:pt x="745" y="303"/>
                    </a:lnTo>
                    <a:lnTo>
                      <a:pt x="750" y="308"/>
                    </a:lnTo>
                    <a:lnTo>
                      <a:pt x="755" y="313"/>
                    </a:lnTo>
                    <a:lnTo>
                      <a:pt x="755" y="316"/>
                    </a:lnTo>
                    <a:lnTo>
                      <a:pt x="757" y="318"/>
                    </a:lnTo>
                    <a:lnTo>
                      <a:pt x="760" y="321"/>
                    </a:lnTo>
                    <a:lnTo>
                      <a:pt x="762" y="321"/>
                    </a:lnTo>
                    <a:lnTo>
                      <a:pt x="765" y="323"/>
                    </a:lnTo>
                    <a:lnTo>
                      <a:pt x="770" y="326"/>
                    </a:lnTo>
                    <a:lnTo>
                      <a:pt x="765" y="328"/>
                    </a:lnTo>
                    <a:lnTo>
                      <a:pt x="762" y="328"/>
                    </a:lnTo>
                    <a:lnTo>
                      <a:pt x="760" y="331"/>
                    </a:lnTo>
                    <a:lnTo>
                      <a:pt x="755" y="333"/>
                    </a:lnTo>
                    <a:lnTo>
                      <a:pt x="750" y="336"/>
                    </a:lnTo>
                    <a:lnTo>
                      <a:pt x="748" y="336"/>
                    </a:lnTo>
                    <a:lnTo>
                      <a:pt x="745" y="338"/>
                    </a:lnTo>
                    <a:lnTo>
                      <a:pt x="743" y="341"/>
                    </a:lnTo>
                    <a:lnTo>
                      <a:pt x="740" y="343"/>
                    </a:lnTo>
                    <a:lnTo>
                      <a:pt x="738" y="343"/>
                    </a:lnTo>
                    <a:lnTo>
                      <a:pt x="735" y="346"/>
                    </a:lnTo>
                    <a:lnTo>
                      <a:pt x="735" y="348"/>
                    </a:lnTo>
                    <a:lnTo>
                      <a:pt x="733" y="351"/>
                    </a:lnTo>
                    <a:lnTo>
                      <a:pt x="730" y="356"/>
                    </a:lnTo>
                    <a:lnTo>
                      <a:pt x="728" y="356"/>
                    </a:lnTo>
                    <a:lnTo>
                      <a:pt x="728" y="358"/>
                    </a:lnTo>
                    <a:lnTo>
                      <a:pt x="725" y="361"/>
                    </a:lnTo>
                    <a:lnTo>
                      <a:pt x="725" y="365"/>
                    </a:lnTo>
                    <a:lnTo>
                      <a:pt x="725" y="368"/>
                    </a:lnTo>
                    <a:lnTo>
                      <a:pt x="725" y="370"/>
                    </a:lnTo>
                    <a:lnTo>
                      <a:pt x="725" y="373"/>
                    </a:lnTo>
                    <a:lnTo>
                      <a:pt x="725" y="375"/>
                    </a:lnTo>
                    <a:lnTo>
                      <a:pt x="725" y="378"/>
                    </a:lnTo>
                    <a:lnTo>
                      <a:pt x="728" y="380"/>
                    </a:lnTo>
                    <a:lnTo>
                      <a:pt x="728" y="383"/>
                    </a:lnTo>
                    <a:lnTo>
                      <a:pt x="728" y="385"/>
                    </a:lnTo>
                    <a:lnTo>
                      <a:pt x="725" y="388"/>
                    </a:lnTo>
                    <a:lnTo>
                      <a:pt x="723" y="395"/>
                    </a:lnTo>
                    <a:lnTo>
                      <a:pt x="720" y="398"/>
                    </a:lnTo>
                    <a:lnTo>
                      <a:pt x="718" y="400"/>
                    </a:lnTo>
                    <a:lnTo>
                      <a:pt x="715" y="403"/>
                    </a:lnTo>
                    <a:lnTo>
                      <a:pt x="713" y="405"/>
                    </a:lnTo>
                    <a:lnTo>
                      <a:pt x="710" y="408"/>
                    </a:lnTo>
                    <a:lnTo>
                      <a:pt x="710" y="410"/>
                    </a:lnTo>
                    <a:lnTo>
                      <a:pt x="710" y="413"/>
                    </a:lnTo>
                    <a:lnTo>
                      <a:pt x="710" y="415"/>
                    </a:lnTo>
                    <a:lnTo>
                      <a:pt x="710" y="418"/>
                    </a:lnTo>
                    <a:lnTo>
                      <a:pt x="728" y="428"/>
                    </a:lnTo>
                    <a:lnTo>
                      <a:pt x="725" y="428"/>
                    </a:lnTo>
                    <a:lnTo>
                      <a:pt x="738" y="438"/>
                    </a:lnTo>
                    <a:lnTo>
                      <a:pt x="740" y="440"/>
                    </a:lnTo>
                    <a:lnTo>
                      <a:pt x="743" y="442"/>
                    </a:lnTo>
                    <a:lnTo>
                      <a:pt x="743" y="445"/>
                    </a:lnTo>
                    <a:lnTo>
                      <a:pt x="743" y="447"/>
                    </a:lnTo>
                    <a:lnTo>
                      <a:pt x="743" y="450"/>
                    </a:lnTo>
                    <a:lnTo>
                      <a:pt x="740" y="452"/>
                    </a:lnTo>
                    <a:lnTo>
                      <a:pt x="738" y="455"/>
                    </a:lnTo>
                    <a:lnTo>
                      <a:pt x="738" y="457"/>
                    </a:lnTo>
                    <a:lnTo>
                      <a:pt x="740" y="457"/>
                    </a:lnTo>
                    <a:lnTo>
                      <a:pt x="740" y="460"/>
                    </a:lnTo>
                    <a:lnTo>
                      <a:pt x="743" y="462"/>
                    </a:lnTo>
                    <a:lnTo>
                      <a:pt x="743" y="465"/>
                    </a:lnTo>
                    <a:lnTo>
                      <a:pt x="745" y="467"/>
                    </a:lnTo>
                    <a:lnTo>
                      <a:pt x="748" y="470"/>
                    </a:lnTo>
                    <a:lnTo>
                      <a:pt x="750" y="472"/>
                    </a:lnTo>
                    <a:lnTo>
                      <a:pt x="752" y="475"/>
                    </a:lnTo>
                    <a:lnTo>
                      <a:pt x="752" y="477"/>
                    </a:lnTo>
                    <a:lnTo>
                      <a:pt x="755" y="477"/>
                    </a:lnTo>
                    <a:lnTo>
                      <a:pt x="755" y="480"/>
                    </a:lnTo>
                    <a:lnTo>
                      <a:pt x="757" y="482"/>
                    </a:lnTo>
                    <a:lnTo>
                      <a:pt x="760" y="482"/>
                    </a:lnTo>
                    <a:lnTo>
                      <a:pt x="760" y="485"/>
                    </a:lnTo>
                    <a:lnTo>
                      <a:pt x="762" y="485"/>
                    </a:lnTo>
                    <a:lnTo>
                      <a:pt x="762" y="487"/>
                    </a:lnTo>
                    <a:lnTo>
                      <a:pt x="762" y="490"/>
                    </a:lnTo>
                    <a:lnTo>
                      <a:pt x="760" y="490"/>
                    </a:lnTo>
                    <a:lnTo>
                      <a:pt x="757" y="490"/>
                    </a:lnTo>
                    <a:lnTo>
                      <a:pt x="755" y="492"/>
                    </a:lnTo>
                    <a:lnTo>
                      <a:pt x="752" y="495"/>
                    </a:lnTo>
                    <a:lnTo>
                      <a:pt x="750" y="495"/>
                    </a:lnTo>
                    <a:lnTo>
                      <a:pt x="748" y="495"/>
                    </a:lnTo>
                    <a:lnTo>
                      <a:pt x="745" y="495"/>
                    </a:lnTo>
                    <a:lnTo>
                      <a:pt x="743" y="497"/>
                    </a:lnTo>
                    <a:lnTo>
                      <a:pt x="743" y="495"/>
                    </a:lnTo>
                    <a:lnTo>
                      <a:pt x="740" y="495"/>
                    </a:lnTo>
                    <a:lnTo>
                      <a:pt x="738" y="495"/>
                    </a:lnTo>
                    <a:lnTo>
                      <a:pt x="735" y="495"/>
                    </a:lnTo>
                    <a:lnTo>
                      <a:pt x="733" y="495"/>
                    </a:lnTo>
                    <a:lnTo>
                      <a:pt x="730" y="497"/>
                    </a:lnTo>
                    <a:lnTo>
                      <a:pt x="728" y="497"/>
                    </a:lnTo>
                    <a:lnTo>
                      <a:pt x="725" y="497"/>
                    </a:lnTo>
                    <a:lnTo>
                      <a:pt x="723" y="497"/>
                    </a:lnTo>
                    <a:lnTo>
                      <a:pt x="720" y="497"/>
                    </a:lnTo>
                    <a:lnTo>
                      <a:pt x="718" y="497"/>
                    </a:lnTo>
                    <a:lnTo>
                      <a:pt x="715" y="497"/>
                    </a:lnTo>
                    <a:lnTo>
                      <a:pt x="713" y="497"/>
                    </a:lnTo>
                    <a:lnTo>
                      <a:pt x="710" y="497"/>
                    </a:lnTo>
                    <a:lnTo>
                      <a:pt x="708" y="497"/>
                    </a:lnTo>
                    <a:lnTo>
                      <a:pt x="708" y="495"/>
                    </a:lnTo>
                    <a:lnTo>
                      <a:pt x="705" y="492"/>
                    </a:lnTo>
                    <a:lnTo>
                      <a:pt x="703" y="492"/>
                    </a:lnTo>
                    <a:lnTo>
                      <a:pt x="700" y="490"/>
                    </a:lnTo>
                    <a:lnTo>
                      <a:pt x="698" y="487"/>
                    </a:lnTo>
                    <a:lnTo>
                      <a:pt x="695" y="487"/>
                    </a:lnTo>
                    <a:lnTo>
                      <a:pt x="695" y="485"/>
                    </a:lnTo>
                    <a:lnTo>
                      <a:pt x="693" y="485"/>
                    </a:lnTo>
                    <a:lnTo>
                      <a:pt x="693" y="482"/>
                    </a:lnTo>
                    <a:lnTo>
                      <a:pt x="690" y="482"/>
                    </a:lnTo>
                    <a:lnTo>
                      <a:pt x="688" y="480"/>
                    </a:lnTo>
                    <a:lnTo>
                      <a:pt x="685" y="477"/>
                    </a:lnTo>
                    <a:lnTo>
                      <a:pt x="685" y="475"/>
                    </a:lnTo>
                    <a:lnTo>
                      <a:pt x="683" y="472"/>
                    </a:lnTo>
                    <a:lnTo>
                      <a:pt x="683" y="470"/>
                    </a:lnTo>
                    <a:lnTo>
                      <a:pt x="683" y="467"/>
                    </a:lnTo>
                    <a:lnTo>
                      <a:pt x="680" y="467"/>
                    </a:lnTo>
                    <a:lnTo>
                      <a:pt x="680" y="465"/>
                    </a:lnTo>
                    <a:lnTo>
                      <a:pt x="678" y="465"/>
                    </a:lnTo>
                    <a:lnTo>
                      <a:pt x="678" y="462"/>
                    </a:lnTo>
                    <a:lnTo>
                      <a:pt x="675" y="465"/>
                    </a:lnTo>
                    <a:lnTo>
                      <a:pt x="673" y="465"/>
                    </a:lnTo>
                    <a:lnTo>
                      <a:pt x="670" y="465"/>
                    </a:lnTo>
                    <a:lnTo>
                      <a:pt x="668" y="465"/>
                    </a:lnTo>
                    <a:lnTo>
                      <a:pt x="666" y="465"/>
                    </a:lnTo>
                    <a:lnTo>
                      <a:pt x="666" y="462"/>
                    </a:lnTo>
                    <a:lnTo>
                      <a:pt x="663" y="460"/>
                    </a:lnTo>
                    <a:lnTo>
                      <a:pt x="661" y="457"/>
                    </a:lnTo>
                    <a:lnTo>
                      <a:pt x="661" y="455"/>
                    </a:lnTo>
                    <a:lnTo>
                      <a:pt x="658" y="452"/>
                    </a:lnTo>
                    <a:lnTo>
                      <a:pt x="656" y="450"/>
                    </a:lnTo>
                    <a:lnTo>
                      <a:pt x="656" y="447"/>
                    </a:lnTo>
                    <a:lnTo>
                      <a:pt x="653" y="445"/>
                    </a:lnTo>
                    <a:lnTo>
                      <a:pt x="653" y="442"/>
                    </a:lnTo>
                    <a:lnTo>
                      <a:pt x="651" y="442"/>
                    </a:lnTo>
                    <a:lnTo>
                      <a:pt x="648" y="442"/>
                    </a:lnTo>
                    <a:lnTo>
                      <a:pt x="646" y="442"/>
                    </a:lnTo>
                    <a:lnTo>
                      <a:pt x="643" y="445"/>
                    </a:lnTo>
                    <a:lnTo>
                      <a:pt x="641" y="445"/>
                    </a:lnTo>
                    <a:lnTo>
                      <a:pt x="638" y="445"/>
                    </a:lnTo>
                    <a:lnTo>
                      <a:pt x="636" y="445"/>
                    </a:lnTo>
                    <a:lnTo>
                      <a:pt x="636" y="447"/>
                    </a:lnTo>
                    <a:lnTo>
                      <a:pt x="633" y="447"/>
                    </a:lnTo>
                    <a:lnTo>
                      <a:pt x="631" y="450"/>
                    </a:lnTo>
                    <a:lnTo>
                      <a:pt x="628" y="450"/>
                    </a:lnTo>
                    <a:lnTo>
                      <a:pt x="631" y="452"/>
                    </a:lnTo>
                    <a:lnTo>
                      <a:pt x="633" y="455"/>
                    </a:lnTo>
                    <a:lnTo>
                      <a:pt x="636" y="455"/>
                    </a:lnTo>
                    <a:lnTo>
                      <a:pt x="636" y="457"/>
                    </a:lnTo>
                    <a:lnTo>
                      <a:pt x="638" y="457"/>
                    </a:lnTo>
                    <a:lnTo>
                      <a:pt x="638" y="460"/>
                    </a:lnTo>
                    <a:lnTo>
                      <a:pt x="641" y="462"/>
                    </a:lnTo>
                    <a:lnTo>
                      <a:pt x="643" y="462"/>
                    </a:lnTo>
                    <a:lnTo>
                      <a:pt x="643" y="465"/>
                    </a:lnTo>
                    <a:lnTo>
                      <a:pt x="646" y="465"/>
                    </a:lnTo>
                    <a:lnTo>
                      <a:pt x="646" y="467"/>
                    </a:lnTo>
                    <a:lnTo>
                      <a:pt x="648" y="467"/>
                    </a:lnTo>
                    <a:lnTo>
                      <a:pt x="651" y="470"/>
                    </a:lnTo>
                    <a:lnTo>
                      <a:pt x="651" y="472"/>
                    </a:lnTo>
                    <a:lnTo>
                      <a:pt x="653" y="472"/>
                    </a:lnTo>
                    <a:lnTo>
                      <a:pt x="653" y="475"/>
                    </a:lnTo>
                    <a:lnTo>
                      <a:pt x="656" y="475"/>
                    </a:lnTo>
                    <a:lnTo>
                      <a:pt x="658" y="477"/>
                    </a:lnTo>
                    <a:lnTo>
                      <a:pt x="658" y="480"/>
                    </a:lnTo>
                    <a:lnTo>
                      <a:pt x="658" y="482"/>
                    </a:lnTo>
                    <a:lnTo>
                      <a:pt x="661" y="482"/>
                    </a:lnTo>
                    <a:lnTo>
                      <a:pt x="663" y="485"/>
                    </a:lnTo>
                    <a:lnTo>
                      <a:pt x="666" y="487"/>
                    </a:lnTo>
                    <a:lnTo>
                      <a:pt x="666" y="490"/>
                    </a:lnTo>
                    <a:lnTo>
                      <a:pt x="666" y="492"/>
                    </a:lnTo>
                    <a:lnTo>
                      <a:pt x="663" y="495"/>
                    </a:lnTo>
                    <a:lnTo>
                      <a:pt x="663" y="497"/>
                    </a:lnTo>
                    <a:lnTo>
                      <a:pt x="661" y="497"/>
                    </a:lnTo>
                    <a:lnTo>
                      <a:pt x="658" y="497"/>
                    </a:lnTo>
                    <a:lnTo>
                      <a:pt x="656" y="497"/>
                    </a:lnTo>
                    <a:lnTo>
                      <a:pt x="653" y="497"/>
                    </a:lnTo>
                    <a:lnTo>
                      <a:pt x="651" y="497"/>
                    </a:lnTo>
                    <a:lnTo>
                      <a:pt x="651" y="500"/>
                    </a:lnTo>
                    <a:lnTo>
                      <a:pt x="648" y="500"/>
                    </a:lnTo>
                    <a:lnTo>
                      <a:pt x="646" y="500"/>
                    </a:lnTo>
                    <a:lnTo>
                      <a:pt x="643" y="502"/>
                    </a:lnTo>
                    <a:lnTo>
                      <a:pt x="641" y="502"/>
                    </a:lnTo>
                    <a:lnTo>
                      <a:pt x="638" y="502"/>
                    </a:lnTo>
                    <a:lnTo>
                      <a:pt x="638" y="505"/>
                    </a:lnTo>
                    <a:lnTo>
                      <a:pt x="636" y="505"/>
                    </a:lnTo>
                    <a:lnTo>
                      <a:pt x="633" y="507"/>
                    </a:lnTo>
                    <a:lnTo>
                      <a:pt x="631" y="510"/>
                    </a:lnTo>
                    <a:lnTo>
                      <a:pt x="628" y="510"/>
                    </a:lnTo>
                    <a:lnTo>
                      <a:pt x="626" y="510"/>
                    </a:lnTo>
                    <a:lnTo>
                      <a:pt x="623" y="510"/>
                    </a:lnTo>
                    <a:lnTo>
                      <a:pt x="621" y="507"/>
                    </a:lnTo>
                    <a:lnTo>
                      <a:pt x="618" y="510"/>
                    </a:lnTo>
                    <a:lnTo>
                      <a:pt x="616" y="510"/>
                    </a:lnTo>
                    <a:lnTo>
                      <a:pt x="613" y="510"/>
                    </a:lnTo>
                    <a:lnTo>
                      <a:pt x="611" y="510"/>
                    </a:lnTo>
                    <a:lnTo>
                      <a:pt x="608" y="510"/>
                    </a:lnTo>
                    <a:lnTo>
                      <a:pt x="606" y="510"/>
                    </a:lnTo>
                    <a:lnTo>
                      <a:pt x="606" y="507"/>
                    </a:lnTo>
                    <a:lnTo>
                      <a:pt x="603" y="507"/>
                    </a:lnTo>
                    <a:lnTo>
                      <a:pt x="601" y="510"/>
                    </a:lnTo>
                    <a:lnTo>
                      <a:pt x="598" y="510"/>
                    </a:lnTo>
                    <a:lnTo>
                      <a:pt x="596" y="510"/>
                    </a:lnTo>
                    <a:lnTo>
                      <a:pt x="593" y="510"/>
                    </a:lnTo>
                    <a:lnTo>
                      <a:pt x="593" y="507"/>
                    </a:lnTo>
                    <a:lnTo>
                      <a:pt x="589" y="507"/>
                    </a:lnTo>
                    <a:lnTo>
                      <a:pt x="586" y="507"/>
                    </a:lnTo>
                    <a:lnTo>
                      <a:pt x="584" y="507"/>
                    </a:lnTo>
                    <a:lnTo>
                      <a:pt x="581" y="505"/>
                    </a:lnTo>
                    <a:lnTo>
                      <a:pt x="576" y="505"/>
                    </a:lnTo>
                    <a:lnTo>
                      <a:pt x="574" y="505"/>
                    </a:lnTo>
                    <a:lnTo>
                      <a:pt x="571" y="505"/>
                    </a:lnTo>
                    <a:lnTo>
                      <a:pt x="569" y="505"/>
                    </a:lnTo>
                    <a:lnTo>
                      <a:pt x="566" y="505"/>
                    </a:lnTo>
                    <a:lnTo>
                      <a:pt x="564" y="505"/>
                    </a:lnTo>
                    <a:lnTo>
                      <a:pt x="561" y="505"/>
                    </a:lnTo>
                    <a:lnTo>
                      <a:pt x="559" y="505"/>
                    </a:lnTo>
                    <a:lnTo>
                      <a:pt x="559" y="502"/>
                    </a:lnTo>
                    <a:lnTo>
                      <a:pt x="556" y="502"/>
                    </a:lnTo>
                    <a:lnTo>
                      <a:pt x="554" y="502"/>
                    </a:lnTo>
                    <a:lnTo>
                      <a:pt x="551" y="502"/>
                    </a:lnTo>
                    <a:lnTo>
                      <a:pt x="549" y="502"/>
                    </a:lnTo>
                    <a:lnTo>
                      <a:pt x="549" y="500"/>
                    </a:lnTo>
                    <a:lnTo>
                      <a:pt x="546" y="500"/>
                    </a:lnTo>
                    <a:lnTo>
                      <a:pt x="544" y="500"/>
                    </a:lnTo>
                    <a:lnTo>
                      <a:pt x="541" y="497"/>
                    </a:lnTo>
                    <a:lnTo>
                      <a:pt x="539" y="497"/>
                    </a:lnTo>
                    <a:lnTo>
                      <a:pt x="536" y="497"/>
                    </a:lnTo>
                    <a:lnTo>
                      <a:pt x="536" y="495"/>
                    </a:lnTo>
                    <a:lnTo>
                      <a:pt x="534" y="495"/>
                    </a:lnTo>
                    <a:lnTo>
                      <a:pt x="531" y="495"/>
                    </a:lnTo>
                    <a:lnTo>
                      <a:pt x="531" y="492"/>
                    </a:lnTo>
                    <a:lnTo>
                      <a:pt x="529" y="492"/>
                    </a:lnTo>
                    <a:lnTo>
                      <a:pt x="526" y="492"/>
                    </a:lnTo>
                    <a:lnTo>
                      <a:pt x="524" y="492"/>
                    </a:lnTo>
                    <a:lnTo>
                      <a:pt x="519" y="492"/>
                    </a:lnTo>
                    <a:lnTo>
                      <a:pt x="516" y="492"/>
                    </a:lnTo>
                    <a:lnTo>
                      <a:pt x="514" y="492"/>
                    </a:lnTo>
                    <a:lnTo>
                      <a:pt x="512" y="492"/>
                    </a:lnTo>
                    <a:lnTo>
                      <a:pt x="512" y="490"/>
                    </a:lnTo>
                    <a:lnTo>
                      <a:pt x="509" y="490"/>
                    </a:lnTo>
                    <a:lnTo>
                      <a:pt x="509" y="487"/>
                    </a:lnTo>
                    <a:lnTo>
                      <a:pt x="507" y="487"/>
                    </a:lnTo>
                    <a:lnTo>
                      <a:pt x="504" y="485"/>
                    </a:lnTo>
                    <a:lnTo>
                      <a:pt x="502" y="485"/>
                    </a:lnTo>
                    <a:lnTo>
                      <a:pt x="497" y="487"/>
                    </a:lnTo>
                    <a:lnTo>
                      <a:pt x="489" y="487"/>
                    </a:lnTo>
                    <a:lnTo>
                      <a:pt x="482" y="487"/>
                    </a:lnTo>
                    <a:lnTo>
                      <a:pt x="474" y="487"/>
                    </a:lnTo>
                    <a:lnTo>
                      <a:pt x="467" y="487"/>
                    </a:lnTo>
                    <a:lnTo>
                      <a:pt x="462" y="490"/>
                    </a:lnTo>
                    <a:lnTo>
                      <a:pt x="459" y="490"/>
                    </a:lnTo>
                    <a:lnTo>
                      <a:pt x="454" y="487"/>
                    </a:lnTo>
                    <a:lnTo>
                      <a:pt x="452" y="487"/>
                    </a:lnTo>
                    <a:lnTo>
                      <a:pt x="447" y="487"/>
                    </a:lnTo>
                    <a:lnTo>
                      <a:pt x="442" y="487"/>
                    </a:lnTo>
                    <a:lnTo>
                      <a:pt x="439" y="485"/>
                    </a:lnTo>
                    <a:lnTo>
                      <a:pt x="432" y="485"/>
                    </a:lnTo>
                    <a:lnTo>
                      <a:pt x="430" y="482"/>
                    </a:lnTo>
                    <a:lnTo>
                      <a:pt x="425" y="482"/>
                    </a:lnTo>
                    <a:lnTo>
                      <a:pt x="422" y="480"/>
                    </a:lnTo>
                    <a:lnTo>
                      <a:pt x="417" y="480"/>
                    </a:lnTo>
                    <a:lnTo>
                      <a:pt x="412" y="480"/>
                    </a:lnTo>
                    <a:lnTo>
                      <a:pt x="410" y="480"/>
                    </a:lnTo>
                    <a:lnTo>
                      <a:pt x="407" y="480"/>
                    </a:lnTo>
                    <a:lnTo>
                      <a:pt x="405" y="480"/>
                    </a:lnTo>
                    <a:lnTo>
                      <a:pt x="402" y="480"/>
                    </a:lnTo>
                    <a:lnTo>
                      <a:pt x="400" y="480"/>
                    </a:lnTo>
                    <a:lnTo>
                      <a:pt x="397" y="480"/>
                    </a:lnTo>
                    <a:lnTo>
                      <a:pt x="395" y="480"/>
                    </a:lnTo>
                    <a:lnTo>
                      <a:pt x="392" y="480"/>
                    </a:lnTo>
                    <a:lnTo>
                      <a:pt x="390" y="480"/>
                    </a:lnTo>
                    <a:lnTo>
                      <a:pt x="392" y="480"/>
                    </a:lnTo>
                    <a:lnTo>
                      <a:pt x="397" y="482"/>
                    </a:lnTo>
                    <a:lnTo>
                      <a:pt x="400" y="482"/>
                    </a:lnTo>
                    <a:lnTo>
                      <a:pt x="402" y="485"/>
                    </a:lnTo>
                    <a:lnTo>
                      <a:pt x="405" y="485"/>
                    </a:lnTo>
                    <a:lnTo>
                      <a:pt x="407" y="487"/>
                    </a:lnTo>
                    <a:lnTo>
                      <a:pt x="410" y="490"/>
                    </a:lnTo>
                    <a:lnTo>
                      <a:pt x="415" y="492"/>
                    </a:lnTo>
                    <a:lnTo>
                      <a:pt x="417" y="495"/>
                    </a:lnTo>
                    <a:lnTo>
                      <a:pt x="420" y="497"/>
                    </a:lnTo>
                    <a:lnTo>
                      <a:pt x="422" y="500"/>
                    </a:lnTo>
                    <a:lnTo>
                      <a:pt x="425" y="500"/>
                    </a:lnTo>
                    <a:lnTo>
                      <a:pt x="425" y="502"/>
                    </a:lnTo>
                    <a:lnTo>
                      <a:pt x="430" y="502"/>
                    </a:lnTo>
                    <a:lnTo>
                      <a:pt x="432" y="505"/>
                    </a:lnTo>
                    <a:lnTo>
                      <a:pt x="434" y="507"/>
                    </a:lnTo>
                    <a:lnTo>
                      <a:pt x="437" y="510"/>
                    </a:lnTo>
                    <a:lnTo>
                      <a:pt x="439" y="512"/>
                    </a:lnTo>
                    <a:lnTo>
                      <a:pt x="442" y="512"/>
                    </a:lnTo>
                    <a:lnTo>
                      <a:pt x="442" y="515"/>
                    </a:lnTo>
                    <a:lnTo>
                      <a:pt x="442" y="517"/>
                    </a:lnTo>
                    <a:lnTo>
                      <a:pt x="444" y="520"/>
                    </a:lnTo>
                    <a:lnTo>
                      <a:pt x="444" y="522"/>
                    </a:lnTo>
                    <a:lnTo>
                      <a:pt x="447" y="524"/>
                    </a:lnTo>
                    <a:lnTo>
                      <a:pt x="447" y="527"/>
                    </a:lnTo>
                    <a:lnTo>
                      <a:pt x="449" y="529"/>
                    </a:lnTo>
                    <a:lnTo>
                      <a:pt x="452" y="532"/>
                    </a:lnTo>
                    <a:lnTo>
                      <a:pt x="452" y="534"/>
                    </a:lnTo>
                    <a:lnTo>
                      <a:pt x="454" y="537"/>
                    </a:lnTo>
                    <a:lnTo>
                      <a:pt x="457" y="539"/>
                    </a:lnTo>
                    <a:lnTo>
                      <a:pt x="457" y="542"/>
                    </a:lnTo>
                    <a:lnTo>
                      <a:pt x="457" y="544"/>
                    </a:lnTo>
                    <a:lnTo>
                      <a:pt x="457" y="547"/>
                    </a:lnTo>
                    <a:lnTo>
                      <a:pt x="457" y="549"/>
                    </a:lnTo>
                    <a:lnTo>
                      <a:pt x="457" y="552"/>
                    </a:lnTo>
                    <a:lnTo>
                      <a:pt x="457" y="554"/>
                    </a:lnTo>
                    <a:lnTo>
                      <a:pt x="457" y="557"/>
                    </a:lnTo>
                    <a:lnTo>
                      <a:pt x="454" y="562"/>
                    </a:lnTo>
                    <a:lnTo>
                      <a:pt x="444" y="567"/>
                    </a:lnTo>
                    <a:lnTo>
                      <a:pt x="434" y="572"/>
                    </a:lnTo>
                    <a:lnTo>
                      <a:pt x="432" y="572"/>
                    </a:lnTo>
                    <a:lnTo>
                      <a:pt x="432" y="574"/>
                    </a:lnTo>
                    <a:lnTo>
                      <a:pt x="430" y="574"/>
                    </a:lnTo>
                    <a:lnTo>
                      <a:pt x="427" y="574"/>
                    </a:lnTo>
                    <a:lnTo>
                      <a:pt x="427" y="577"/>
                    </a:lnTo>
                    <a:lnTo>
                      <a:pt x="425" y="577"/>
                    </a:lnTo>
                    <a:lnTo>
                      <a:pt x="425" y="579"/>
                    </a:lnTo>
                    <a:lnTo>
                      <a:pt x="425" y="582"/>
                    </a:lnTo>
                    <a:lnTo>
                      <a:pt x="425" y="584"/>
                    </a:lnTo>
                    <a:lnTo>
                      <a:pt x="422" y="584"/>
                    </a:lnTo>
                    <a:lnTo>
                      <a:pt x="420" y="584"/>
                    </a:lnTo>
                    <a:lnTo>
                      <a:pt x="417" y="587"/>
                    </a:lnTo>
                    <a:lnTo>
                      <a:pt x="415" y="587"/>
                    </a:lnTo>
                    <a:lnTo>
                      <a:pt x="412" y="589"/>
                    </a:lnTo>
                    <a:lnTo>
                      <a:pt x="410" y="589"/>
                    </a:lnTo>
                    <a:lnTo>
                      <a:pt x="410" y="592"/>
                    </a:lnTo>
                    <a:lnTo>
                      <a:pt x="410" y="594"/>
                    </a:lnTo>
                    <a:lnTo>
                      <a:pt x="410" y="597"/>
                    </a:lnTo>
                    <a:lnTo>
                      <a:pt x="412" y="599"/>
                    </a:lnTo>
                    <a:lnTo>
                      <a:pt x="415" y="599"/>
                    </a:lnTo>
                    <a:lnTo>
                      <a:pt x="415" y="601"/>
                    </a:lnTo>
                    <a:lnTo>
                      <a:pt x="417" y="601"/>
                    </a:lnTo>
                    <a:lnTo>
                      <a:pt x="417" y="604"/>
                    </a:lnTo>
                    <a:lnTo>
                      <a:pt x="420" y="606"/>
                    </a:lnTo>
                    <a:lnTo>
                      <a:pt x="422" y="609"/>
                    </a:lnTo>
                    <a:lnTo>
                      <a:pt x="425" y="611"/>
                    </a:lnTo>
                    <a:lnTo>
                      <a:pt x="425" y="614"/>
                    </a:lnTo>
                    <a:lnTo>
                      <a:pt x="427" y="614"/>
                    </a:lnTo>
                    <a:lnTo>
                      <a:pt x="430" y="616"/>
                    </a:lnTo>
                    <a:lnTo>
                      <a:pt x="432" y="616"/>
                    </a:lnTo>
                    <a:lnTo>
                      <a:pt x="442" y="624"/>
                    </a:lnTo>
                    <a:lnTo>
                      <a:pt x="442" y="626"/>
                    </a:lnTo>
                    <a:lnTo>
                      <a:pt x="444" y="626"/>
                    </a:lnTo>
                    <a:lnTo>
                      <a:pt x="447" y="629"/>
                    </a:lnTo>
                    <a:lnTo>
                      <a:pt x="447" y="631"/>
                    </a:lnTo>
                    <a:lnTo>
                      <a:pt x="449" y="634"/>
                    </a:lnTo>
                    <a:lnTo>
                      <a:pt x="449" y="636"/>
                    </a:lnTo>
                    <a:lnTo>
                      <a:pt x="452" y="636"/>
                    </a:lnTo>
                    <a:lnTo>
                      <a:pt x="452" y="639"/>
                    </a:lnTo>
                    <a:lnTo>
                      <a:pt x="454" y="639"/>
                    </a:lnTo>
                    <a:lnTo>
                      <a:pt x="457" y="641"/>
                    </a:lnTo>
                    <a:lnTo>
                      <a:pt x="459" y="641"/>
                    </a:lnTo>
                    <a:lnTo>
                      <a:pt x="459" y="644"/>
                    </a:lnTo>
                    <a:lnTo>
                      <a:pt x="462" y="644"/>
                    </a:lnTo>
                    <a:lnTo>
                      <a:pt x="462" y="646"/>
                    </a:lnTo>
                    <a:lnTo>
                      <a:pt x="464" y="646"/>
                    </a:lnTo>
                    <a:lnTo>
                      <a:pt x="464" y="649"/>
                    </a:lnTo>
                    <a:lnTo>
                      <a:pt x="467" y="651"/>
                    </a:lnTo>
                    <a:lnTo>
                      <a:pt x="467" y="654"/>
                    </a:lnTo>
                    <a:lnTo>
                      <a:pt x="469" y="656"/>
                    </a:lnTo>
                    <a:lnTo>
                      <a:pt x="469" y="659"/>
                    </a:lnTo>
                    <a:lnTo>
                      <a:pt x="472" y="659"/>
                    </a:lnTo>
                    <a:lnTo>
                      <a:pt x="472" y="661"/>
                    </a:lnTo>
                    <a:lnTo>
                      <a:pt x="469" y="661"/>
                    </a:lnTo>
                    <a:lnTo>
                      <a:pt x="467" y="661"/>
                    </a:lnTo>
                    <a:lnTo>
                      <a:pt x="464" y="661"/>
                    </a:lnTo>
                    <a:lnTo>
                      <a:pt x="462" y="661"/>
                    </a:lnTo>
                    <a:lnTo>
                      <a:pt x="462" y="664"/>
                    </a:lnTo>
                    <a:lnTo>
                      <a:pt x="459" y="664"/>
                    </a:lnTo>
                    <a:lnTo>
                      <a:pt x="459" y="666"/>
                    </a:lnTo>
                    <a:lnTo>
                      <a:pt x="462" y="666"/>
                    </a:lnTo>
                    <a:lnTo>
                      <a:pt x="462" y="669"/>
                    </a:lnTo>
                    <a:lnTo>
                      <a:pt x="464" y="671"/>
                    </a:lnTo>
                    <a:lnTo>
                      <a:pt x="464" y="674"/>
                    </a:lnTo>
                    <a:lnTo>
                      <a:pt x="467" y="676"/>
                    </a:lnTo>
                    <a:lnTo>
                      <a:pt x="464" y="676"/>
                    </a:lnTo>
                    <a:lnTo>
                      <a:pt x="462" y="676"/>
                    </a:lnTo>
                    <a:lnTo>
                      <a:pt x="459" y="678"/>
                    </a:lnTo>
                    <a:lnTo>
                      <a:pt x="459" y="681"/>
                    </a:lnTo>
                    <a:lnTo>
                      <a:pt x="462" y="681"/>
                    </a:lnTo>
                    <a:lnTo>
                      <a:pt x="462" y="683"/>
                    </a:lnTo>
                    <a:lnTo>
                      <a:pt x="464" y="686"/>
                    </a:lnTo>
                    <a:lnTo>
                      <a:pt x="464" y="688"/>
                    </a:lnTo>
                    <a:lnTo>
                      <a:pt x="464" y="691"/>
                    </a:lnTo>
                    <a:lnTo>
                      <a:pt x="464" y="693"/>
                    </a:lnTo>
                    <a:lnTo>
                      <a:pt x="464" y="696"/>
                    </a:lnTo>
                    <a:lnTo>
                      <a:pt x="464" y="698"/>
                    </a:lnTo>
                    <a:lnTo>
                      <a:pt x="464" y="701"/>
                    </a:lnTo>
                    <a:lnTo>
                      <a:pt x="464" y="703"/>
                    </a:lnTo>
                    <a:lnTo>
                      <a:pt x="464" y="706"/>
                    </a:lnTo>
                    <a:lnTo>
                      <a:pt x="464" y="708"/>
                    </a:lnTo>
                    <a:lnTo>
                      <a:pt x="464" y="711"/>
                    </a:lnTo>
                    <a:lnTo>
                      <a:pt x="462" y="713"/>
                    </a:lnTo>
                    <a:lnTo>
                      <a:pt x="462" y="716"/>
                    </a:lnTo>
                    <a:lnTo>
                      <a:pt x="462" y="718"/>
                    </a:lnTo>
                    <a:lnTo>
                      <a:pt x="462" y="721"/>
                    </a:lnTo>
                    <a:lnTo>
                      <a:pt x="462" y="723"/>
                    </a:lnTo>
                    <a:lnTo>
                      <a:pt x="462" y="726"/>
                    </a:lnTo>
                    <a:lnTo>
                      <a:pt x="462" y="728"/>
                    </a:lnTo>
                    <a:lnTo>
                      <a:pt x="459" y="728"/>
                    </a:lnTo>
                    <a:lnTo>
                      <a:pt x="459" y="731"/>
                    </a:lnTo>
                    <a:lnTo>
                      <a:pt x="459" y="733"/>
                    </a:lnTo>
                    <a:lnTo>
                      <a:pt x="459" y="736"/>
                    </a:lnTo>
                    <a:lnTo>
                      <a:pt x="457" y="736"/>
                    </a:lnTo>
                    <a:lnTo>
                      <a:pt x="459" y="736"/>
                    </a:lnTo>
                    <a:lnTo>
                      <a:pt x="459" y="738"/>
                    </a:lnTo>
                    <a:lnTo>
                      <a:pt x="459" y="741"/>
                    </a:lnTo>
                    <a:lnTo>
                      <a:pt x="459" y="743"/>
                    </a:lnTo>
                    <a:lnTo>
                      <a:pt x="457" y="743"/>
                    </a:lnTo>
                    <a:lnTo>
                      <a:pt x="454" y="743"/>
                    </a:lnTo>
                    <a:lnTo>
                      <a:pt x="457" y="746"/>
                    </a:lnTo>
                    <a:lnTo>
                      <a:pt x="457" y="748"/>
                    </a:lnTo>
                    <a:lnTo>
                      <a:pt x="459" y="748"/>
                    </a:lnTo>
                    <a:lnTo>
                      <a:pt x="459" y="751"/>
                    </a:lnTo>
                    <a:lnTo>
                      <a:pt x="462" y="753"/>
                    </a:lnTo>
                    <a:lnTo>
                      <a:pt x="462" y="756"/>
                    </a:lnTo>
                    <a:lnTo>
                      <a:pt x="464" y="758"/>
                    </a:lnTo>
                    <a:lnTo>
                      <a:pt x="467" y="760"/>
                    </a:lnTo>
                    <a:lnTo>
                      <a:pt x="469" y="760"/>
                    </a:lnTo>
                    <a:lnTo>
                      <a:pt x="472" y="760"/>
                    </a:lnTo>
                    <a:lnTo>
                      <a:pt x="472" y="758"/>
                    </a:lnTo>
                    <a:lnTo>
                      <a:pt x="474" y="758"/>
                    </a:lnTo>
                    <a:lnTo>
                      <a:pt x="477" y="758"/>
                    </a:lnTo>
                    <a:lnTo>
                      <a:pt x="479" y="758"/>
                    </a:lnTo>
                    <a:lnTo>
                      <a:pt x="479" y="760"/>
                    </a:lnTo>
                    <a:lnTo>
                      <a:pt x="482" y="760"/>
                    </a:lnTo>
                    <a:lnTo>
                      <a:pt x="482" y="763"/>
                    </a:lnTo>
                    <a:lnTo>
                      <a:pt x="484" y="763"/>
                    </a:lnTo>
                    <a:lnTo>
                      <a:pt x="487" y="765"/>
                    </a:lnTo>
                    <a:lnTo>
                      <a:pt x="489" y="765"/>
                    </a:lnTo>
                    <a:lnTo>
                      <a:pt x="492" y="765"/>
                    </a:lnTo>
                    <a:lnTo>
                      <a:pt x="494" y="765"/>
                    </a:lnTo>
                    <a:lnTo>
                      <a:pt x="494" y="768"/>
                    </a:lnTo>
                    <a:lnTo>
                      <a:pt x="492" y="770"/>
                    </a:lnTo>
                    <a:lnTo>
                      <a:pt x="489" y="770"/>
                    </a:lnTo>
                    <a:lnTo>
                      <a:pt x="487" y="773"/>
                    </a:lnTo>
                    <a:lnTo>
                      <a:pt x="487" y="775"/>
                    </a:lnTo>
                    <a:lnTo>
                      <a:pt x="484" y="775"/>
                    </a:lnTo>
                    <a:lnTo>
                      <a:pt x="482" y="783"/>
                    </a:lnTo>
                    <a:lnTo>
                      <a:pt x="474" y="790"/>
                    </a:lnTo>
                    <a:lnTo>
                      <a:pt x="474" y="793"/>
                    </a:lnTo>
                    <a:lnTo>
                      <a:pt x="484" y="798"/>
                    </a:lnTo>
                    <a:lnTo>
                      <a:pt x="487" y="798"/>
                    </a:lnTo>
                    <a:lnTo>
                      <a:pt x="489" y="798"/>
                    </a:lnTo>
                    <a:lnTo>
                      <a:pt x="492" y="798"/>
                    </a:lnTo>
                    <a:lnTo>
                      <a:pt x="494" y="800"/>
                    </a:lnTo>
                    <a:lnTo>
                      <a:pt x="497" y="800"/>
                    </a:lnTo>
                    <a:lnTo>
                      <a:pt x="497" y="803"/>
                    </a:lnTo>
                    <a:lnTo>
                      <a:pt x="499" y="803"/>
                    </a:lnTo>
                    <a:lnTo>
                      <a:pt x="499" y="805"/>
                    </a:lnTo>
                    <a:lnTo>
                      <a:pt x="499" y="808"/>
                    </a:lnTo>
                    <a:lnTo>
                      <a:pt x="499" y="810"/>
                    </a:lnTo>
                    <a:lnTo>
                      <a:pt x="497" y="810"/>
                    </a:lnTo>
                    <a:lnTo>
                      <a:pt x="497" y="813"/>
                    </a:lnTo>
                    <a:lnTo>
                      <a:pt x="494" y="813"/>
                    </a:lnTo>
                    <a:lnTo>
                      <a:pt x="494" y="815"/>
                    </a:lnTo>
                    <a:lnTo>
                      <a:pt x="494" y="818"/>
                    </a:lnTo>
                    <a:lnTo>
                      <a:pt x="494" y="820"/>
                    </a:lnTo>
                    <a:lnTo>
                      <a:pt x="494" y="823"/>
                    </a:lnTo>
                    <a:lnTo>
                      <a:pt x="492" y="825"/>
                    </a:lnTo>
                    <a:lnTo>
                      <a:pt x="492" y="828"/>
                    </a:lnTo>
                    <a:lnTo>
                      <a:pt x="494" y="828"/>
                    </a:lnTo>
                    <a:lnTo>
                      <a:pt x="494" y="830"/>
                    </a:lnTo>
                    <a:lnTo>
                      <a:pt x="492" y="830"/>
                    </a:lnTo>
                    <a:lnTo>
                      <a:pt x="492" y="833"/>
                    </a:lnTo>
                    <a:lnTo>
                      <a:pt x="494" y="835"/>
                    </a:lnTo>
                    <a:lnTo>
                      <a:pt x="494" y="837"/>
                    </a:lnTo>
                    <a:lnTo>
                      <a:pt x="494" y="840"/>
                    </a:lnTo>
                    <a:lnTo>
                      <a:pt x="494" y="842"/>
                    </a:lnTo>
                    <a:lnTo>
                      <a:pt x="494" y="845"/>
                    </a:lnTo>
                    <a:lnTo>
                      <a:pt x="494" y="847"/>
                    </a:lnTo>
                    <a:lnTo>
                      <a:pt x="492" y="847"/>
                    </a:lnTo>
                    <a:lnTo>
                      <a:pt x="492" y="850"/>
                    </a:lnTo>
                    <a:lnTo>
                      <a:pt x="489" y="850"/>
                    </a:lnTo>
                    <a:lnTo>
                      <a:pt x="487" y="850"/>
                    </a:lnTo>
                    <a:lnTo>
                      <a:pt x="487" y="852"/>
                    </a:lnTo>
                    <a:lnTo>
                      <a:pt x="484" y="852"/>
                    </a:lnTo>
                    <a:lnTo>
                      <a:pt x="484" y="855"/>
                    </a:lnTo>
                    <a:lnTo>
                      <a:pt x="482" y="855"/>
                    </a:lnTo>
                    <a:lnTo>
                      <a:pt x="479" y="857"/>
                    </a:lnTo>
                    <a:lnTo>
                      <a:pt x="477" y="857"/>
                    </a:lnTo>
                    <a:lnTo>
                      <a:pt x="477" y="860"/>
                    </a:lnTo>
                    <a:lnTo>
                      <a:pt x="474" y="860"/>
                    </a:lnTo>
                    <a:lnTo>
                      <a:pt x="472" y="860"/>
                    </a:lnTo>
                    <a:lnTo>
                      <a:pt x="472" y="862"/>
                    </a:lnTo>
                    <a:lnTo>
                      <a:pt x="469" y="862"/>
                    </a:lnTo>
                    <a:lnTo>
                      <a:pt x="467" y="862"/>
                    </a:lnTo>
                    <a:lnTo>
                      <a:pt x="467" y="865"/>
                    </a:lnTo>
                    <a:lnTo>
                      <a:pt x="464" y="865"/>
                    </a:lnTo>
                    <a:lnTo>
                      <a:pt x="462" y="865"/>
                    </a:lnTo>
                    <a:lnTo>
                      <a:pt x="459" y="865"/>
                    </a:lnTo>
                    <a:lnTo>
                      <a:pt x="457" y="865"/>
                    </a:lnTo>
                    <a:lnTo>
                      <a:pt x="454" y="867"/>
                    </a:lnTo>
                    <a:lnTo>
                      <a:pt x="452" y="867"/>
                    </a:lnTo>
                    <a:lnTo>
                      <a:pt x="449" y="867"/>
                    </a:lnTo>
                    <a:lnTo>
                      <a:pt x="449" y="870"/>
                    </a:lnTo>
                    <a:lnTo>
                      <a:pt x="447" y="870"/>
                    </a:lnTo>
                    <a:lnTo>
                      <a:pt x="447" y="872"/>
                    </a:lnTo>
                    <a:lnTo>
                      <a:pt x="444" y="872"/>
                    </a:lnTo>
                    <a:lnTo>
                      <a:pt x="444" y="875"/>
                    </a:lnTo>
                    <a:lnTo>
                      <a:pt x="442" y="877"/>
                    </a:lnTo>
                    <a:lnTo>
                      <a:pt x="444" y="877"/>
                    </a:lnTo>
                    <a:lnTo>
                      <a:pt x="444" y="880"/>
                    </a:lnTo>
                    <a:lnTo>
                      <a:pt x="444" y="882"/>
                    </a:lnTo>
                    <a:lnTo>
                      <a:pt x="444" y="885"/>
                    </a:lnTo>
                    <a:lnTo>
                      <a:pt x="444" y="887"/>
                    </a:lnTo>
                    <a:lnTo>
                      <a:pt x="444" y="890"/>
                    </a:lnTo>
                    <a:lnTo>
                      <a:pt x="444" y="892"/>
                    </a:lnTo>
                    <a:lnTo>
                      <a:pt x="442" y="892"/>
                    </a:lnTo>
                    <a:lnTo>
                      <a:pt x="439" y="895"/>
                    </a:lnTo>
                    <a:lnTo>
                      <a:pt x="437" y="897"/>
                    </a:lnTo>
                    <a:lnTo>
                      <a:pt x="434" y="900"/>
                    </a:lnTo>
                    <a:lnTo>
                      <a:pt x="432" y="900"/>
                    </a:lnTo>
                    <a:lnTo>
                      <a:pt x="432" y="902"/>
                    </a:lnTo>
                    <a:lnTo>
                      <a:pt x="432" y="905"/>
                    </a:lnTo>
                    <a:lnTo>
                      <a:pt x="430" y="907"/>
                    </a:lnTo>
                    <a:lnTo>
                      <a:pt x="430" y="910"/>
                    </a:lnTo>
                    <a:lnTo>
                      <a:pt x="430" y="912"/>
                    </a:lnTo>
                    <a:lnTo>
                      <a:pt x="430" y="914"/>
                    </a:lnTo>
                    <a:lnTo>
                      <a:pt x="427" y="914"/>
                    </a:lnTo>
                    <a:lnTo>
                      <a:pt x="427" y="917"/>
                    </a:lnTo>
                    <a:lnTo>
                      <a:pt x="427" y="919"/>
                    </a:lnTo>
                    <a:lnTo>
                      <a:pt x="427" y="922"/>
                    </a:lnTo>
                    <a:lnTo>
                      <a:pt x="430" y="922"/>
                    </a:lnTo>
                    <a:lnTo>
                      <a:pt x="432" y="922"/>
                    </a:lnTo>
                    <a:lnTo>
                      <a:pt x="434" y="924"/>
                    </a:lnTo>
                    <a:lnTo>
                      <a:pt x="437" y="924"/>
                    </a:lnTo>
                    <a:lnTo>
                      <a:pt x="439" y="924"/>
                    </a:lnTo>
                    <a:lnTo>
                      <a:pt x="442" y="924"/>
                    </a:lnTo>
                    <a:lnTo>
                      <a:pt x="444" y="924"/>
                    </a:lnTo>
                    <a:lnTo>
                      <a:pt x="449" y="924"/>
                    </a:lnTo>
                    <a:lnTo>
                      <a:pt x="452" y="924"/>
                    </a:lnTo>
                    <a:lnTo>
                      <a:pt x="454" y="924"/>
                    </a:lnTo>
                    <a:lnTo>
                      <a:pt x="457" y="924"/>
                    </a:lnTo>
                    <a:lnTo>
                      <a:pt x="459" y="924"/>
                    </a:lnTo>
                    <a:lnTo>
                      <a:pt x="462" y="927"/>
                    </a:lnTo>
                    <a:lnTo>
                      <a:pt x="464" y="927"/>
                    </a:lnTo>
                    <a:lnTo>
                      <a:pt x="467" y="927"/>
                    </a:lnTo>
                    <a:lnTo>
                      <a:pt x="469" y="927"/>
                    </a:lnTo>
                    <a:lnTo>
                      <a:pt x="472" y="927"/>
                    </a:lnTo>
                    <a:lnTo>
                      <a:pt x="474" y="927"/>
                    </a:lnTo>
                    <a:lnTo>
                      <a:pt x="474" y="929"/>
                    </a:lnTo>
                    <a:lnTo>
                      <a:pt x="477" y="932"/>
                    </a:lnTo>
                    <a:lnTo>
                      <a:pt x="482" y="932"/>
                    </a:lnTo>
                    <a:lnTo>
                      <a:pt x="484" y="934"/>
                    </a:lnTo>
                    <a:lnTo>
                      <a:pt x="487" y="934"/>
                    </a:lnTo>
                    <a:lnTo>
                      <a:pt x="489" y="937"/>
                    </a:lnTo>
                    <a:lnTo>
                      <a:pt x="492" y="939"/>
                    </a:lnTo>
                    <a:lnTo>
                      <a:pt x="497" y="939"/>
                    </a:lnTo>
                    <a:lnTo>
                      <a:pt x="502" y="942"/>
                    </a:lnTo>
                    <a:lnTo>
                      <a:pt x="507" y="944"/>
                    </a:lnTo>
                    <a:lnTo>
                      <a:pt x="512" y="944"/>
                    </a:lnTo>
                    <a:lnTo>
                      <a:pt x="514" y="947"/>
                    </a:lnTo>
                    <a:lnTo>
                      <a:pt x="516" y="947"/>
                    </a:lnTo>
                    <a:lnTo>
                      <a:pt x="519" y="949"/>
                    </a:lnTo>
                    <a:lnTo>
                      <a:pt x="524" y="949"/>
                    </a:lnTo>
                    <a:lnTo>
                      <a:pt x="526" y="952"/>
                    </a:lnTo>
                    <a:lnTo>
                      <a:pt x="529" y="952"/>
                    </a:lnTo>
                    <a:lnTo>
                      <a:pt x="531" y="954"/>
                    </a:lnTo>
                    <a:lnTo>
                      <a:pt x="531" y="957"/>
                    </a:lnTo>
                    <a:lnTo>
                      <a:pt x="531" y="959"/>
                    </a:lnTo>
                    <a:lnTo>
                      <a:pt x="531" y="962"/>
                    </a:lnTo>
                    <a:lnTo>
                      <a:pt x="534" y="967"/>
                    </a:lnTo>
                    <a:lnTo>
                      <a:pt x="536" y="967"/>
                    </a:lnTo>
                    <a:lnTo>
                      <a:pt x="536" y="972"/>
                    </a:lnTo>
                    <a:lnTo>
                      <a:pt x="539" y="972"/>
                    </a:lnTo>
                    <a:lnTo>
                      <a:pt x="539" y="974"/>
                    </a:lnTo>
                    <a:lnTo>
                      <a:pt x="539" y="977"/>
                    </a:lnTo>
                    <a:lnTo>
                      <a:pt x="539" y="979"/>
                    </a:lnTo>
                    <a:lnTo>
                      <a:pt x="541" y="982"/>
                    </a:lnTo>
                    <a:lnTo>
                      <a:pt x="541" y="984"/>
                    </a:lnTo>
                    <a:lnTo>
                      <a:pt x="541" y="987"/>
                    </a:lnTo>
                    <a:lnTo>
                      <a:pt x="541" y="989"/>
                    </a:lnTo>
                    <a:lnTo>
                      <a:pt x="541" y="991"/>
                    </a:lnTo>
                    <a:lnTo>
                      <a:pt x="544" y="991"/>
                    </a:lnTo>
                    <a:lnTo>
                      <a:pt x="546" y="994"/>
                    </a:lnTo>
                    <a:lnTo>
                      <a:pt x="549" y="994"/>
                    </a:lnTo>
                    <a:lnTo>
                      <a:pt x="549" y="996"/>
                    </a:lnTo>
                    <a:lnTo>
                      <a:pt x="551" y="996"/>
                    </a:lnTo>
                    <a:lnTo>
                      <a:pt x="551" y="999"/>
                    </a:lnTo>
                    <a:lnTo>
                      <a:pt x="551" y="1001"/>
                    </a:lnTo>
                    <a:lnTo>
                      <a:pt x="549" y="1004"/>
                    </a:lnTo>
                    <a:lnTo>
                      <a:pt x="549" y="1006"/>
                    </a:lnTo>
                    <a:lnTo>
                      <a:pt x="546" y="1006"/>
                    </a:lnTo>
                    <a:lnTo>
                      <a:pt x="546" y="1009"/>
                    </a:lnTo>
                    <a:lnTo>
                      <a:pt x="546" y="1011"/>
                    </a:lnTo>
                    <a:lnTo>
                      <a:pt x="549" y="1011"/>
                    </a:lnTo>
                    <a:lnTo>
                      <a:pt x="549" y="1014"/>
                    </a:lnTo>
                    <a:lnTo>
                      <a:pt x="551" y="1014"/>
                    </a:lnTo>
                    <a:lnTo>
                      <a:pt x="554" y="1014"/>
                    </a:lnTo>
                    <a:lnTo>
                      <a:pt x="556" y="1016"/>
                    </a:lnTo>
                    <a:lnTo>
                      <a:pt x="559" y="1016"/>
                    </a:lnTo>
                    <a:lnTo>
                      <a:pt x="559" y="1019"/>
                    </a:lnTo>
                    <a:lnTo>
                      <a:pt x="561" y="1021"/>
                    </a:lnTo>
                    <a:lnTo>
                      <a:pt x="564" y="1021"/>
                    </a:lnTo>
                    <a:lnTo>
                      <a:pt x="564" y="1024"/>
                    </a:lnTo>
                    <a:lnTo>
                      <a:pt x="566" y="1024"/>
                    </a:lnTo>
                    <a:lnTo>
                      <a:pt x="569" y="1026"/>
                    </a:lnTo>
                    <a:lnTo>
                      <a:pt x="569" y="1029"/>
                    </a:lnTo>
                    <a:lnTo>
                      <a:pt x="569" y="1031"/>
                    </a:lnTo>
                    <a:lnTo>
                      <a:pt x="571" y="1034"/>
                    </a:lnTo>
                    <a:lnTo>
                      <a:pt x="569" y="1036"/>
                    </a:lnTo>
                    <a:lnTo>
                      <a:pt x="571" y="1036"/>
                    </a:lnTo>
                    <a:lnTo>
                      <a:pt x="571" y="1039"/>
                    </a:lnTo>
                    <a:lnTo>
                      <a:pt x="574" y="1039"/>
                    </a:lnTo>
                    <a:lnTo>
                      <a:pt x="574" y="1041"/>
                    </a:lnTo>
                    <a:lnTo>
                      <a:pt x="576" y="1041"/>
                    </a:lnTo>
                    <a:lnTo>
                      <a:pt x="579" y="1041"/>
                    </a:lnTo>
                    <a:lnTo>
                      <a:pt x="581" y="1041"/>
                    </a:lnTo>
                    <a:lnTo>
                      <a:pt x="584" y="1044"/>
                    </a:lnTo>
                    <a:lnTo>
                      <a:pt x="586" y="1044"/>
                    </a:lnTo>
                    <a:lnTo>
                      <a:pt x="591" y="1044"/>
                    </a:lnTo>
                    <a:lnTo>
                      <a:pt x="596" y="1046"/>
                    </a:lnTo>
                    <a:lnTo>
                      <a:pt x="601" y="1049"/>
                    </a:lnTo>
                    <a:lnTo>
                      <a:pt x="608" y="1049"/>
                    </a:lnTo>
                    <a:lnTo>
                      <a:pt x="613" y="1051"/>
                    </a:lnTo>
                    <a:lnTo>
                      <a:pt x="621" y="1054"/>
                    </a:lnTo>
                    <a:lnTo>
                      <a:pt x="623" y="1054"/>
                    </a:lnTo>
                    <a:lnTo>
                      <a:pt x="626" y="1054"/>
                    </a:lnTo>
                    <a:lnTo>
                      <a:pt x="628" y="1056"/>
                    </a:lnTo>
                    <a:lnTo>
                      <a:pt x="628" y="1059"/>
                    </a:lnTo>
                    <a:lnTo>
                      <a:pt x="628" y="1061"/>
                    </a:lnTo>
                    <a:lnTo>
                      <a:pt x="628" y="1064"/>
                    </a:lnTo>
                    <a:lnTo>
                      <a:pt x="628" y="1066"/>
                    </a:lnTo>
                    <a:lnTo>
                      <a:pt x="631" y="1069"/>
                    </a:lnTo>
                    <a:lnTo>
                      <a:pt x="631" y="1071"/>
                    </a:lnTo>
                    <a:lnTo>
                      <a:pt x="628" y="1073"/>
                    </a:lnTo>
                    <a:lnTo>
                      <a:pt x="626" y="1073"/>
                    </a:lnTo>
                    <a:lnTo>
                      <a:pt x="623" y="1073"/>
                    </a:lnTo>
                    <a:lnTo>
                      <a:pt x="621" y="1073"/>
                    </a:lnTo>
                    <a:lnTo>
                      <a:pt x="618" y="1073"/>
                    </a:lnTo>
                    <a:lnTo>
                      <a:pt x="616" y="1073"/>
                    </a:lnTo>
                    <a:lnTo>
                      <a:pt x="613" y="1073"/>
                    </a:lnTo>
                    <a:lnTo>
                      <a:pt x="613" y="1076"/>
                    </a:lnTo>
                    <a:lnTo>
                      <a:pt x="611" y="1076"/>
                    </a:lnTo>
                    <a:lnTo>
                      <a:pt x="611" y="1078"/>
                    </a:lnTo>
                    <a:lnTo>
                      <a:pt x="608" y="1078"/>
                    </a:lnTo>
                    <a:lnTo>
                      <a:pt x="608" y="1081"/>
                    </a:lnTo>
                    <a:lnTo>
                      <a:pt x="608" y="1083"/>
                    </a:lnTo>
                    <a:lnTo>
                      <a:pt x="608" y="1086"/>
                    </a:lnTo>
                    <a:lnTo>
                      <a:pt x="611" y="1086"/>
                    </a:lnTo>
                    <a:lnTo>
                      <a:pt x="611" y="1088"/>
                    </a:lnTo>
                    <a:lnTo>
                      <a:pt x="613" y="1091"/>
                    </a:lnTo>
                    <a:lnTo>
                      <a:pt x="616" y="1091"/>
                    </a:lnTo>
                    <a:lnTo>
                      <a:pt x="618" y="1093"/>
                    </a:lnTo>
                    <a:lnTo>
                      <a:pt x="618" y="1096"/>
                    </a:lnTo>
                    <a:lnTo>
                      <a:pt x="621" y="1096"/>
                    </a:lnTo>
                    <a:lnTo>
                      <a:pt x="623" y="1098"/>
                    </a:lnTo>
                    <a:lnTo>
                      <a:pt x="626" y="1098"/>
                    </a:lnTo>
                    <a:lnTo>
                      <a:pt x="626" y="1101"/>
                    </a:lnTo>
                    <a:lnTo>
                      <a:pt x="623" y="1101"/>
                    </a:lnTo>
                    <a:lnTo>
                      <a:pt x="623" y="1103"/>
                    </a:lnTo>
                    <a:lnTo>
                      <a:pt x="621" y="1103"/>
                    </a:lnTo>
                    <a:lnTo>
                      <a:pt x="618" y="1103"/>
                    </a:lnTo>
                    <a:lnTo>
                      <a:pt x="616" y="1103"/>
                    </a:lnTo>
                    <a:lnTo>
                      <a:pt x="613" y="1103"/>
                    </a:lnTo>
                    <a:lnTo>
                      <a:pt x="611" y="1103"/>
                    </a:lnTo>
                    <a:lnTo>
                      <a:pt x="608" y="1103"/>
                    </a:lnTo>
                    <a:lnTo>
                      <a:pt x="606" y="1103"/>
                    </a:lnTo>
                    <a:lnTo>
                      <a:pt x="603" y="1106"/>
                    </a:lnTo>
                    <a:lnTo>
                      <a:pt x="603" y="1108"/>
                    </a:lnTo>
                    <a:lnTo>
                      <a:pt x="601" y="1108"/>
                    </a:lnTo>
                    <a:lnTo>
                      <a:pt x="601" y="1111"/>
                    </a:lnTo>
                    <a:lnTo>
                      <a:pt x="601" y="1113"/>
                    </a:lnTo>
                    <a:lnTo>
                      <a:pt x="601" y="1116"/>
                    </a:lnTo>
                    <a:lnTo>
                      <a:pt x="601" y="1118"/>
                    </a:lnTo>
                    <a:lnTo>
                      <a:pt x="598" y="1118"/>
                    </a:lnTo>
                    <a:lnTo>
                      <a:pt x="598" y="1121"/>
                    </a:lnTo>
                    <a:lnTo>
                      <a:pt x="596" y="1121"/>
                    </a:lnTo>
                    <a:lnTo>
                      <a:pt x="593" y="1121"/>
                    </a:lnTo>
                    <a:lnTo>
                      <a:pt x="593" y="1123"/>
                    </a:lnTo>
                    <a:lnTo>
                      <a:pt x="591" y="1123"/>
                    </a:lnTo>
                    <a:lnTo>
                      <a:pt x="589" y="1123"/>
                    </a:lnTo>
                    <a:lnTo>
                      <a:pt x="586" y="1123"/>
                    </a:lnTo>
                    <a:lnTo>
                      <a:pt x="584" y="1126"/>
                    </a:lnTo>
                    <a:lnTo>
                      <a:pt x="581" y="1128"/>
                    </a:lnTo>
                    <a:lnTo>
                      <a:pt x="579" y="1128"/>
                    </a:lnTo>
                    <a:lnTo>
                      <a:pt x="579" y="1131"/>
                    </a:lnTo>
                    <a:lnTo>
                      <a:pt x="579" y="1133"/>
                    </a:lnTo>
                    <a:lnTo>
                      <a:pt x="579" y="1136"/>
                    </a:lnTo>
                    <a:lnTo>
                      <a:pt x="579" y="1138"/>
                    </a:lnTo>
                    <a:lnTo>
                      <a:pt x="576" y="1141"/>
                    </a:lnTo>
                    <a:lnTo>
                      <a:pt x="576" y="1143"/>
                    </a:lnTo>
                    <a:lnTo>
                      <a:pt x="576" y="1146"/>
                    </a:lnTo>
                    <a:lnTo>
                      <a:pt x="576" y="1148"/>
                    </a:lnTo>
                    <a:lnTo>
                      <a:pt x="576" y="1150"/>
                    </a:lnTo>
                    <a:lnTo>
                      <a:pt x="576" y="1153"/>
                    </a:lnTo>
                    <a:lnTo>
                      <a:pt x="574" y="1153"/>
                    </a:lnTo>
                    <a:lnTo>
                      <a:pt x="571" y="1153"/>
                    </a:lnTo>
                    <a:lnTo>
                      <a:pt x="569" y="1153"/>
                    </a:lnTo>
                    <a:lnTo>
                      <a:pt x="566" y="1153"/>
                    </a:lnTo>
                    <a:lnTo>
                      <a:pt x="564" y="1153"/>
                    </a:lnTo>
                    <a:lnTo>
                      <a:pt x="561" y="1153"/>
                    </a:lnTo>
                    <a:lnTo>
                      <a:pt x="561" y="1150"/>
                    </a:lnTo>
                    <a:lnTo>
                      <a:pt x="559" y="1150"/>
                    </a:lnTo>
                    <a:lnTo>
                      <a:pt x="556" y="1150"/>
                    </a:lnTo>
                    <a:lnTo>
                      <a:pt x="554" y="1150"/>
                    </a:lnTo>
                    <a:lnTo>
                      <a:pt x="551" y="1150"/>
                    </a:lnTo>
                    <a:lnTo>
                      <a:pt x="549" y="1153"/>
                    </a:lnTo>
                    <a:lnTo>
                      <a:pt x="549" y="1155"/>
                    </a:lnTo>
                    <a:lnTo>
                      <a:pt x="546" y="1155"/>
                    </a:lnTo>
                    <a:lnTo>
                      <a:pt x="546" y="1158"/>
                    </a:lnTo>
                    <a:lnTo>
                      <a:pt x="544" y="1158"/>
                    </a:lnTo>
                    <a:lnTo>
                      <a:pt x="541" y="1158"/>
                    </a:lnTo>
                    <a:lnTo>
                      <a:pt x="539" y="1158"/>
                    </a:lnTo>
                    <a:lnTo>
                      <a:pt x="536" y="1158"/>
                    </a:lnTo>
                    <a:lnTo>
                      <a:pt x="534" y="1158"/>
                    </a:lnTo>
                    <a:lnTo>
                      <a:pt x="534" y="1155"/>
                    </a:lnTo>
                    <a:lnTo>
                      <a:pt x="531" y="1155"/>
                    </a:lnTo>
                    <a:lnTo>
                      <a:pt x="531" y="1153"/>
                    </a:lnTo>
                    <a:lnTo>
                      <a:pt x="529" y="1155"/>
                    </a:lnTo>
                    <a:lnTo>
                      <a:pt x="526" y="1158"/>
                    </a:lnTo>
                    <a:lnTo>
                      <a:pt x="526" y="1160"/>
                    </a:lnTo>
                    <a:lnTo>
                      <a:pt x="524" y="1163"/>
                    </a:lnTo>
                    <a:lnTo>
                      <a:pt x="526" y="1165"/>
                    </a:lnTo>
                    <a:lnTo>
                      <a:pt x="529" y="1165"/>
                    </a:lnTo>
                    <a:lnTo>
                      <a:pt x="531" y="1165"/>
                    </a:lnTo>
                    <a:lnTo>
                      <a:pt x="534" y="1170"/>
                    </a:lnTo>
                    <a:lnTo>
                      <a:pt x="536" y="1170"/>
                    </a:lnTo>
                    <a:lnTo>
                      <a:pt x="539" y="1173"/>
                    </a:lnTo>
                    <a:lnTo>
                      <a:pt x="539" y="1175"/>
                    </a:lnTo>
                    <a:lnTo>
                      <a:pt x="541" y="1175"/>
                    </a:lnTo>
                    <a:lnTo>
                      <a:pt x="541" y="1178"/>
                    </a:lnTo>
                    <a:lnTo>
                      <a:pt x="544" y="1178"/>
                    </a:lnTo>
                    <a:lnTo>
                      <a:pt x="544" y="1180"/>
                    </a:lnTo>
                    <a:lnTo>
                      <a:pt x="546" y="1180"/>
                    </a:lnTo>
                    <a:lnTo>
                      <a:pt x="546" y="1183"/>
                    </a:lnTo>
                    <a:lnTo>
                      <a:pt x="549" y="1185"/>
                    </a:lnTo>
                    <a:lnTo>
                      <a:pt x="551" y="1188"/>
                    </a:lnTo>
                    <a:lnTo>
                      <a:pt x="554" y="1190"/>
                    </a:lnTo>
                    <a:lnTo>
                      <a:pt x="556" y="1190"/>
                    </a:lnTo>
                    <a:lnTo>
                      <a:pt x="556" y="1193"/>
                    </a:lnTo>
                    <a:lnTo>
                      <a:pt x="559" y="1193"/>
                    </a:lnTo>
                    <a:lnTo>
                      <a:pt x="559" y="1195"/>
                    </a:lnTo>
                    <a:lnTo>
                      <a:pt x="561" y="1198"/>
                    </a:lnTo>
                    <a:lnTo>
                      <a:pt x="561" y="1200"/>
                    </a:lnTo>
                    <a:lnTo>
                      <a:pt x="564" y="1200"/>
                    </a:lnTo>
                    <a:lnTo>
                      <a:pt x="564" y="1203"/>
                    </a:lnTo>
                    <a:lnTo>
                      <a:pt x="564" y="1205"/>
                    </a:lnTo>
                    <a:lnTo>
                      <a:pt x="566" y="1205"/>
                    </a:lnTo>
                    <a:lnTo>
                      <a:pt x="566" y="1208"/>
                    </a:lnTo>
                    <a:lnTo>
                      <a:pt x="569" y="1208"/>
                    </a:lnTo>
                    <a:lnTo>
                      <a:pt x="571" y="1210"/>
                    </a:lnTo>
                    <a:lnTo>
                      <a:pt x="574" y="1210"/>
                    </a:lnTo>
                    <a:lnTo>
                      <a:pt x="576" y="1210"/>
                    </a:lnTo>
                    <a:lnTo>
                      <a:pt x="579" y="1213"/>
                    </a:lnTo>
                    <a:lnTo>
                      <a:pt x="581" y="1213"/>
                    </a:lnTo>
                    <a:lnTo>
                      <a:pt x="584" y="1213"/>
                    </a:lnTo>
                    <a:lnTo>
                      <a:pt x="586" y="1215"/>
                    </a:lnTo>
                    <a:lnTo>
                      <a:pt x="589" y="1215"/>
                    </a:lnTo>
                    <a:lnTo>
                      <a:pt x="591" y="1215"/>
                    </a:lnTo>
                    <a:lnTo>
                      <a:pt x="593" y="1215"/>
                    </a:lnTo>
                    <a:lnTo>
                      <a:pt x="596" y="1215"/>
                    </a:lnTo>
                    <a:lnTo>
                      <a:pt x="598" y="1213"/>
                    </a:lnTo>
                    <a:lnTo>
                      <a:pt x="601" y="1213"/>
                    </a:lnTo>
                    <a:lnTo>
                      <a:pt x="603" y="1213"/>
                    </a:lnTo>
                    <a:lnTo>
                      <a:pt x="606" y="1213"/>
                    </a:lnTo>
                    <a:lnTo>
                      <a:pt x="608" y="1213"/>
                    </a:lnTo>
                    <a:lnTo>
                      <a:pt x="611" y="1215"/>
                    </a:lnTo>
                    <a:lnTo>
                      <a:pt x="613" y="1215"/>
                    </a:lnTo>
                    <a:lnTo>
                      <a:pt x="616" y="1215"/>
                    </a:lnTo>
                    <a:lnTo>
                      <a:pt x="618" y="1215"/>
                    </a:lnTo>
                    <a:lnTo>
                      <a:pt x="621" y="1215"/>
                    </a:lnTo>
                    <a:lnTo>
                      <a:pt x="623" y="1215"/>
                    </a:lnTo>
                    <a:lnTo>
                      <a:pt x="626" y="1213"/>
                    </a:lnTo>
                    <a:lnTo>
                      <a:pt x="628" y="1213"/>
                    </a:lnTo>
                    <a:lnTo>
                      <a:pt x="631" y="1213"/>
                    </a:lnTo>
                    <a:lnTo>
                      <a:pt x="631" y="1210"/>
                    </a:lnTo>
                    <a:lnTo>
                      <a:pt x="633" y="1210"/>
                    </a:lnTo>
                    <a:lnTo>
                      <a:pt x="636" y="1208"/>
                    </a:lnTo>
                    <a:lnTo>
                      <a:pt x="636" y="1205"/>
                    </a:lnTo>
                    <a:lnTo>
                      <a:pt x="638" y="1203"/>
                    </a:lnTo>
                    <a:lnTo>
                      <a:pt x="641" y="1203"/>
                    </a:lnTo>
                    <a:lnTo>
                      <a:pt x="643" y="1203"/>
                    </a:lnTo>
                    <a:lnTo>
                      <a:pt x="646" y="1203"/>
                    </a:lnTo>
                    <a:lnTo>
                      <a:pt x="646" y="1205"/>
                    </a:lnTo>
                    <a:lnTo>
                      <a:pt x="646" y="1208"/>
                    </a:lnTo>
                    <a:lnTo>
                      <a:pt x="646" y="1210"/>
                    </a:lnTo>
                    <a:lnTo>
                      <a:pt x="648" y="1210"/>
                    </a:lnTo>
                    <a:lnTo>
                      <a:pt x="651" y="1210"/>
                    </a:lnTo>
                    <a:lnTo>
                      <a:pt x="653" y="1208"/>
                    </a:lnTo>
                    <a:lnTo>
                      <a:pt x="656" y="1208"/>
                    </a:lnTo>
                    <a:lnTo>
                      <a:pt x="658" y="1205"/>
                    </a:lnTo>
                    <a:lnTo>
                      <a:pt x="661" y="1205"/>
                    </a:lnTo>
                    <a:lnTo>
                      <a:pt x="663" y="1205"/>
                    </a:lnTo>
                    <a:lnTo>
                      <a:pt x="666" y="1205"/>
                    </a:lnTo>
                    <a:lnTo>
                      <a:pt x="668" y="1205"/>
                    </a:lnTo>
                    <a:lnTo>
                      <a:pt x="668" y="1208"/>
                    </a:lnTo>
                    <a:lnTo>
                      <a:pt x="670" y="1208"/>
                    </a:lnTo>
                    <a:lnTo>
                      <a:pt x="673" y="1208"/>
                    </a:lnTo>
                    <a:lnTo>
                      <a:pt x="675" y="1210"/>
                    </a:lnTo>
                    <a:lnTo>
                      <a:pt x="678" y="1210"/>
                    </a:lnTo>
                    <a:lnTo>
                      <a:pt x="680" y="1213"/>
                    </a:lnTo>
                    <a:lnTo>
                      <a:pt x="683" y="1213"/>
                    </a:lnTo>
                    <a:lnTo>
                      <a:pt x="683" y="1215"/>
                    </a:lnTo>
                    <a:lnTo>
                      <a:pt x="685" y="1213"/>
                    </a:lnTo>
                    <a:lnTo>
                      <a:pt x="688" y="1213"/>
                    </a:lnTo>
                    <a:lnTo>
                      <a:pt x="690" y="1213"/>
                    </a:lnTo>
                    <a:lnTo>
                      <a:pt x="693" y="1213"/>
                    </a:lnTo>
                    <a:lnTo>
                      <a:pt x="695" y="1210"/>
                    </a:lnTo>
                    <a:lnTo>
                      <a:pt x="698" y="1213"/>
                    </a:lnTo>
                    <a:lnTo>
                      <a:pt x="698" y="1215"/>
                    </a:lnTo>
                    <a:lnTo>
                      <a:pt x="695" y="1215"/>
                    </a:lnTo>
                    <a:lnTo>
                      <a:pt x="695" y="1218"/>
                    </a:lnTo>
                    <a:lnTo>
                      <a:pt x="693" y="1220"/>
                    </a:lnTo>
                    <a:lnTo>
                      <a:pt x="693" y="1223"/>
                    </a:lnTo>
                    <a:lnTo>
                      <a:pt x="695" y="1223"/>
                    </a:lnTo>
                    <a:lnTo>
                      <a:pt x="695" y="1225"/>
                    </a:lnTo>
                    <a:lnTo>
                      <a:pt x="695" y="1227"/>
                    </a:lnTo>
                    <a:lnTo>
                      <a:pt x="698" y="1227"/>
                    </a:lnTo>
                    <a:lnTo>
                      <a:pt x="698" y="1230"/>
                    </a:lnTo>
                    <a:lnTo>
                      <a:pt x="698" y="1232"/>
                    </a:lnTo>
                    <a:lnTo>
                      <a:pt x="700" y="1232"/>
                    </a:lnTo>
                    <a:lnTo>
                      <a:pt x="703" y="1232"/>
                    </a:lnTo>
                    <a:lnTo>
                      <a:pt x="705" y="1232"/>
                    </a:lnTo>
                    <a:lnTo>
                      <a:pt x="708" y="1232"/>
                    </a:lnTo>
                    <a:lnTo>
                      <a:pt x="713" y="1232"/>
                    </a:lnTo>
                    <a:lnTo>
                      <a:pt x="715" y="1232"/>
                    </a:lnTo>
                    <a:lnTo>
                      <a:pt x="720" y="1232"/>
                    </a:lnTo>
                    <a:lnTo>
                      <a:pt x="723" y="1235"/>
                    </a:lnTo>
                    <a:lnTo>
                      <a:pt x="725" y="1235"/>
                    </a:lnTo>
                    <a:lnTo>
                      <a:pt x="728" y="1237"/>
                    </a:lnTo>
                    <a:lnTo>
                      <a:pt x="730" y="1240"/>
                    </a:lnTo>
                    <a:lnTo>
                      <a:pt x="730" y="1242"/>
                    </a:lnTo>
                    <a:lnTo>
                      <a:pt x="733" y="1245"/>
                    </a:lnTo>
                    <a:lnTo>
                      <a:pt x="733" y="1247"/>
                    </a:lnTo>
                    <a:lnTo>
                      <a:pt x="733" y="1250"/>
                    </a:lnTo>
                    <a:lnTo>
                      <a:pt x="725" y="1252"/>
                    </a:lnTo>
                    <a:lnTo>
                      <a:pt x="720" y="1252"/>
                    </a:lnTo>
                    <a:lnTo>
                      <a:pt x="715" y="1255"/>
                    </a:lnTo>
                    <a:lnTo>
                      <a:pt x="713" y="1255"/>
                    </a:lnTo>
                    <a:lnTo>
                      <a:pt x="708" y="1257"/>
                    </a:lnTo>
                    <a:lnTo>
                      <a:pt x="703" y="1262"/>
                    </a:lnTo>
                    <a:lnTo>
                      <a:pt x="700" y="1267"/>
                    </a:lnTo>
                    <a:lnTo>
                      <a:pt x="700" y="1270"/>
                    </a:lnTo>
                    <a:lnTo>
                      <a:pt x="700" y="1272"/>
                    </a:lnTo>
                    <a:lnTo>
                      <a:pt x="700" y="1277"/>
                    </a:lnTo>
                    <a:lnTo>
                      <a:pt x="700" y="1280"/>
                    </a:lnTo>
                    <a:lnTo>
                      <a:pt x="700" y="1282"/>
                    </a:lnTo>
                    <a:lnTo>
                      <a:pt x="700" y="1285"/>
                    </a:lnTo>
                    <a:lnTo>
                      <a:pt x="700" y="1287"/>
                    </a:lnTo>
                    <a:lnTo>
                      <a:pt x="700" y="1290"/>
                    </a:lnTo>
                    <a:lnTo>
                      <a:pt x="703" y="1292"/>
                    </a:lnTo>
                    <a:lnTo>
                      <a:pt x="705" y="1295"/>
                    </a:lnTo>
                    <a:lnTo>
                      <a:pt x="708" y="1297"/>
                    </a:lnTo>
                    <a:lnTo>
                      <a:pt x="710" y="1300"/>
                    </a:lnTo>
                    <a:lnTo>
                      <a:pt x="710" y="1302"/>
                    </a:lnTo>
                    <a:lnTo>
                      <a:pt x="713" y="1305"/>
                    </a:lnTo>
                    <a:lnTo>
                      <a:pt x="710" y="1307"/>
                    </a:lnTo>
                    <a:lnTo>
                      <a:pt x="710" y="1309"/>
                    </a:lnTo>
                    <a:lnTo>
                      <a:pt x="710" y="1317"/>
                    </a:lnTo>
                    <a:lnTo>
                      <a:pt x="710" y="1319"/>
                    </a:lnTo>
                    <a:lnTo>
                      <a:pt x="710" y="1322"/>
                    </a:lnTo>
                    <a:lnTo>
                      <a:pt x="710" y="1324"/>
                    </a:lnTo>
                    <a:lnTo>
                      <a:pt x="708" y="1327"/>
                    </a:lnTo>
                    <a:lnTo>
                      <a:pt x="708" y="1329"/>
                    </a:lnTo>
                    <a:lnTo>
                      <a:pt x="708" y="1332"/>
                    </a:lnTo>
                    <a:lnTo>
                      <a:pt x="710" y="1334"/>
                    </a:lnTo>
                    <a:lnTo>
                      <a:pt x="710" y="1337"/>
                    </a:lnTo>
                    <a:lnTo>
                      <a:pt x="710" y="1339"/>
                    </a:lnTo>
                    <a:lnTo>
                      <a:pt x="710" y="1342"/>
                    </a:lnTo>
                    <a:lnTo>
                      <a:pt x="710" y="1344"/>
                    </a:lnTo>
                    <a:lnTo>
                      <a:pt x="710" y="1347"/>
                    </a:lnTo>
                    <a:lnTo>
                      <a:pt x="710" y="1349"/>
                    </a:lnTo>
                    <a:lnTo>
                      <a:pt x="710" y="1354"/>
                    </a:lnTo>
                    <a:lnTo>
                      <a:pt x="710" y="1357"/>
                    </a:lnTo>
                    <a:lnTo>
                      <a:pt x="713" y="1359"/>
                    </a:lnTo>
                    <a:lnTo>
                      <a:pt x="715" y="1362"/>
                    </a:lnTo>
                    <a:lnTo>
                      <a:pt x="715" y="1364"/>
                    </a:lnTo>
                    <a:lnTo>
                      <a:pt x="715" y="1367"/>
                    </a:lnTo>
                    <a:lnTo>
                      <a:pt x="718" y="1369"/>
                    </a:lnTo>
                    <a:lnTo>
                      <a:pt x="718" y="1372"/>
                    </a:lnTo>
                    <a:lnTo>
                      <a:pt x="718" y="1377"/>
                    </a:lnTo>
                    <a:lnTo>
                      <a:pt x="718" y="1379"/>
                    </a:lnTo>
                    <a:lnTo>
                      <a:pt x="718" y="1384"/>
                    </a:lnTo>
                    <a:lnTo>
                      <a:pt x="720" y="1386"/>
                    </a:lnTo>
                    <a:lnTo>
                      <a:pt x="720" y="1391"/>
                    </a:lnTo>
                    <a:lnTo>
                      <a:pt x="720" y="1394"/>
                    </a:lnTo>
                    <a:lnTo>
                      <a:pt x="720" y="1396"/>
                    </a:lnTo>
                    <a:lnTo>
                      <a:pt x="723" y="1396"/>
                    </a:lnTo>
                    <a:lnTo>
                      <a:pt x="725" y="1399"/>
                    </a:lnTo>
                    <a:lnTo>
                      <a:pt x="728" y="1399"/>
                    </a:lnTo>
                    <a:lnTo>
                      <a:pt x="728" y="1396"/>
                    </a:lnTo>
                    <a:lnTo>
                      <a:pt x="728" y="1394"/>
                    </a:lnTo>
                    <a:lnTo>
                      <a:pt x="728" y="1391"/>
                    </a:lnTo>
                    <a:lnTo>
                      <a:pt x="730" y="1389"/>
                    </a:lnTo>
                    <a:lnTo>
                      <a:pt x="733" y="1389"/>
                    </a:lnTo>
                    <a:lnTo>
                      <a:pt x="735" y="1386"/>
                    </a:lnTo>
                    <a:lnTo>
                      <a:pt x="738" y="1386"/>
                    </a:lnTo>
                    <a:lnTo>
                      <a:pt x="743" y="1389"/>
                    </a:lnTo>
                    <a:lnTo>
                      <a:pt x="745" y="1386"/>
                    </a:lnTo>
                    <a:lnTo>
                      <a:pt x="748" y="1389"/>
                    </a:lnTo>
                    <a:lnTo>
                      <a:pt x="750" y="1389"/>
                    </a:lnTo>
                    <a:lnTo>
                      <a:pt x="755" y="1394"/>
                    </a:lnTo>
                    <a:lnTo>
                      <a:pt x="757" y="1394"/>
                    </a:lnTo>
                    <a:lnTo>
                      <a:pt x="762" y="1391"/>
                    </a:lnTo>
                    <a:lnTo>
                      <a:pt x="765" y="1391"/>
                    </a:lnTo>
                    <a:lnTo>
                      <a:pt x="767" y="1391"/>
                    </a:lnTo>
                    <a:lnTo>
                      <a:pt x="772" y="1394"/>
                    </a:lnTo>
                    <a:lnTo>
                      <a:pt x="775" y="1394"/>
                    </a:lnTo>
                    <a:lnTo>
                      <a:pt x="772" y="1396"/>
                    </a:lnTo>
                    <a:lnTo>
                      <a:pt x="775" y="1401"/>
                    </a:lnTo>
                    <a:lnTo>
                      <a:pt x="782" y="1404"/>
                    </a:lnTo>
                    <a:lnTo>
                      <a:pt x="785" y="1406"/>
                    </a:lnTo>
                    <a:lnTo>
                      <a:pt x="785" y="1409"/>
                    </a:lnTo>
                    <a:lnTo>
                      <a:pt x="787" y="1409"/>
                    </a:lnTo>
                    <a:lnTo>
                      <a:pt x="785" y="1411"/>
                    </a:lnTo>
                    <a:lnTo>
                      <a:pt x="790" y="1414"/>
                    </a:lnTo>
                    <a:lnTo>
                      <a:pt x="790" y="1416"/>
                    </a:lnTo>
                    <a:lnTo>
                      <a:pt x="782" y="1416"/>
                    </a:lnTo>
                    <a:lnTo>
                      <a:pt x="777" y="1416"/>
                    </a:lnTo>
                    <a:lnTo>
                      <a:pt x="777" y="1419"/>
                    </a:lnTo>
                    <a:lnTo>
                      <a:pt x="772" y="1421"/>
                    </a:lnTo>
                    <a:lnTo>
                      <a:pt x="767" y="1421"/>
                    </a:lnTo>
                    <a:lnTo>
                      <a:pt x="762" y="1421"/>
                    </a:lnTo>
                    <a:lnTo>
                      <a:pt x="757" y="1424"/>
                    </a:lnTo>
                    <a:lnTo>
                      <a:pt x="755" y="1424"/>
                    </a:lnTo>
                    <a:lnTo>
                      <a:pt x="748" y="1424"/>
                    </a:lnTo>
                    <a:lnTo>
                      <a:pt x="745" y="1421"/>
                    </a:lnTo>
                    <a:lnTo>
                      <a:pt x="740" y="1424"/>
                    </a:lnTo>
                    <a:lnTo>
                      <a:pt x="735" y="1424"/>
                    </a:lnTo>
                    <a:lnTo>
                      <a:pt x="728" y="1426"/>
                    </a:lnTo>
                    <a:lnTo>
                      <a:pt x="725" y="1424"/>
                    </a:lnTo>
                    <a:lnTo>
                      <a:pt x="723" y="1419"/>
                    </a:lnTo>
                    <a:lnTo>
                      <a:pt x="723" y="1416"/>
                    </a:lnTo>
                    <a:lnTo>
                      <a:pt x="720" y="1411"/>
                    </a:lnTo>
                    <a:lnTo>
                      <a:pt x="720" y="1409"/>
                    </a:lnTo>
                    <a:lnTo>
                      <a:pt x="718" y="1409"/>
                    </a:lnTo>
                    <a:lnTo>
                      <a:pt x="713" y="1409"/>
                    </a:lnTo>
                    <a:lnTo>
                      <a:pt x="710" y="1411"/>
                    </a:lnTo>
                    <a:lnTo>
                      <a:pt x="708" y="1414"/>
                    </a:lnTo>
                    <a:lnTo>
                      <a:pt x="705" y="1416"/>
                    </a:lnTo>
                    <a:lnTo>
                      <a:pt x="703" y="1419"/>
                    </a:lnTo>
                    <a:lnTo>
                      <a:pt x="698" y="1421"/>
                    </a:lnTo>
                    <a:lnTo>
                      <a:pt x="695" y="1421"/>
                    </a:lnTo>
                    <a:lnTo>
                      <a:pt x="690" y="1421"/>
                    </a:lnTo>
                    <a:lnTo>
                      <a:pt x="688" y="1421"/>
                    </a:lnTo>
                    <a:lnTo>
                      <a:pt x="683" y="1421"/>
                    </a:lnTo>
                    <a:lnTo>
                      <a:pt x="680" y="1421"/>
                    </a:lnTo>
                    <a:lnTo>
                      <a:pt x="675" y="1421"/>
                    </a:lnTo>
                    <a:lnTo>
                      <a:pt x="673" y="1424"/>
                    </a:lnTo>
                    <a:lnTo>
                      <a:pt x="668" y="1424"/>
                    </a:lnTo>
                    <a:lnTo>
                      <a:pt x="666" y="1426"/>
                    </a:lnTo>
                    <a:lnTo>
                      <a:pt x="663" y="1426"/>
                    </a:lnTo>
                    <a:lnTo>
                      <a:pt x="663" y="1429"/>
                    </a:lnTo>
                    <a:lnTo>
                      <a:pt x="663" y="1431"/>
                    </a:lnTo>
                    <a:lnTo>
                      <a:pt x="661" y="1434"/>
                    </a:lnTo>
                    <a:lnTo>
                      <a:pt x="661" y="1436"/>
                    </a:lnTo>
                    <a:lnTo>
                      <a:pt x="658" y="1439"/>
                    </a:lnTo>
                    <a:lnTo>
                      <a:pt x="658" y="1441"/>
                    </a:lnTo>
                    <a:lnTo>
                      <a:pt x="656" y="1444"/>
                    </a:lnTo>
                    <a:lnTo>
                      <a:pt x="653" y="1446"/>
                    </a:lnTo>
                    <a:lnTo>
                      <a:pt x="653" y="1449"/>
                    </a:lnTo>
                    <a:lnTo>
                      <a:pt x="653" y="1451"/>
                    </a:lnTo>
                    <a:lnTo>
                      <a:pt x="653" y="1454"/>
                    </a:lnTo>
                    <a:lnTo>
                      <a:pt x="651" y="1454"/>
                    </a:lnTo>
                    <a:lnTo>
                      <a:pt x="651" y="1456"/>
                    </a:lnTo>
                    <a:lnTo>
                      <a:pt x="651" y="1459"/>
                    </a:lnTo>
                    <a:lnTo>
                      <a:pt x="651" y="1461"/>
                    </a:lnTo>
                    <a:lnTo>
                      <a:pt x="653" y="1463"/>
                    </a:lnTo>
                    <a:lnTo>
                      <a:pt x="656" y="1463"/>
                    </a:lnTo>
                    <a:lnTo>
                      <a:pt x="661" y="1466"/>
                    </a:lnTo>
                    <a:lnTo>
                      <a:pt x="663" y="1468"/>
                    </a:lnTo>
                    <a:lnTo>
                      <a:pt x="663" y="1471"/>
                    </a:lnTo>
                    <a:lnTo>
                      <a:pt x="661" y="1473"/>
                    </a:lnTo>
                    <a:lnTo>
                      <a:pt x="658" y="1476"/>
                    </a:lnTo>
                    <a:lnTo>
                      <a:pt x="656" y="1476"/>
                    </a:lnTo>
                    <a:lnTo>
                      <a:pt x="651" y="1478"/>
                    </a:lnTo>
                    <a:lnTo>
                      <a:pt x="648" y="1478"/>
                    </a:lnTo>
                    <a:lnTo>
                      <a:pt x="646" y="1476"/>
                    </a:lnTo>
                    <a:lnTo>
                      <a:pt x="643" y="1473"/>
                    </a:lnTo>
                    <a:lnTo>
                      <a:pt x="641" y="1471"/>
                    </a:lnTo>
                    <a:lnTo>
                      <a:pt x="636" y="1466"/>
                    </a:lnTo>
                    <a:lnTo>
                      <a:pt x="633" y="1461"/>
                    </a:lnTo>
                    <a:lnTo>
                      <a:pt x="628" y="1459"/>
                    </a:lnTo>
                    <a:lnTo>
                      <a:pt x="626" y="1461"/>
                    </a:lnTo>
                    <a:lnTo>
                      <a:pt x="623" y="1461"/>
                    </a:lnTo>
                    <a:lnTo>
                      <a:pt x="618" y="1463"/>
                    </a:lnTo>
                    <a:lnTo>
                      <a:pt x="613" y="1466"/>
                    </a:lnTo>
                    <a:lnTo>
                      <a:pt x="611" y="1463"/>
                    </a:lnTo>
                    <a:lnTo>
                      <a:pt x="608" y="1463"/>
                    </a:lnTo>
                    <a:lnTo>
                      <a:pt x="606" y="1463"/>
                    </a:lnTo>
                    <a:lnTo>
                      <a:pt x="608" y="1463"/>
                    </a:lnTo>
                    <a:lnTo>
                      <a:pt x="611" y="1466"/>
                    </a:lnTo>
                    <a:lnTo>
                      <a:pt x="613" y="1471"/>
                    </a:lnTo>
                    <a:lnTo>
                      <a:pt x="613" y="1476"/>
                    </a:lnTo>
                    <a:lnTo>
                      <a:pt x="613" y="1478"/>
                    </a:lnTo>
                    <a:lnTo>
                      <a:pt x="613" y="1481"/>
                    </a:lnTo>
                    <a:lnTo>
                      <a:pt x="613" y="1483"/>
                    </a:lnTo>
                    <a:lnTo>
                      <a:pt x="613" y="1486"/>
                    </a:lnTo>
                    <a:lnTo>
                      <a:pt x="613" y="1488"/>
                    </a:lnTo>
                    <a:lnTo>
                      <a:pt x="616" y="1493"/>
                    </a:lnTo>
                    <a:lnTo>
                      <a:pt x="616" y="1498"/>
                    </a:lnTo>
                    <a:lnTo>
                      <a:pt x="616" y="1503"/>
                    </a:lnTo>
                    <a:lnTo>
                      <a:pt x="618" y="1503"/>
                    </a:lnTo>
                    <a:lnTo>
                      <a:pt x="621" y="1503"/>
                    </a:lnTo>
                    <a:lnTo>
                      <a:pt x="621" y="1506"/>
                    </a:lnTo>
                    <a:lnTo>
                      <a:pt x="621" y="1511"/>
                    </a:lnTo>
                    <a:lnTo>
                      <a:pt x="621" y="1516"/>
                    </a:lnTo>
                    <a:lnTo>
                      <a:pt x="623" y="1518"/>
                    </a:lnTo>
                    <a:lnTo>
                      <a:pt x="626" y="1521"/>
                    </a:lnTo>
                    <a:lnTo>
                      <a:pt x="631" y="1526"/>
                    </a:lnTo>
                    <a:lnTo>
                      <a:pt x="633" y="1528"/>
                    </a:lnTo>
                    <a:lnTo>
                      <a:pt x="633" y="1531"/>
                    </a:lnTo>
                    <a:lnTo>
                      <a:pt x="636" y="1533"/>
                    </a:lnTo>
                    <a:lnTo>
                      <a:pt x="638" y="1536"/>
                    </a:lnTo>
                    <a:lnTo>
                      <a:pt x="641" y="1533"/>
                    </a:lnTo>
                    <a:lnTo>
                      <a:pt x="643" y="1533"/>
                    </a:lnTo>
                    <a:lnTo>
                      <a:pt x="646" y="1536"/>
                    </a:lnTo>
                    <a:lnTo>
                      <a:pt x="648" y="1536"/>
                    </a:lnTo>
                    <a:lnTo>
                      <a:pt x="651" y="1536"/>
                    </a:lnTo>
                    <a:lnTo>
                      <a:pt x="651" y="1538"/>
                    </a:lnTo>
                    <a:lnTo>
                      <a:pt x="651" y="1541"/>
                    </a:lnTo>
                    <a:lnTo>
                      <a:pt x="653" y="1543"/>
                    </a:lnTo>
                    <a:lnTo>
                      <a:pt x="653" y="1545"/>
                    </a:lnTo>
                    <a:lnTo>
                      <a:pt x="656" y="1545"/>
                    </a:lnTo>
                    <a:lnTo>
                      <a:pt x="656" y="1548"/>
                    </a:lnTo>
                    <a:lnTo>
                      <a:pt x="653" y="1548"/>
                    </a:lnTo>
                    <a:lnTo>
                      <a:pt x="653" y="1550"/>
                    </a:lnTo>
                    <a:lnTo>
                      <a:pt x="653" y="1553"/>
                    </a:lnTo>
                    <a:lnTo>
                      <a:pt x="653" y="1555"/>
                    </a:lnTo>
                    <a:lnTo>
                      <a:pt x="656" y="1558"/>
                    </a:lnTo>
                    <a:lnTo>
                      <a:pt x="658" y="1560"/>
                    </a:lnTo>
                    <a:lnTo>
                      <a:pt x="656" y="1563"/>
                    </a:lnTo>
                    <a:lnTo>
                      <a:pt x="656" y="1565"/>
                    </a:lnTo>
                    <a:lnTo>
                      <a:pt x="653" y="1570"/>
                    </a:lnTo>
                    <a:lnTo>
                      <a:pt x="653" y="1573"/>
                    </a:lnTo>
                    <a:lnTo>
                      <a:pt x="651" y="1578"/>
                    </a:lnTo>
                    <a:lnTo>
                      <a:pt x="656" y="1580"/>
                    </a:lnTo>
                    <a:lnTo>
                      <a:pt x="661" y="1583"/>
                    </a:lnTo>
                    <a:lnTo>
                      <a:pt x="663" y="1585"/>
                    </a:lnTo>
                    <a:lnTo>
                      <a:pt x="666" y="1588"/>
                    </a:lnTo>
                    <a:lnTo>
                      <a:pt x="668" y="1593"/>
                    </a:lnTo>
                    <a:lnTo>
                      <a:pt x="668" y="1595"/>
                    </a:lnTo>
                    <a:lnTo>
                      <a:pt x="666" y="1595"/>
                    </a:lnTo>
                    <a:lnTo>
                      <a:pt x="666" y="1600"/>
                    </a:lnTo>
                    <a:lnTo>
                      <a:pt x="663" y="1600"/>
                    </a:lnTo>
                    <a:lnTo>
                      <a:pt x="661" y="1603"/>
                    </a:lnTo>
                    <a:lnTo>
                      <a:pt x="661" y="1605"/>
                    </a:lnTo>
                    <a:lnTo>
                      <a:pt x="661" y="1608"/>
                    </a:lnTo>
                    <a:lnTo>
                      <a:pt x="663" y="1610"/>
                    </a:lnTo>
                    <a:lnTo>
                      <a:pt x="668" y="1613"/>
                    </a:lnTo>
                    <a:lnTo>
                      <a:pt x="670" y="1615"/>
                    </a:lnTo>
                    <a:lnTo>
                      <a:pt x="675" y="1615"/>
                    </a:lnTo>
                    <a:lnTo>
                      <a:pt x="678" y="1620"/>
                    </a:lnTo>
                    <a:lnTo>
                      <a:pt x="680" y="1622"/>
                    </a:lnTo>
                    <a:lnTo>
                      <a:pt x="680" y="1625"/>
                    </a:lnTo>
                    <a:lnTo>
                      <a:pt x="683" y="1627"/>
                    </a:lnTo>
                    <a:lnTo>
                      <a:pt x="685" y="1630"/>
                    </a:lnTo>
                    <a:lnTo>
                      <a:pt x="688" y="1630"/>
                    </a:lnTo>
                    <a:lnTo>
                      <a:pt x="690" y="1630"/>
                    </a:lnTo>
                    <a:lnTo>
                      <a:pt x="695" y="1630"/>
                    </a:lnTo>
                    <a:lnTo>
                      <a:pt x="700" y="1630"/>
                    </a:lnTo>
                    <a:lnTo>
                      <a:pt x="705" y="1630"/>
                    </a:lnTo>
                    <a:lnTo>
                      <a:pt x="710" y="1632"/>
                    </a:lnTo>
                    <a:lnTo>
                      <a:pt x="713" y="1632"/>
                    </a:lnTo>
                    <a:lnTo>
                      <a:pt x="715" y="1635"/>
                    </a:lnTo>
                    <a:lnTo>
                      <a:pt x="718" y="1640"/>
                    </a:lnTo>
                    <a:lnTo>
                      <a:pt x="718" y="1642"/>
                    </a:lnTo>
                    <a:lnTo>
                      <a:pt x="718" y="1647"/>
                    </a:lnTo>
                    <a:lnTo>
                      <a:pt x="720" y="1652"/>
                    </a:lnTo>
                    <a:lnTo>
                      <a:pt x="718" y="1657"/>
                    </a:lnTo>
                    <a:lnTo>
                      <a:pt x="715" y="1660"/>
                    </a:lnTo>
                    <a:lnTo>
                      <a:pt x="713" y="1662"/>
                    </a:lnTo>
                    <a:lnTo>
                      <a:pt x="710" y="1662"/>
                    </a:lnTo>
                    <a:lnTo>
                      <a:pt x="708" y="1665"/>
                    </a:lnTo>
                    <a:lnTo>
                      <a:pt x="705" y="1665"/>
                    </a:lnTo>
                    <a:lnTo>
                      <a:pt x="705" y="1667"/>
                    </a:lnTo>
                    <a:lnTo>
                      <a:pt x="705" y="1670"/>
                    </a:lnTo>
                    <a:lnTo>
                      <a:pt x="705" y="1672"/>
                    </a:lnTo>
                    <a:lnTo>
                      <a:pt x="708" y="1672"/>
                    </a:lnTo>
                    <a:lnTo>
                      <a:pt x="710" y="1672"/>
                    </a:lnTo>
                    <a:lnTo>
                      <a:pt x="713" y="1675"/>
                    </a:lnTo>
                    <a:lnTo>
                      <a:pt x="715" y="1675"/>
                    </a:lnTo>
                    <a:lnTo>
                      <a:pt x="718" y="1677"/>
                    </a:lnTo>
                    <a:lnTo>
                      <a:pt x="720" y="1677"/>
                    </a:lnTo>
                    <a:lnTo>
                      <a:pt x="720" y="1680"/>
                    </a:lnTo>
                    <a:lnTo>
                      <a:pt x="723" y="1680"/>
                    </a:lnTo>
                    <a:lnTo>
                      <a:pt x="723" y="1682"/>
                    </a:lnTo>
                    <a:lnTo>
                      <a:pt x="728" y="1682"/>
                    </a:lnTo>
                    <a:lnTo>
                      <a:pt x="728" y="1685"/>
                    </a:lnTo>
                    <a:lnTo>
                      <a:pt x="730" y="1685"/>
                    </a:lnTo>
                    <a:lnTo>
                      <a:pt x="735" y="1685"/>
                    </a:lnTo>
                    <a:lnTo>
                      <a:pt x="738" y="1682"/>
                    </a:lnTo>
                    <a:lnTo>
                      <a:pt x="738" y="1685"/>
                    </a:lnTo>
                    <a:lnTo>
                      <a:pt x="743" y="1687"/>
                    </a:lnTo>
                    <a:lnTo>
                      <a:pt x="745" y="1690"/>
                    </a:lnTo>
                    <a:lnTo>
                      <a:pt x="748" y="1692"/>
                    </a:lnTo>
                    <a:lnTo>
                      <a:pt x="748" y="1695"/>
                    </a:lnTo>
                    <a:lnTo>
                      <a:pt x="752" y="1695"/>
                    </a:lnTo>
                    <a:lnTo>
                      <a:pt x="755" y="1697"/>
                    </a:lnTo>
                    <a:lnTo>
                      <a:pt x="757" y="1697"/>
                    </a:lnTo>
                    <a:lnTo>
                      <a:pt x="760" y="1699"/>
                    </a:lnTo>
                    <a:lnTo>
                      <a:pt x="760" y="1702"/>
                    </a:lnTo>
                    <a:lnTo>
                      <a:pt x="760" y="1704"/>
                    </a:lnTo>
                    <a:lnTo>
                      <a:pt x="755" y="1707"/>
                    </a:lnTo>
                    <a:lnTo>
                      <a:pt x="755" y="1709"/>
                    </a:lnTo>
                    <a:lnTo>
                      <a:pt x="755" y="1712"/>
                    </a:lnTo>
                    <a:lnTo>
                      <a:pt x="755" y="1717"/>
                    </a:lnTo>
                    <a:lnTo>
                      <a:pt x="752" y="1717"/>
                    </a:lnTo>
                    <a:lnTo>
                      <a:pt x="748" y="1717"/>
                    </a:lnTo>
                    <a:lnTo>
                      <a:pt x="745" y="1717"/>
                    </a:lnTo>
                    <a:lnTo>
                      <a:pt x="745" y="1719"/>
                    </a:lnTo>
                    <a:lnTo>
                      <a:pt x="743" y="1722"/>
                    </a:lnTo>
                    <a:lnTo>
                      <a:pt x="743" y="1724"/>
                    </a:lnTo>
                    <a:lnTo>
                      <a:pt x="740" y="1724"/>
                    </a:lnTo>
                    <a:lnTo>
                      <a:pt x="738" y="1724"/>
                    </a:lnTo>
                    <a:lnTo>
                      <a:pt x="735" y="1724"/>
                    </a:lnTo>
                    <a:lnTo>
                      <a:pt x="735" y="1727"/>
                    </a:lnTo>
                    <a:lnTo>
                      <a:pt x="735" y="1729"/>
                    </a:lnTo>
                    <a:lnTo>
                      <a:pt x="738" y="1729"/>
                    </a:lnTo>
                    <a:lnTo>
                      <a:pt x="740" y="1729"/>
                    </a:lnTo>
                    <a:lnTo>
                      <a:pt x="743" y="1729"/>
                    </a:lnTo>
                    <a:lnTo>
                      <a:pt x="745" y="1732"/>
                    </a:lnTo>
                    <a:lnTo>
                      <a:pt x="748" y="1734"/>
                    </a:lnTo>
                    <a:lnTo>
                      <a:pt x="748" y="1737"/>
                    </a:lnTo>
                    <a:lnTo>
                      <a:pt x="750" y="1737"/>
                    </a:lnTo>
                    <a:lnTo>
                      <a:pt x="752" y="1739"/>
                    </a:lnTo>
                    <a:lnTo>
                      <a:pt x="755" y="1742"/>
                    </a:lnTo>
                    <a:lnTo>
                      <a:pt x="755" y="1744"/>
                    </a:lnTo>
                    <a:lnTo>
                      <a:pt x="757" y="1747"/>
                    </a:lnTo>
                    <a:lnTo>
                      <a:pt x="760" y="1747"/>
                    </a:lnTo>
                    <a:lnTo>
                      <a:pt x="762" y="1749"/>
                    </a:lnTo>
                    <a:lnTo>
                      <a:pt x="762" y="1754"/>
                    </a:lnTo>
                    <a:lnTo>
                      <a:pt x="762" y="1759"/>
                    </a:lnTo>
                    <a:lnTo>
                      <a:pt x="762" y="1764"/>
                    </a:lnTo>
                    <a:lnTo>
                      <a:pt x="765" y="1769"/>
                    </a:lnTo>
                    <a:lnTo>
                      <a:pt x="767" y="1774"/>
                    </a:lnTo>
                    <a:lnTo>
                      <a:pt x="772" y="1777"/>
                    </a:lnTo>
                    <a:lnTo>
                      <a:pt x="775" y="1779"/>
                    </a:lnTo>
                    <a:lnTo>
                      <a:pt x="777" y="1781"/>
                    </a:lnTo>
                    <a:lnTo>
                      <a:pt x="777" y="1784"/>
                    </a:lnTo>
                    <a:lnTo>
                      <a:pt x="777" y="1786"/>
                    </a:lnTo>
                    <a:lnTo>
                      <a:pt x="777" y="1789"/>
                    </a:lnTo>
                    <a:lnTo>
                      <a:pt x="775" y="1791"/>
                    </a:lnTo>
                    <a:lnTo>
                      <a:pt x="775" y="1794"/>
                    </a:lnTo>
                    <a:lnTo>
                      <a:pt x="777" y="1799"/>
                    </a:lnTo>
                    <a:lnTo>
                      <a:pt x="780" y="1804"/>
                    </a:lnTo>
                    <a:lnTo>
                      <a:pt x="782" y="1806"/>
                    </a:lnTo>
                    <a:lnTo>
                      <a:pt x="785" y="1811"/>
                    </a:lnTo>
                    <a:lnTo>
                      <a:pt x="785" y="1814"/>
                    </a:lnTo>
                    <a:lnTo>
                      <a:pt x="787" y="1814"/>
                    </a:lnTo>
                    <a:lnTo>
                      <a:pt x="790" y="1816"/>
                    </a:lnTo>
                    <a:lnTo>
                      <a:pt x="795" y="1816"/>
                    </a:lnTo>
                    <a:lnTo>
                      <a:pt x="797" y="1819"/>
                    </a:lnTo>
                    <a:lnTo>
                      <a:pt x="800" y="1819"/>
                    </a:lnTo>
                    <a:lnTo>
                      <a:pt x="802" y="1819"/>
                    </a:lnTo>
                    <a:lnTo>
                      <a:pt x="805" y="1819"/>
                    </a:lnTo>
                    <a:lnTo>
                      <a:pt x="807" y="1821"/>
                    </a:lnTo>
                    <a:lnTo>
                      <a:pt x="810" y="1821"/>
                    </a:lnTo>
                    <a:lnTo>
                      <a:pt x="812" y="1821"/>
                    </a:lnTo>
                    <a:lnTo>
                      <a:pt x="815" y="1821"/>
                    </a:lnTo>
                    <a:lnTo>
                      <a:pt x="817" y="1824"/>
                    </a:lnTo>
                    <a:lnTo>
                      <a:pt x="820" y="1824"/>
                    </a:lnTo>
                    <a:lnTo>
                      <a:pt x="822" y="1826"/>
                    </a:lnTo>
                    <a:lnTo>
                      <a:pt x="825" y="1824"/>
                    </a:lnTo>
                    <a:lnTo>
                      <a:pt x="827" y="1824"/>
                    </a:lnTo>
                    <a:lnTo>
                      <a:pt x="832" y="1821"/>
                    </a:lnTo>
                    <a:lnTo>
                      <a:pt x="837" y="1821"/>
                    </a:lnTo>
                    <a:lnTo>
                      <a:pt x="839" y="1821"/>
                    </a:lnTo>
                    <a:lnTo>
                      <a:pt x="847" y="1824"/>
                    </a:lnTo>
                    <a:lnTo>
                      <a:pt x="849" y="1824"/>
                    </a:lnTo>
                    <a:lnTo>
                      <a:pt x="849" y="1826"/>
                    </a:lnTo>
                    <a:lnTo>
                      <a:pt x="852" y="1829"/>
                    </a:lnTo>
                    <a:lnTo>
                      <a:pt x="852" y="1834"/>
                    </a:lnTo>
                    <a:lnTo>
                      <a:pt x="854" y="1836"/>
                    </a:lnTo>
                    <a:lnTo>
                      <a:pt x="854" y="1841"/>
                    </a:lnTo>
                    <a:lnTo>
                      <a:pt x="852" y="1849"/>
                    </a:lnTo>
                    <a:lnTo>
                      <a:pt x="849" y="1854"/>
                    </a:lnTo>
                    <a:lnTo>
                      <a:pt x="837" y="1856"/>
                    </a:lnTo>
                    <a:lnTo>
                      <a:pt x="822" y="1858"/>
                    </a:lnTo>
                    <a:lnTo>
                      <a:pt x="817" y="1858"/>
                    </a:lnTo>
                    <a:lnTo>
                      <a:pt x="805" y="1861"/>
                    </a:lnTo>
                    <a:lnTo>
                      <a:pt x="797" y="1866"/>
                    </a:lnTo>
                    <a:lnTo>
                      <a:pt x="797" y="1871"/>
                    </a:lnTo>
                    <a:lnTo>
                      <a:pt x="800" y="1876"/>
                    </a:lnTo>
                    <a:lnTo>
                      <a:pt x="802" y="1883"/>
                    </a:lnTo>
                    <a:lnTo>
                      <a:pt x="802" y="1891"/>
                    </a:lnTo>
                    <a:lnTo>
                      <a:pt x="795" y="1896"/>
                    </a:lnTo>
                    <a:lnTo>
                      <a:pt x="792" y="1898"/>
                    </a:lnTo>
                    <a:lnTo>
                      <a:pt x="782" y="1898"/>
                    </a:lnTo>
                    <a:lnTo>
                      <a:pt x="775" y="1903"/>
                    </a:lnTo>
                    <a:lnTo>
                      <a:pt x="757" y="1903"/>
                    </a:lnTo>
                    <a:lnTo>
                      <a:pt x="745" y="1906"/>
                    </a:lnTo>
                    <a:lnTo>
                      <a:pt x="743" y="1908"/>
                    </a:lnTo>
                    <a:lnTo>
                      <a:pt x="740" y="1913"/>
                    </a:lnTo>
                    <a:lnTo>
                      <a:pt x="735" y="1918"/>
                    </a:lnTo>
                    <a:lnTo>
                      <a:pt x="733" y="1921"/>
                    </a:lnTo>
                    <a:lnTo>
                      <a:pt x="728" y="1931"/>
                    </a:lnTo>
                    <a:lnTo>
                      <a:pt x="725" y="1931"/>
                    </a:lnTo>
                    <a:lnTo>
                      <a:pt x="723" y="1935"/>
                    </a:lnTo>
                    <a:lnTo>
                      <a:pt x="720" y="1938"/>
                    </a:lnTo>
                    <a:lnTo>
                      <a:pt x="715" y="1943"/>
                    </a:lnTo>
                    <a:lnTo>
                      <a:pt x="713" y="1948"/>
                    </a:lnTo>
                    <a:lnTo>
                      <a:pt x="713" y="1953"/>
                    </a:lnTo>
                    <a:lnTo>
                      <a:pt x="713" y="1960"/>
                    </a:lnTo>
                    <a:lnTo>
                      <a:pt x="713" y="1963"/>
                    </a:lnTo>
                    <a:lnTo>
                      <a:pt x="708" y="1965"/>
                    </a:lnTo>
                    <a:lnTo>
                      <a:pt x="700" y="1965"/>
                    </a:lnTo>
                    <a:lnTo>
                      <a:pt x="693" y="1968"/>
                    </a:lnTo>
                    <a:lnTo>
                      <a:pt x="688" y="1970"/>
                    </a:lnTo>
                    <a:lnTo>
                      <a:pt x="685" y="1973"/>
                    </a:lnTo>
                    <a:lnTo>
                      <a:pt x="678" y="1975"/>
                    </a:lnTo>
                    <a:lnTo>
                      <a:pt x="675" y="1980"/>
                    </a:lnTo>
                    <a:lnTo>
                      <a:pt x="673" y="1985"/>
                    </a:lnTo>
                    <a:lnTo>
                      <a:pt x="668" y="1985"/>
                    </a:lnTo>
                    <a:lnTo>
                      <a:pt x="673" y="1990"/>
                    </a:lnTo>
                    <a:lnTo>
                      <a:pt x="675" y="1990"/>
                    </a:lnTo>
                    <a:lnTo>
                      <a:pt x="678" y="1993"/>
                    </a:lnTo>
                    <a:lnTo>
                      <a:pt x="678" y="1995"/>
                    </a:lnTo>
                    <a:lnTo>
                      <a:pt x="680" y="1998"/>
                    </a:lnTo>
                    <a:lnTo>
                      <a:pt x="683" y="2000"/>
                    </a:lnTo>
                    <a:lnTo>
                      <a:pt x="685" y="2003"/>
                    </a:lnTo>
                    <a:lnTo>
                      <a:pt x="688" y="2008"/>
                    </a:lnTo>
                    <a:lnTo>
                      <a:pt x="690" y="2013"/>
                    </a:lnTo>
                    <a:lnTo>
                      <a:pt x="693" y="2015"/>
                    </a:lnTo>
                    <a:lnTo>
                      <a:pt x="698" y="2017"/>
                    </a:lnTo>
                    <a:lnTo>
                      <a:pt x="698" y="2020"/>
                    </a:lnTo>
                    <a:lnTo>
                      <a:pt x="698" y="2022"/>
                    </a:lnTo>
                    <a:lnTo>
                      <a:pt x="698" y="2025"/>
                    </a:lnTo>
                    <a:lnTo>
                      <a:pt x="698" y="2027"/>
                    </a:lnTo>
                    <a:lnTo>
                      <a:pt x="698" y="2030"/>
                    </a:lnTo>
                    <a:lnTo>
                      <a:pt x="700" y="2030"/>
                    </a:lnTo>
                    <a:lnTo>
                      <a:pt x="700" y="2032"/>
                    </a:lnTo>
                    <a:lnTo>
                      <a:pt x="700" y="2035"/>
                    </a:lnTo>
                    <a:lnTo>
                      <a:pt x="700" y="2037"/>
                    </a:lnTo>
                    <a:lnTo>
                      <a:pt x="703" y="2040"/>
                    </a:lnTo>
                    <a:lnTo>
                      <a:pt x="703" y="2042"/>
                    </a:lnTo>
                    <a:lnTo>
                      <a:pt x="703" y="2045"/>
                    </a:lnTo>
                    <a:lnTo>
                      <a:pt x="703" y="2047"/>
                    </a:lnTo>
                    <a:lnTo>
                      <a:pt x="703" y="2050"/>
                    </a:lnTo>
                    <a:lnTo>
                      <a:pt x="705" y="2050"/>
                    </a:lnTo>
                    <a:lnTo>
                      <a:pt x="705" y="2052"/>
                    </a:lnTo>
                    <a:lnTo>
                      <a:pt x="708" y="2057"/>
                    </a:lnTo>
                    <a:lnTo>
                      <a:pt x="708" y="2060"/>
                    </a:lnTo>
                    <a:lnTo>
                      <a:pt x="708" y="2062"/>
                    </a:lnTo>
                    <a:lnTo>
                      <a:pt x="708" y="2065"/>
                    </a:lnTo>
                    <a:lnTo>
                      <a:pt x="710" y="2067"/>
                    </a:lnTo>
                    <a:lnTo>
                      <a:pt x="710" y="2070"/>
                    </a:lnTo>
                    <a:lnTo>
                      <a:pt x="710" y="2072"/>
                    </a:lnTo>
                    <a:lnTo>
                      <a:pt x="713" y="2075"/>
                    </a:lnTo>
                    <a:lnTo>
                      <a:pt x="713" y="2077"/>
                    </a:lnTo>
                    <a:lnTo>
                      <a:pt x="713" y="2080"/>
                    </a:lnTo>
                    <a:lnTo>
                      <a:pt x="715" y="2080"/>
                    </a:lnTo>
                    <a:lnTo>
                      <a:pt x="715" y="2085"/>
                    </a:lnTo>
                    <a:lnTo>
                      <a:pt x="715" y="2087"/>
                    </a:lnTo>
                    <a:lnTo>
                      <a:pt x="715" y="2090"/>
                    </a:lnTo>
                    <a:lnTo>
                      <a:pt x="715" y="2092"/>
                    </a:lnTo>
                    <a:lnTo>
                      <a:pt x="715" y="2094"/>
                    </a:lnTo>
                    <a:lnTo>
                      <a:pt x="715" y="2097"/>
                    </a:lnTo>
                    <a:lnTo>
                      <a:pt x="713" y="2097"/>
                    </a:lnTo>
                    <a:lnTo>
                      <a:pt x="713" y="2099"/>
                    </a:lnTo>
                    <a:lnTo>
                      <a:pt x="710" y="2102"/>
                    </a:lnTo>
                    <a:lnTo>
                      <a:pt x="708" y="2104"/>
                    </a:lnTo>
                    <a:lnTo>
                      <a:pt x="705" y="2104"/>
                    </a:lnTo>
                    <a:lnTo>
                      <a:pt x="703" y="2107"/>
                    </a:lnTo>
                    <a:lnTo>
                      <a:pt x="700" y="2107"/>
                    </a:lnTo>
                    <a:lnTo>
                      <a:pt x="700" y="2109"/>
                    </a:lnTo>
                    <a:lnTo>
                      <a:pt x="698" y="2112"/>
                    </a:lnTo>
                    <a:lnTo>
                      <a:pt x="695" y="2112"/>
                    </a:lnTo>
                    <a:lnTo>
                      <a:pt x="693" y="2114"/>
                    </a:lnTo>
                    <a:lnTo>
                      <a:pt x="693" y="2117"/>
                    </a:lnTo>
                    <a:lnTo>
                      <a:pt x="693" y="2119"/>
                    </a:lnTo>
                    <a:lnTo>
                      <a:pt x="690" y="2119"/>
                    </a:lnTo>
                    <a:lnTo>
                      <a:pt x="693" y="2122"/>
                    </a:lnTo>
                    <a:lnTo>
                      <a:pt x="693" y="2124"/>
                    </a:lnTo>
                    <a:lnTo>
                      <a:pt x="695" y="2124"/>
                    </a:lnTo>
                    <a:lnTo>
                      <a:pt x="698" y="2129"/>
                    </a:lnTo>
                    <a:lnTo>
                      <a:pt x="700" y="2132"/>
                    </a:lnTo>
                    <a:lnTo>
                      <a:pt x="705" y="2134"/>
                    </a:lnTo>
                    <a:lnTo>
                      <a:pt x="708" y="2134"/>
                    </a:lnTo>
                    <a:lnTo>
                      <a:pt x="710" y="2134"/>
                    </a:lnTo>
                    <a:lnTo>
                      <a:pt x="715" y="2137"/>
                    </a:lnTo>
                    <a:lnTo>
                      <a:pt x="718" y="2137"/>
                    </a:lnTo>
                    <a:lnTo>
                      <a:pt x="723" y="2139"/>
                    </a:lnTo>
                    <a:lnTo>
                      <a:pt x="725" y="2139"/>
                    </a:lnTo>
                    <a:lnTo>
                      <a:pt x="725" y="2142"/>
                    </a:lnTo>
                    <a:lnTo>
                      <a:pt x="728" y="2144"/>
                    </a:lnTo>
                    <a:lnTo>
                      <a:pt x="728" y="2147"/>
                    </a:lnTo>
                    <a:lnTo>
                      <a:pt x="728" y="2149"/>
                    </a:lnTo>
                    <a:lnTo>
                      <a:pt x="725" y="2152"/>
                    </a:lnTo>
                    <a:lnTo>
                      <a:pt x="723" y="2154"/>
                    </a:lnTo>
                    <a:lnTo>
                      <a:pt x="720" y="2154"/>
                    </a:lnTo>
                    <a:lnTo>
                      <a:pt x="718" y="2157"/>
                    </a:lnTo>
                    <a:lnTo>
                      <a:pt x="715" y="2159"/>
                    </a:lnTo>
                    <a:lnTo>
                      <a:pt x="713" y="2162"/>
                    </a:lnTo>
                    <a:lnTo>
                      <a:pt x="708" y="2167"/>
                    </a:lnTo>
                    <a:lnTo>
                      <a:pt x="705" y="2171"/>
                    </a:lnTo>
                    <a:lnTo>
                      <a:pt x="703" y="2171"/>
                    </a:lnTo>
                    <a:lnTo>
                      <a:pt x="700" y="2176"/>
                    </a:lnTo>
                    <a:lnTo>
                      <a:pt x="698" y="2176"/>
                    </a:lnTo>
                    <a:lnTo>
                      <a:pt x="695" y="2181"/>
                    </a:lnTo>
                    <a:lnTo>
                      <a:pt x="693" y="2184"/>
                    </a:lnTo>
                    <a:lnTo>
                      <a:pt x="690" y="2186"/>
                    </a:lnTo>
                    <a:lnTo>
                      <a:pt x="690" y="2189"/>
                    </a:lnTo>
                    <a:lnTo>
                      <a:pt x="688" y="2189"/>
                    </a:lnTo>
                    <a:lnTo>
                      <a:pt x="688" y="2191"/>
                    </a:lnTo>
                    <a:lnTo>
                      <a:pt x="688" y="2194"/>
                    </a:lnTo>
                    <a:lnTo>
                      <a:pt x="690" y="2196"/>
                    </a:lnTo>
                    <a:lnTo>
                      <a:pt x="693" y="2196"/>
                    </a:lnTo>
                    <a:lnTo>
                      <a:pt x="698" y="2196"/>
                    </a:lnTo>
                    <a:lnTo>
                      <a:pt x="700" y="2196"/>
                    </a:lnTo>
                    <a:lnTo>
                      <a:pt x="705" y="2196"/>
                    </a:lnTo>
                    <a:lnTo>
                      <a:pt x="710" y="2199"/>
                    </a:lnTo>
                    <a:lnTo>
                      <a:pt x="713" y="2201"/>
                    </a:lnTo>
                    <a:lnTo>
                      <a:pt x="718" y="2204"/>
                    </a:lnTo>
                    <a:lnTo>
                      <a:pt x="720" y="2206"/>
                    </a:lnTo>
                    <a:lnTo>
                      <a:pt x="720" y="2211"/>
                    </a:lnTo>
                    <a:lnTo>
                      <a:pt x="723" y="2211"/>
                    </a:lnTo>
                    <a:lnTo>
                      <a:pt x="723" y="2214"/>
                    </a:lnTo>
                    <a:lnTo>
                      <a:pt x="725" y="2216"/>
                    </a:lnTo>
                    <a:lnTo>
                      <a:pt x="725" y="2219"/>
                    </a:lnTo>
                    <a:lnTo>
                      <a:pt x="728" y="2219"/>
                    </a:lnTo>
                    <a:lnTo>
                      <a:pt x="730" y="2224"/>
                    </a:lnTo>
                    <a:lnTo>
                      <a:pt x="730" y="2226"/>
                    </a:lnTo>
                    <a:lnTo>
                      <a:pt x="730" y="2229"/>
                    </a:lnTo>
                    <a:lnTo>
                      <a:pt x="733" y="2229"/>
                    </a:lnTo>
                    <a:lnTo>
                      <a:pt x="735" y="2234"/>
                    </a:lnTo>
                    <a:lnTo>
                      <a:pt x="735" y="2239"/>
                    </a:lnTo>
                    <a:lnTo>
                      <a:pt x="738" y="2239"/>
                    </a:lnTo>
                    <a:lnTo>
                      <a:pt x="738" y="2244"/>
                    </a:lnTo>
                    <a:lnTo>
                      <a:pt x="740" y="2244"/>
                    </a:lnTo>
                    <a:lnTo>
                      <a:pt x="740" y="2246"/>
                    </a:lnTo>
                    <a:lnTo>
                      <a:pt x="743" y="2248"/>
                    </a:lnTo>
                    <a:lnTo>
                      <a:pt x="745" y="2251"/>
                    </a:lnTo>
                    <a:lnTo>
                      <a:pt x="748" y="2253"/>
                    </a:lnTo>
                    <a:lnTo>
                      <a:pt x="748" y="2256"/>
                    </a:lnTo>
                    <a:lnTo>
                      <a:pt x="752" y="2258"/>
                    </a:lnTo>
                    <a:lnTo>
                      <a:pt x="757" y="2261"/>
                    </a:lnTo>
                    <a:lnTo>
                      <a:pt x="760" y="2263"/>
                    </a:lnTo>
                    <a:lnTo>
                      <a:pt x="762" y="2266"/>
                    </a:lnTo>
                    <a:lnTo>
                      <a:pt x="765" y="2266"/>
                    </a:lnTo>
                    <a:lnTo>
                      <a:pt x="767" y="2271"/>
                    </a:lnTo>
                    <a:lnTo>
                      <a:pt x="767" y="2273"/>
                    </a:lnTo>
                    <a:lnTo>
                      <a:pt x="770" y="2273"/>
                    </a:lnTo>
                    <a:lnTo>
                      <a:pt x="772" y="2276"/>
                    </a:lnTo>
                    <a:lnTo>
                      <a:pt x="772" y="2278"/>
                    </a:lnTo>
                    <a:lnTo>
                      <a:pt x="775" y="2281"/>
                    </a:lnTo>
                    <a:lnTo>
                      <a:pt x="777" y="2281"/>
                    </a:lnTo>
                    <a:lnTo>
                      <a:pt x="780" y="2283"/>
                    </a:lnTo>
                    <a:lnTo>
                      <a:pt x="782" y="2286"/>
                    </a:lnTo>
                    <a:lnTo>
                      <a:pt x="782" y="2288"/>
                    </a:lnTo>
                    <a:lnTo>
                      <a:pt x="787" y="2288"/>
                    </a:lnTo>
                    <a:lnTo>
                      <a:pt x="787" y="2291"/>
                    </a:lnTo>
                    <a:lnTo>
                      <a:pt x="787" y="2293"/>
                    </a:lnTo>
                    <a:lnTo>
                      <a:pt x="792" y="2296"/>
                    </a:lnTo>
                    <a:lnTo>
                      <a:pt x="797" y="2301"/>
                    </a:lnTo>
                    <a:lnTo>
                      <a:pt x="802" y="2306"/>
                    </a:lnTo>
                    <a:lnTo>
                      <a:pt x="805" y="2311"/>
                    </a:lnTo>
                    <a:lnTo>
                      <a:pt x="807" y="2313"/>
                    </a:lnTo>
                    <a:lnTo>
                      <a:pt x="810" y="2318"/>
                    </a:lnTo>
                    <a:lnTo>
                      <a:pt x="815" y="2321"/>
                    </a:lnTo>
                    <a:lnTo>
                      <a:pt x="817" y="2323"/>
                    </a:lnTo>
                    <a:lnTo>
                      <a:pt x="817" y="2326"/>
                    </a:lnTo>
                    <a:lnTo>
                      <a:pt x="820" y="2326"/>
                    </a:lnTo>
                    <a:lnTo>
                      <a:pt x="822" y="2326"/>
                    </a:lnTo>
                    <a:lnTo>
                      <a:pt x="822" y="2328"/>
                    </a:lnTo>
                    <a:lnTo>
                      <a:pt x="825" y="2328"/>
                    </a:lnTo>
                    <a:lnTo>
                      <a:pt x="827" y="2330"/>
                    </a:lnTo>
                    <a:lnTo>
                      <a:pt x="829" y="2330"/>
                    </a:lnTo>
                    <a:lnTo>
                      <a:pt x="829" y="2333"/>
                    </a:lnTo>
                    <a:lnTo>
                      <a:pt x="832" y="2333"/>
                    </a:lnTo>
                    <a:lnTo>
                      <a:pt x="834" y="2335"/>
                    </a:lnTo>
                    <a:lnTo>
                      <a:pt x="837" y="2338"/>
                    </a:lnTo>
                    <a:lnTo>
                      <a:pt x="837" y="2340"/>
                    </a:lnTo>
                    <a:lnTo>
                      <a:pt x="839" y="2343"/>
                    </a:lnTo>
                    <a:lnTo>
                      <a:pt x="842" y="2345"/>
                    </a:lnTo>
                    <a:lnTo>
                      <a:pt x="844" y="2348"/>
                    </a:lnTo>
                    <a:lnTo>
                      <a:pt x="844" y="2350"/>
                    </a:lnTo>
                    <a:lnTo>
                      <a:pt x="844" y="2353"/>
                    </a:lnTo>
                    <a:lnTo>
                      <a:pt x="847" y="2355"/>
                    </a:lnTo>
                    <a:lnTo>
                      <a:pt x="849" y="2358"/>
                    </a:lnTo>
                    <a:lnTo>
                      <a:pt x="849" y="2360"/>
                    </a:lnTo>
                    <a:lnTo>
                      <a:pt x="849" y="2363"/>
                    </a:lnTo>
                    <a:lnTo>
                      <a:pt x="852" y="2363"/>
                    </a:lnTo>
                    <a:lnTo>
                      <a:pt x="854" y="2365"/>
                    </a:lnTo>
                    <a:lnTo>
                      <a:pt x="854" y="2368"/>
                    </a:lnTo>
                    <a:lnTo>
                      <a:pt x="857" y="2368"/>
                    </a:lnTo>
                    <a:lnTo>
                      <a:pt x="857" y="2370"/>
                    </a:lnTo>
                    <a:lnTo>
                      <a:pt x="859" y="2370"/>
                    </a:lnTo>
                    <a:lnTo>
                      <a:pt x="862" y="2373"/>
                    </a:lnTo>
                    <a:lnTo>
                      <a:pt x="864" y="2375"/>
                    </a:lnTo>
                    <a:lnTo>
                      <a:pt x="864" y="2378"/>
                    </a:lnTo>
                    <a:lnTo>
                      <a:pt x="867" y="2378"/>
                    </a:lnTo>
                    <a:lnTo>
                      <a:pt x="867" y="2380"/>
                    </a:lnTo>
                    <a:lnTo>
                      <a:pt x="869" y="2380"/>
                    </a:lnTo>
                    <a:lnTo>
                      <a:pt x="869" y="2383"/>
                    </a:lnTo>
                    <a:lnTo>
                      <a:pt x="872" y="2383"/>
                    </a:lnTo>
                    <a:lnTo>
                      <a:pt x="872" y="2385"/>
                    </a:lnTo>
                    <a:lnTo>
                      <a:pt x="872" y="2388"/>
                    </a:lnTo>
                    <a:lnTo>
                      <a:pt x="874" y="2388"/>
                    </a:lnTo>
                    <a:lnTo>
                      <a:pt x="874" y="2390"/>
                    </a:lnTo>
                    <a:lnTo>
                      <a:pt x="874" y="2393"/>
                    </a:lnTo>
                    <a:lnTo>
                      <a:pt x="874" y="2395"/>
                    </a:lnTo>
                    <a:lnTo>
                      <a:pt x="874" y="2398"/>
                    </a:lnTo>
                    <a:lnTo>
                      <a:pt x="874" y="2400"/>
                    </a:lnTo>
                    <a:lnTo>
                      <a:pt x="877" y="2403"/>
                    </a:lnTo>
                    <a:lnTo>
                      <a:pt x="877" y="2405"/>
                    </a:lnTo>
                    <a:lnTo>
                      <a:pt x="879" y="2405"/>
                    </a:lnTo>
                    <a:lnTo>
                      <a:pt x="879" y="2407"/>
                    </a:lnTo>
                    <a:lnTo>
                      <a:pt x="882" y="2410"/>
                    </a:lnTo>
                    <a:lnTo>
                      <a:pt x="882" y="2412"/>
                    </a:lnTo>
                    <a:lnTo>
                      <a:pt x="884" y="2415"/>
                    </a:lnTo>
                    <a:lnTo>
                      <a:pt x="884" y="2417"/>
                    </a:lnTo>
                    <a:lnTo>
                      <a:pt x="884" y="2420"/>
                    </a:lnTo>
                    <a:lnTo>
                      <a:pt x="887" y="2422"/>
                    </a:lnTo>
                    <a:lnTo>
                      <a:pt x="887" y="2425"/>
                    </a:lnTo>
                    <a:lnTo>
                      <a:pt x="887" y="2427"/>
                    </a:lnTo>
                    <a:lnTo>
                      <a:pt x="887" y="2430"/>
                    </a:lnTo>
                    <a:lnTo>
                      <a:pt x="889" y="2430"/>
                    </a:lnTo>
                    <a:lnTo>
                      <a:pt x="892" y="2432"/>
                    </a:lnTo>
                    <a:lnTo>
                      <a:pt x="892" y="2435"/>
                    </a:lnTo>
                    <a:lnTo>
                      <a:pt x="894" y="2435"/>
                    </a:lnTo>
                    <a:lnTo>
                      <a:pt x="894" y="2437"/>
                    </a:lnTo>
                    <a:lnTo>
                      <a:pt x="894" y="2440"/>
                    </a:lnTo>
                    <a:lnTo>
                      <a:pt x="897" y="2440"/>
                    </a:lnTo>
                    <a:lnTo>
                      <a:pt x="897" y="2442"/>
                    </a:lnTo>
                    <a:lnTo>
                      <a:pt x="897" y="2445"/>
                    </a:lnTo>
                    <a:lnTo>
                      <a:pt x="897" y="2447"/>
                    </a:lnTo>
                    <a:lnTo>
                      <a:pt x="899" y="2447"/>
                    </a:lnTo>
                    <a:lnTo>
                      <a:pt x="899" y="2450"/>
                    </a:lnTo>
                    <a:lnTo>
                      <a:pt x="902" y="2450"/>
                    </a:lnTo>
                    <a:lnTo>
                      <a:pt x="904" y="2450"/>
                    </a:lnTo>
                    <a:lnTo>
                      <a:pt x="906" y="2450"/>
                    </a:lnTo>
                    <a:lnTo>
                      <a:pt x="909" y="2450"/>
                    </a:lnTo>
                    <a:lnTo>
                      <a:pt x="911" y="2450"/>
                    </a:lnTo>
                    <a:lnTo>
                      <a:pt x="914" y="2450"/>
                    </a:lnTo>
                    <a:lnTo>
                      <a:pt x="919" y="2447"/>
                    </a:lnTo>
                    <a:lnTo>
                      <a:pt x="921" y="2447"/>
                    </a:lnTo>
                    <a:lnTo>
                      <a:pt x="924" y="2447"/>
                    </a:lnTo>
                    <a:lnTo>
                      <a:pt x="924" y="2445"/>
                    </a:lnTo>
                    <a:lnTo>
                      <a:pt x="926" y="2445"/>
                    </a:lnTo>
                    <a:lnTo>
                      <a:pt x="929" y="2445"/>
                    </a:lnTo>
                    <a:lnTo>
                      <a:pt x="931" y="2442"/>
                    </a:lnTo>
                    <a:lnTo>
                      <a:pt x="934" y="2442"/>
                    </a:lnTo>
                    <a:lnTo>
                      <a:pt x="936" y="2440"/>
                    </a:lnTo>
                    <a:lnTo>
                      <a:pt x="939" y="2440"/>
                    </a:lnTo>
                    <a:lnTo>
                      <a:pt x="941" y="2437"/>
                    </a:lnTo>
                    <a:lnTo>
                      <a:pt x="941" y="2435"/>
                    </a:lnTo>
                    <a:lnTo>
                      <a:pt x="944" y="2435"/>
                    </a:lnTo>
                    <a:lnTo>
                      <a:pt x="944" y="2432"/>
                    </a:lnTo>
                    <a:lnTo>
                      <a:pt x="946" y="2430"/>
                    </a:lnTo>
                    <a:lnTo>
                      <a:pt x="946" y="2427"/>
                    </a:lnTo>
                    <a:lnTo>
                      <a:pt x="949" y="2425"/>
                    </a:lnTo>
                    <a:lnTo>
                      <a:pt x="951" y="2425"/>
                    </a:lnTo>
                    <a:lnTo>
                      <a:pt x="954" y="2422"/>
                    </a:lnTo>
                    <a:lnTo>
                      <a:pt x="956" y="2420"/>
                    </a:lnTo>
                    <a:lnTo>
                      <a:pt x="956" y="2422"/>
                    </a:lnTo>
                    <a:lnTo>
                      <a:pt x="959" y="2422"/>
                    </a:lnTo>
                    <a:lnTo>
                      <a:pt x="961" y="2425"/>
                    </a:lnTo>
                    <a:lnTo>
                      <a:pt x="961" y="2427"/>
                    </a:lnTo>
                    <a:lnTo>
                      <a:pt x="964" y="2430"/>
                    </a:lnTo>
                    <a:lnTo>
                      <a:pt x="964" y="2432"/>
                    </a:lnTo>
                    <a:lnTo>
                      <a:pt x="969" y="2435"/>
                    </a:lnTo>
                    <a:lnTo>
                      <a:pt x="976" y="2435"/>
                    </a:lnTo>
                    <a:lnTo>
                      <a:pt x="979" y="2437"/>
                    </a:lnTo>
                    <a:lnTo>
                      <a:pt x="986" y="2442"/>
                    </a:lnTo>
                    <a:lnTo>
                      <a:pt x="993" y="2442"/>
                    </a:lnTo>
                    <a:lnTo>
                      <a:pt x="1003" y="2445"/>
                    </a:lnTo>
                    <a:lnTo>
                      <a:pt x="1016" y="2442"/>
                    </a:lnTo>
                    <a:lnTo>
                      <a:pt x="1026" y="2442"/>
                    </a:lnTo>
                    <a:lnTo>
                      <a:pt x="1028" y="2442"/>
                    </a:lnTo>
                    <a:lnTo>
                      <a:pt x="1031" y="2445"/>
                    </a:lnTo>
                    <a:lnTo>
                      <a:pt x="1038" y="2447"/>
                    </a:lnTo>
                    <a:lnTo>
                      <a:pt x="1043" y="2457"/>
                    </a:lnTo>
                    <a:lnTo>
                      <a:pt x="1048" y="2462"/>
                    </a:lnTo>
                    <a:lnTo>
                      <a:pt x="1053" y="2467"/>
                    </a:lnTo>
                    <a:lnTo>
                      <a:pt x="1058" y="2472"/>
                    </a:lnTo>
                    <a:lnTo>
                      <a:pt x="1061" y="2475"/>
                    </a:lnTo>
                    <a:lnTo>
                      <a:pt x="1061" y="2477"/>
                    </a:lnTo>
                    <a:lnTo>
                      <a:pt x="1063" y="2480"/>
                    </a:lnTo>
                    <a:lnTo>
                      <a:pt x="1063" y="2482"/>
                    </a:lnTo>
                    <a:lnTo>
                      <a:pt x="1068" y="2487"/>
                    </a:lnTo>
                    <a:lnTo>
                      <a:pt x="1075" y="2489"/>
                    </a:lnTo>
                    <a:lnTo>
                      <a:pt x="1078" y="2492"/>
                    </a:lnTo>
                    <a:lnTo>
                      <a:pt x="1080" y="2497"/>
                    </a:lnTo>
                    <a:lnTo>
                      <a:pt x="1083" y="2502"/>
                    </a:lnTo>
                    <a:lnTo>
                      <a:pt x="1088" y="2504"/>
                    </a:lnTo>
                    <a:lnTo>
                      <a:pt x="1093" y="2504"/>
                    </a:lnTo>
                    <a:lnTo>
                      <a:pt x="1098" y="2509"/>
                    </a:lnTo>
                    <a:lnTo>
                      <a:pt x="1103" y="2512"/>
                    </a:lnTo>
                    <a:lnTo>
                      <a:pt x="1108" y="2517"/>
                    </a:lnTo>
                    <a:lnTo>
                      <a:pt x="1110" y="2522"/>
                    </a:lnTo>
                    <a:lnTo>
                      <a:pt x="1113" y="2524"/>
                    </a:lnTo>
                    <a:lnTo>
                      <a:pt x="1115" y="2529"/>
                    </a:lnTo>
                    <a:lnTo>
                      <a:pt x="1118" y="2537"/>
                    </a:lnTo>
                    <a:lnTo>
                      <a:pt x="1123" y="2542"/>
                    </a:lnTo>
                    <a:lnTo>
                      <a:pt x="1133" y="2547"/>
                    </a:lnTo>
                    <a:lnTo>
                      <a:pt x="1140" y="2549"/>
                    </a:lnTo>
                    <a:lnTo>
                      <a:pt x="1143" y="2552"/>
                    </a:lnTo>
                    <a:lnTo>
                      <a:pt x="1147" y="2557"/>
                    </a:lnTo>
                    <a:lnTo>
                      <a:pt x="1165" y="2562"/>
                    </a:lnTo>
                    <a:lnTo>
                      <a:pt x="1177" y="2562"/>
                    </a:lnTo>
                    <a:lnTo>
                      <a:pt x="1182" y="2564"/>
                    </a:lnTo>
                    <a:lnTo>
                      <a:pt x="1185" y="2571"/>
                    </a:lnTo>
                    <a:lnTo>
                      <a:pt x="1192" y="2579"/>
                    </a:lnTo>
                    <a:lnTo>
                      <a:pt x="1200" y="2584"/>
                    </a:lnTo>
                    <a:lnTo>
                      <a:pt x="1205" y="2589"/>
                    </a:lnTo>
                    <a:lnTo>
                      <a:pt x="1212" y="2591"/>
                    </a:lnTo>
                    <a:lnTo>
                      <a:pt x="1222" y="2591"/>
                    </a:lnTo>
                    <a:lnTo>
                      <a:pt x="1227" y="2591"/>
                    </a:lnTo>
                    <a:lnTo>
                      <a:pt x="1232" y="2594"/>
                    </a:lnTo>
                    <a:lnTo>
                      <a:pt x="1242" y="2599"/>
                    </a:lnTo>
                    <a:lnTo>
                      <a:pt x="1247" y="2601"/>
                    </a:lnTo>
                    <a:lnTo>
                      <a:pt x="1252" y="2606"/>
                    </a:lnTo>
                    <a:lnTo>
                      <a:pt x="1249" y="2614"/>
                    </a:lnTo>
                    <a:lnTo>
                      <a:pt x="1242" y="2626"/>
                    </a:lnTo>
                    <a:lnTo>
                      <a:pt x="1242" y="2636"/>
                    </a:lnTo>
                    <a:lnTo>
                      <a:pt x="1249" y="2641"/>
                    </a:lnTo>
                    <a:lnTo>
                      <a:pt x="1259" y="2651"/>
                    </a:lnTo>
                    <a:lnTo>
                      <a:pt x="1267" y="2658"/>
                    </a:lnTo>
                    <a:lnTo>
                      <a:pt x="1269" y="2658"/>
                    </a:lnTo>
                    <a:lnTo>
                      <a:pt x="1277" y="2661"/>
                    </a:lnTo>
                    <a:lnTo>
                      <a:pt x="1287" y="2668"/>
                    </a:lnTo>
                    <a:lnTo>
                      <a:pt x="1289" y="2671"/>
                    </a:lnTo>
                    <a:lnTo>
                      <a:pt x="1289" y="2676"/>
                    </a:lnTo>
                    <a:lnTo>
                      <a:pt x="1284" y="2681"/>
                    </a:lnTo>
                    <a:lnTo>
                      <a:pt x="1287" y="2686"/>
                    </a:lnTo>
                    <a:lnTo>
                      <a:pt x="1289" y="2688"/>
                    </a:lnTo>
                    <a:lnTo>
                      <a:pt x="1299" y="2693"/>
                    </a:lnTo>
                    <a:lnTo>
                      <a:pt x="1314" y="2696"/>
                    </a:lnTo>
                    <a:lnTo>
                      <a:pt x="1319" y="2698"/>
                    </a:lnTo>
                    <a:lnTo>
                      <a:pt x="1321" y="2701"/>
                    </a:lnTo>
                    <a:lnTo>
                      <a:pt x="1339" y="2711"/>
                    </a:lnTo>
                    <a:lnTo>
                      <a:pt x="1349" y="2718"/>
                    </a:lnTo>
                    <a:lnTo>
                      <a:pt x="1354" y="2730"/>
                    </a:lnTo>
                    <a:lnTo>
                      <a:pt x="1346" y="2743"/>
                    </a:lnTo>
                    <a:lnTo>
                      <a:pt x="1344" y="2753"/>
                    </a:lnTo>
                    <a:lnTo>
                      <a:pt x="1349" y="2760"/>
                    </a:lnTo>
                    <a:lnTo>
                      <a:pt x="1346" y="2760"/>
                    </a:lnTo>
                    <a:lnTo>
                      <a:pt x="1346" y="2763"/>
                    </a:lnTo>
                    <a:lnTo>
                      <a:pt x="1346" y="2765"/>
                    </a:lnTo>
                    <a:lnTo>
                      <a:pt x="1344" y="2768"/>
                    </a:lnTo>
                    <a:lnTo>
                      <a:pt x="1341" y="2768"/>
                    </a:lnTo>
                    <a:lnTo>
                      <a:pt x="1339" y="2770"/>
                    </a:lnTo>
                    <a:lnTo>
                      <a:pt x="1334" y="2773"/>
                    </a:lnTo>
                    <a:lnTo>
                      <a:pt x="1331" y="2775"/>
                    </a:lnTo>
                    <a:lnTo>
                      <a:pt x="1329" y="2775"/>
                    </a:lnTo>
                    <a:lnTo>
                      <a:pt x="1329" y="2778"/>
                    </a:lnTo>
                    <a:lnTo>
                      <a:pt x="1331" y="2780"/>
                    </a:lnTo>
                    <a:lnTo>
                      <a:pt x="1331" y="2783"/>
                    </a:lnTo>
                    <a:lnTo>
                      <a:pt x="1334" y="2785"/>
                    </a:lnTo>
                    <a:lnTo>
                      <a:pt x="1336" y="2785"/>
                    </a:lnTo>
                    <a:lnTo>
                      <a:pt x="1339" y="2788"/>
                    </a:lnTo>
                    <a:lnTo>
                      <a:pt x="1341" y="2790"/>
                    </a:lnTo>
                    <a:lnTo>
                      <a:pt x="1341" y="2793"/>
                    </a:lnTo>
                    <a:lnTo>
                      <a:pt x="1344" y="2793"/>
                    </a:lnTo>
                    <a:lnTo>
                      <a:pt x="1344" y="2795"/>
                    </a:lnTo>
                    <a:lnTo>
                      <a:pt x="1346" y="2795"/>
                    </a:lnTo>
                    <a:lnTo>
                      <a:pt x="1346" y="2798"/>
                    </a:lnTo>
                    <a:lnTo>
                      <a:pt x="1349" y="2798"/>
                    </a:lnTo>
                    <a:lnTo>
                      <a:pt x="1349" y="2800"/>
                    </a:lnTo>
                    <a:lnTo>
                      <a:pt x="1349" y="2802"/>
                    </a:lnTo>
                    <a:lnTo>
                      <a:pt x="1351" y="2805"/>
                    </a:lnTo>
                    <a:lnTo>
                      <a:pt x="1351" y="2807"/>
                    </a:lnTo>
                    <a:lnTo>
                      <a:pt x="1351" y="2810"/>
                    </a:lnTo>
                    <a:lnTo>
                      <a:pt x="1349" y="2812"/>
                    </a:lnTo>
                    <a:lnTo>
                      <a:pt x="1346" y="2815"/>
                    </a:lnTo>
                    <a:lnTo>
                      <a:pt x="1344" y="2817"/>
                    </a:lnTo>
                    <a:lnTo>
                      <a:pt x="1341" y="2820"/>
                    </a:lnTo>
                    <a:lnTo>
                      <a:pt x="1339" y="2820"/>
                    </a:lnTo>
                    <a:lnTo>
                      <a:pt x="1339" y="2822"/>
                    </a:lnTo>
                    <a:lnTo>
                      <a:pt x="1336" y="2822"/>
                    </a:lnTo>
                    <a:lnTo>
                      <a:pt x="1336" y="2825"/>
                    </a:lnTo>
                    <a:lnTo>
                      <a:pt x="1334" y="2825"/>
                    </a:lnTo>
                    <a:lnTo>
                      <a:pt x="1334" y="2827"/>
                    </a:lnTo>
                    <a:lnTo>
                      <a:pt x="1336" y="2832"/>
                    </a:lnTo>
                    <a:lnTo>
                      <a:pt x="1336" y="2835"/>
                    </a:lnTo>
                    <a:lnTo>
                      <a:pt x="1336" y="2837"/>
                    </a:lnTo>
                    <a:lnTo>
                      <a:pt x="1336" y="2840"/>
                    </a:lnTo>
                    <a:lnTo>
                      <a:pt x="1339" y="2840"/>
                    </a:lnTo>
                    <a:lnTo>
                      <a:pt x="1341" y="2840"/>
                    </a:lnTo>
                    <a:lnTo>
                      <a:pt x="1344" y="2840"/>
                    </a:lnTo>
                    <a:lnTo>
                      <a:pt x="1344" y="2842"/>
                    </a:lnTo>
                    <a:lnTo>
                      <a:pt x="1346" y="2842"/>
                    </a:lnTo>
                    <a:lnTo>
                      <a:pt x="1349" y="2845"/>
                    </a:lnTo>
                    <a:lnTo>
                      <a:pt x="1349" y="2847"/>
                    </a:lnTo>
                    <a:lnTo>
                      <a:pt x="1349" y="2852"/>
                    </a:lnTo>
                    <a:lnTo>
                      <a:pt x="1351" y="2855"/>
                    </a:lnTo>
                    <a:lnTo>
                      <a:pt x="1356" y="2857"/>
                    </a:lnTo>
                    <a:lnTo>
                      <a:pt x="1361" y="2860"/>
                    </a:lnTo>
                    <a:lnTo>
                      <a:pt x="1366" y="2862"/>
                    </a:lnTo>
                    <a:lnTo>
                      <a:pt x="1369" y="2865"/>
                    </a:lnTo>
                    <a:lnTo>
                      <a:pt x="1371" y="2865"/>
                    </a:lnTo>
                    <a:lnTo>
                      <a:pt x="1371" y="2867"/>
                    </a:lnTo>
                    <a:lnTo>
                      <a:pt x="1371" y="2870"/>
                    </a:lnTo>
                    <a:lnTo>
                      <a:pt x="1371" y="2875"/>
                    </a:lnTo>
                    <a:lnTo>
                      <a:pt x="1369" y="2875"/>
                    </a:lnTo>
                    <a:lnTo>
                      <a:pt x="1364" y="2877"/>
                    </a:lnTo>
                    <a:lnTo>
                      <a:pt x="1359" y="2877"/>
                    </a:lnTo>
                    <a:lnTo>
                      <a:pt x="1356" y="2877"/>
                    </a:lnTo>
                    <a:lnTo>
                      <a:pt x="1354" y="2882"/>
                    </a:lnTo>
                    <a:lnTo>
                      <a:pt x="1351" y="2882"/>
                    </a:lnTo>
                    <a:lnTo>
                      <a:pt x="1349" y="2887"/>
                    </a:lnTo>
                    <a:lnTo>
                      <a:pt x="1346" y="2889"/>
                    </a:lnTo>
                    <a:lnTo>
                      <a:pt x="1344" y="2892"/>
                    </a:lnTo>
                    <a:lnTo>
                      <a:pt x="1341" y="2892"/>
                    </a:lnTo>
                    <a:lnTo>
                      <a:pt x="1339" y="2892"/>
                    </a:lnTo>
                    <a:lnTo>
                      <a:pt x="1336" y="2892"/>
                    </a:lnTo>
                    <a:lnTo>
                      <a:pt x="1334" y="2892"/>
                    </a:lnTo>
                    <a:lnTo>
                      <a:pt x="1331" y="2892"/>
                    </a:lnTo>
                    <a:lnTo>
                      <a:pt x="1329" y="2894"/>
                    </a:lnTo>
                    <a:lnTo>
                      <a:pt x="1326" y="2894"/>
                    </a:lnTo>
                    <a:lnTo>
                      <a:pt x="1324" y="2894"/>
                    </a:lnTo>
                    <a:lnTo>
                      <a:pt x="1321" y="2894"/>
                    </a:lnTo>
                    <a:lnTo>
                      <a:pt x="1321" y="2897"/>
                    </a:lnTo>
                    <a:lnTo>
                      <a:pt x="1321" y="2899"/>
                    </a:lnTo>
                    <a:lnTo>
                      <a:pt x="1319" y="2899"/>
                    </a:lnTo>
                    <a:lnTo>
                      <a:pt x="1316" y="2902"/>
                    </a:lnTo>
                    <a:lnTo>
                      <a:pt x="1314" y="2904"/>
                    </a:lnTo>
                    <a:lnTo>
                      <a:pt x="1314" y="2907"/>
                    </a:lnTo>
                    <a:lnTo>
                      <a:pt x="1314" y="2909"/>
                    </a:lnTo>
                    <a:lnTo>
                      <a:pt x="1311" y="2912"/>
                    </a:lnTo>
                    <a:lnTo>
                      <a:pt x="1309" y="2914"/>
                    </a:lnTo>
                    <a:lnTo>
                      <a:pt x="1304" y="2914"/>
                    </a:lnTo>
                    <a:lnTo>
                      <a:pt x="1299" y="2917"/>
                    </a:lnTo>
                    <a:lnTo>
                      <a:pt x="1297" y="2919"/>
                    </a:lnTo>
                    <a:lnTo>
                      <a:pt x="1297" y="2922"/>
                    </a:lnTo>
                    <a:lnTo>
                      <a:pt x="1297" y="2924"/>
                    </a:lnTo>
                    <a:lnTo>
                      <a:pt x="1297" y="2927"/>
                    </a:lnTo>
                    <a:lnTo>
                      <a:pt x="1297" y="2929"/>
                    </a:lnTo>
                    <a:lnTo>
                      <a:pt x="1294" y="2932"/>
                    </a:lnTo>
                    <a:lnTo>
                      <a:pt x="1297" y="2934"/>
                    </a:lnTo>
                    <a:lnTo>
                      <a:pt x="1297" y="2937"/>
                    </a:lnTo>
                    <a:lnTo>
                      <a:pt x="1297" y="2939"/>
                    </a:lnTo>
                    <a:lnTo>
                      <a:pt x="1297" y="2942"/>
                    </a:lnTo>
                    <a:lnTo>
                      <a:pt x="1297" y="2944"/>
                    </a:lnTo>
                    <a:lnTo>
                      <a:pt x="1297" y="2947"/>
                    </a:lnTo>
                    <a:lnTo>
                      <a:pt x="1297" y="2949"/>
                    </a:lnTo>
                    <a:lnTo>
                      <a:pt x="1294" y="2947"/>
                    </a:lnTo>
                    <a:lnTo>
                      <a:pt x="1292" y="2947"/>
                    </a:lnTo>
                    <a:lnTo>
                      <a:pt x="1289" y="2947"/>
                    </a:lnTo>
                    <a:lnTo>
                      <a:pt x="1289" y="2944"/>
                    </a:lnTo>
                    <a:lnTo>
                      <a:pt x="1287" y="2944"/>
                    </a:lnTo>
                    <a:lnTo>
                      <a:pt x="1284" y="2944"/>
                    </a:lnTo>
                    <a:lnTo>
                      <a:pt x="1282" y="2944"/>
                    </a:lnTo>
                    <a:lnTo>
                      <a:pt x="1282" y="2942"/>
                    </a:lnTo>
                    <a:lnTo>
                      <a:pt x="1279" y="2939"/>
                    </a:lnTo>
                    <a:lnTo>
                      <a:pt x="1277" y="2939"/>
                    </a:lnTo>
                    <a:lnTo>
                      <a:pt x="1277" y="2937"/>
                    </a:lnTo>
                    <a:lnTo>
                      <a:pt x="1277" y="2934"/>
                    </a:lnTo>
                    <a:lnTo>
                      <a:pt x="1274" y="2934"/>
                    </a:lnTo>
                    <a:lnTo>
                      <a:pt x="1272" y="2934"/>
                    </a:lnTo>
                    <a:lnTo>
                      <a:pt x="1267" y="2932"/>
                    </a:lnTo>
                    <a:lnTo>
                      <a:pt x="1259" y="2932"/>
                    </a:lnTo>
                    <a:lnTo>
                      <a:pt x="1254" y="2929"/>
                    </a:lnTo>
                    <a:lnTo>
                      <a:pt x="1252" y="2932"/>
                    </a:lnTo>
                    <a:lnTo>
                      <a:pt x="1252" y="2934"/>
                    </a:lnTo>
                    <a:lnTo>
                      <a:pt x="1252" y="2937"/>
                    </a:lnTo>
                    <a:lnTo>
                      <a:pt x="1254" y="2939"/>
                    </a:lnTo>
                    <a:lnTo>
                      <a:pt x="1252" y="2939"/>
                    </a:lnTo>
                    <a:lnTo>
                      <a:pt x="1252" y="2942"/>
                    </a:lnTo>
                    <a:lnTo>
                      <a:pt x="1249" y="2944"/>
                    </a:lnTo>
                    <a:lnTo>
                      <a:pt x="1249" y="2947"/>
                    </a:lnTo>
                    <a:lnTo>
                      <a:pt x="1247" y="2949"/>
                    </a:lnTo>
                    <a:lnTo>
                      <a:pt x="1244" y="2949"/>
                    </a:lnTo>
                    <a:lnTo>
                      <a:pt x="1242" y="2949"/>
                    </a:lnTo>
                    <a:lnTo>
                      <a:pt x="1242" y="2952"/>
                    </a:lnTo>
                    <a:lnTo>
                      <a:pt x="1239" y="2954"/>
                    </a:lnTo>
                    <a:lnTo>
                      <a:pt x="1237" y="2956"/>
                    </a:lnTo>
                    <a:lnTo>
                      <a:pt x="1239" y="2959"/>
                    </a:lnTo>
                    <a:lnTo>
                      <a:pt x="1239" y="2961"/>
                    </a:lnTo>
                    <a:lnTo>
                      <a:pt x="1242" y="2961"/>
                    </a:lnTo>
                    <a:lnTo>
                      <a:pt x="1242" y="2964"/>
                    </a:lnTo>
                    <a:lnTo>
                      <a:pt x="1244" y="2966"/>
                    </a:lnTo>
                    <a:lnTo>
                      <a:pt x="1244" y="2969"/>
                    </a:lnTo>
                    <a:lnTo>
                      <a:pt x="1247" y="2969"/>
                    </a:lnTo>
                    <a:lnTo>
                      <a:pt x="1247" y="2971"/>
                    </a:lnTo>
                    <a:lnTo>
                      <a:pt x="1249" y="2971"/>
                    </a:lnTo>
                    <a:lnTo>
                      <a:pt x="1249" y="2974"/>
                    </a:lnTo>
                    <a:lnTo>
                      <a:pt x="1249" y="2976"/>
                    </a:lnTo>
                    <a:lnTo>
                      <a:pt x="1247" y="2979"/>
                    </a:lnTo>
                    <a:lnTo>
                      <a:pt x="1244" y="2979"/>
                    </a:lnTo>
                    <a:lnTo>
                      <a:pt x="1242" y="2979"/>
                    </a:lnTo>
                    <a:lnTo>
                      <a:pt x="1239" y="2981"/>
                    </a:lnTo>
                    <a:lnTo>
                      <a:pt x="1237" y="2979"/>
                    </a:lnTo>
                    <a:lnTo>
                      <a:pt x="1234" y="2979"/>
                    </a:lnTo>
                    <a:lnTo>
                      <a:pt x="1232" y="2979"/>
                    </a:lnTo>
                    <a:lnTo>
                      <a:pt x="1229" y="2981"/>
                    </a:lnTo>
                    <a:lnTo>
                      <a:pt x="1227" y="2981"/>
                    </a:lnTo>
                    <a:lnTo>
                      <a:pt x="1224" y="2981"/>
                    </a:lnTo>
                    <a:lnTo>
                      <a:pt x="1220" y="2981"/>
                    </a:lnTo>
                    <a:lnTo>
                      <a:pt x="1217" y="2981"/>
                    </a:lnTo>
                    <a:lnTo>
                      <a:pt x="1215" y="2981"/>
                    </a:lnTo>
                    <a:lnTo>
                      <a:pt x="1212" y="2981"/>
                    </a:lnTo>
                    <a:lnTo>
                      <a:pt x="1210" y="2981"/>
                    </a:lnTo>
                    <a:lnTo>
                      <a:pt x="1207" y="2981"/>
                    </a:lnTo>
                    <a:lnTo>
                      <a:pt x="1205" y="2981"/>
                    </a:lnTo>
                    <a:lnTo>
                      <a:pt x="1202" y="2981"/>
                    </a:lnTo>
                    <a:lnTo>
                      <a:pt x="1200" y="2981"/>
                    </a:lnTo>
                    <a:lnTo>
                      <a:pt x="1197" y="2981"/>
                    </a:lnTo>
                    <a:lnTo>
                      <a:pt x="1197" y="2979"/>
                    </a:lnTo>
                    <a:lnTo>
                      <a:pt x="1195" y="2979"/>
                    </a:lnTo>
                    <a:lnTo>
                      <a:pt x="1192" y="2979"/>
                    </a:lnTo>
                    <a:lnTo>
                      <a:pt x="1192" y="2976"/>
                    </a:lnTo>
                    <a:lnTo>
                      <a:pt x="1190" y="2976"/>
                    </a:lnTo>
                    <a:lnTo>
                      <a:pt x="1187" y="2976"/>
                    </a:lnTo>
                    <a:lnTo>
                      <a:pt x="1185" y="2976"/>
                    </a:lnTo>
                    <a:lnTo>
                      <a:pt x="1182" y="2976"/>
                    </a:lnTo>
                    <a:lnTo>
                      <a:pt x="1180" y="2976"/>
                    </a:lnTo>
                    <a:lnTo>
                      <a:pt x="1177" y="2976"/>
                    </a:lnTo>
                    <a:lnTo>
                      <a:pt x="1175" y="2976"/>
                    </a:lnTo>
                    <a:lnTo>
                      <a:pt x="1172" y="2976"/>
                    </a:lnTo>
                    <a:lnTo>
                      <a:pt x="1170" y="2976"/>
                    </a:lnTo>
                    <a:lnTo>
                      <a:pt x="1167" y="2976"/>
                    </a:lnTo>
                    <a:lnTo>
                      <a:pt x="1165" y="2974"/>
                    </a:lnTo>
                    <a:lnTo>
                      <a:pt x="1162" y="2974"/>
                    </a:lnTo>
                    <a:lnTo>
                      <a:pt x="1160" y="2974"/>
                    </a:lnTo>
                    <a:lnTo>
                      <a:pt x="1157" y="2971"/>
                    </a:lnTo>
                    <a:lnTo>
                      <a:pt x="1155" y="2971"/>
                    </a:lnTo>
                    <a:lnTo>
                      <a:pt x="1152" y="2969"/>
                    </a:lnTo>
                    <a:lnTo>
                      <a:pt x="1150" y="2969"/>
                    </a:lnTo>
                    <a:lnTo>
                      <a:pt x="1147" y="2969"/>
                    </a:lnTo>
                    <a:lnTo>
                      <a:pt x="1145" y="2969"/>
                    </a:lnTo>
                    <a:lnTo>
                      <a:pt x="1143" y="2969"/>
                    </a:lnTo>
                    <a:lnTo>
                      <a:pt x="1138" y="2969"/>
                    </a:lnTo>
                    <a:lnTo>
                      <a:pt x="1135" y="2969"/>
                    </a:lnTo>
                    <a:lnTo>
                      <a:pt x="1133" y="2969"/>
                    </a:lnTo>
                    <a:lnTo>
                      <a:pt x="1130" y="2969"/>
                    </a:lnTo>
                    <a:lnTo>
                      <a:pt x="1130" y="2971"/>
                    </a:lnTo>
                    <a:lnTo>
                      <a:pt x="1128" y="2971"/>
                    </a:lnTo>
                    <a:lnTo>
                      <a:pt x="1125" y="2969"/>
                    </a:lnTo>
                    <a:lnTo>
                      <a:pt x="1123" y="2969"/>
                    </a:lnTo>
                    <a:lnTo>
                      <a:pt x="1120" y="2969"/>
                    </a:lnTo>
                    <a:lnTo>
                      <a:pt x="1118" y="2969"/>
                    </a:lnTo>
                    <a:lnTo>
                      <a:pt x="1118" y="2966"/>
                    </a:lnTo>
                    <a:lnTo>
                      <a:pt x="1115" y="2966"/>
                    </a:lnTo>
                    <a:lnTo>
                      <a:pt x="1113" y="2966"/>
                    </a:lnTo>
                    <a:lnTo>
                      <a:pt x="1110" y="2964"/>
                    </a:lnTo>
                    <a:lnTo>
                      <a:pt x="1108" y="2964"/>
                    </a:lnTo>
                    <a:lnTo>
                      <a:pt x="1108" y="2961"/>
                    </a:lnTo>
                    <a:lnTo>
                      <a:pt x="1105" y="2961"/>
                    </a:lnTo>
                    <a:lnTo>
                      <a:pt x="1103" y="2959"/>
                    </a:lnTo>
                    <a:lnTo>
                      <a:pt x="1100" y="2959"/>
                    </a:lnTo>
                    <a:lnTo>
                      <a:pt x="1100" y="2956"/>
                    </a:lnTo>
                    <a:lnTo>
                      <a:pt x="1098" y="2956"/>
                    </a:lnTo>
                    <a:lnTo>
                      <a:pt x="1098" y="2954"/>
                    </a:lnTo>
                    <a:lnTo>
                      <a:pt x="1095" y="2954"/>
                    </a:lnTo>
                    <a:lnTo>
                      <a:pt x="1093" y="2954"/>
                    </a:lnTo>
                    <a:lnTo>
                      <a:pt x="1090" y="2954"/>
                    </a:lnTo>
                    <a:lnTo>
                      <a:pt x="1088" y="2954"/>
                    </a:lnTo>
                    <a:lnTo>
                      <a:pt x="1088" y="2952"/>
                    </a:lnTo>
                    <a:lnTo>
                      <a:pt x="1085" y="2952"/>
                    </a:lnTo>
                    <a:lnTo>
                      <a:pt x="1083" y="2952"/>
                    </a:lnTo>
                    <a:lnTo>
                      <a:pt x="1083" y="2949"/>
                    </a:lnTo>
                    <a:lnTo>
                      <a:pt x="1080" y="2949"/>
                    </a:lnTo>
                    <a:lnTo>
                      <a:pt x="1080" y="2947"/>
                    </a:lnTo>
                    <a:lnTo>
                      <a:pt x="1078" y="2944"/>
                    </a:lnTo>
                    <a:lnTo>
                      <a:pt x="1075" y="2942"/>
                    </a:lnTo>
                    <a:lnTo>
                      <a:pt x="1075" y="2939"/>
                    </a:lnTo>
                    <a:lnTo>
                      <a:pt x="1073" y="2939"/>
                    </a:lnTo>
                    <a:lnTo>
                      <a:pt x="1073" y="2937"/>
                    </a:lnTo>
                    <a:lnTo>
                      <a:pt x="1070" y="2937"/>
                    </a:lnTo>
                    <a:lnTo>
                      <a:pt x="1070" y="2934"/>
                    </a:lnTo>
                    <a:lnTo>
                      <a:pt x="1068" y="2934"/>
                    </a:lnTo>
                    <a:lnTo>
                      <a:pt x="1065" y="2934"/>
                    </a:lnTo>
                    <a:lnTo>
                      <a:pt x="1063" y="2934"/>
                    </a:lnTo>
                    <a:lnTo>
                      <a:pt x="1061" y="2934"/>
                    </a:lnTo>
                    <a:lnTo>
                      <a:pt x="1058" y="2934"/>
                    </a:lnTo>
                    <a:lnTo>
                      <a:pt x="1058" y="2937"/>
                    </a:lnTo>
                    <a:lnTo>
                      <a:pt x="1056" y="2937"/>
                    </a:lnTo>
                    <a:lnTo>
                      <a:pt x="1053" y="2937"/>
                    </a:lnTo>
                    <a:lnTo>
                      <a:pt x="1053" y="2934"/>
                    </a:lnTo>
                    <a:lnTo>
                      <a:pt x="1051" y="2934"/>
                    </a:lnTo>
                    <a:lnTo>
                      <a:pt x="1048" y="2932"/>
                    </a:lnTo>
                    <a:lnTo>
                      <a:pt x="1046" y="2932"/>
                    </a:lnTo>
                    <a:lnTo>
                      <a:pt x="1046" y="2929"/>
                    </a:lnTo>
                    <a:lnTo>
                      <a:pt x="1043" y="2929"/>
                    </a:lnTo>
                    <a:lnTo>
                      <a:pt x="1043" y="2927"/>
                    </a:lnTo>
                    <a:lnTo>
                      <a:pt x="1041" y="2927"/>
                    </a:lnTo>
                    <a:lnTo>
                      <a:pt x="1038" y="2924"/>
                    </a:lnTo>
                    <a:lnTo>
                      <a:pt x="1036" y="2924"/>
                    </a:lnTo>
                    <a:lnTo>
                      <a:pt x="1033" y="2924"/>
                    </a:lnTo>
                    <a:lnTo>
                      <a:pt x="1031" y="2924"/>
                    </a:lnTo>
                    <a:lnTo>
                      <a:pt x="1028" y="2924"/>
                    </a:lnTo>
                    <a:lnTo>
                      <a:pt x="1028" y="2922"/>
                    </a:lnTo>
                    <a:lnTo>
                      <a:pt x="1026" y="2922"/>
                    </a:lnTo>
                    <a:lnTo>
                      <a:pt x="1023" y="2922"/>
                    </a:lnTo>
                    <a:lnTo>
                      <a:pt x="1021" y="2922"/>
                    </a:lnTo>
                    <a:lnTo>
                      <a:pt x="1018" y="2922"/>
                    </a:lnTo>
                    <a:lnTo>
                      <a:pt x="1016" y="2922"/>
                    </a:lnTo>
                    <a:lnTo>
                      <a:pt x="1016" y="2919"/>
                    </a:lnTo>
                    <a:lnTo>
                      <a:pt x="1013" y="2919"/>
                    </a:lnTo>
                    <a:lnTo>
                      <a:pt x="1011" y="2919"/>
                    </a:lnTo>
                    <a:lnTo>
                      <a:pt x="1011" y="2922"/>
                    </a:lnTo>
                    <a:lnTo>
                      <a:pt x="1008" y="2922"/>
                    </a:lnTo>
                    <a:lnTo>
                      <a:pt x="1006" y="2922"/>
                    </a:lnTo>
                    <a:lnTo>
                      <a:pt x="1003" y="2922"/>
                    </a:lnTo>
                    <a:lnTo>
                      <a:pt x="1001" y="2922"/>
                    </a:lnTo>
                    <a:lnTo>
                      <a:pt x="998" y="2922"/>
                    </a:lnTo>
                    <a:lnTo>
                      <a:pt x="998" y="2919"/>
                    </a:lnTo>
                    <a:lnTo>
                      <a:pt x="998" y="2917"/>
                    </a:lnTo>
                    <a:lnTo>
                      <a:pt x="998" y="2914"/>
                    </a:lnTo>
                    <a:lnTo>
                      <a:pt x="998" y="2912"/>
                    </a:lnTo>
                    <a:lnTo>
                      <a:pt x="996" y="2912"/>
                    </a:lnTo>
                    <a:lnTo>
                      <a:pt x="996" y="2909"/>
                    </a:lnTo>
                    <a:lnTo>
                      <a:pt x="993" y="2909"/>
                    </a:lnTo>
                    <a:lnTo>
                      <a:pt x="991" y="2912"/>
                    </a:lnTo>
                    <a:lnTo>
                      <a:pt x="991" y="2914"/>
                    </a:lnTo>
                    <a:lnTo>
                      <a:pt x="988" y="2917"/>
                    </a:lnTo>
                    <a:lnTo>
                      <a:pt x="986" y="2917"/>
                    </a:lnTo>
                    <a:lnTo>
                      <a:pt x="984" y="2917"/>
                    </a:lnTo>
                    <a:lnTo>
                      <a:pt x="981" y="2917"/>
                    </a:lnTo>
                    <a:lnTo>
                      <a:pt x="979" y="2917"/>
                    </a:lnTo>
                    <a:lnTo>
                      <a:pt x="979" y="2914"/>
                    </a:lnTo>
                    <a:lnTo>
                      <a:pt x="976" y="2914"/>
                    </a:lnTo>
                    <a:lnTo>
                      <a:pt x="976" y="2917"/>
                    </a:lnTo>
                    <a:lnTo>
                      <a:pt x="974" y="2917"/>
                    </a:lnTo>
                    <a:lnTo>
                      <a:pt x="971" y="2919"/>
                    </a:lnTo>
                    <a:lnTo>
                      <a:pt x="969" y="2919"/>
                    </a:lnTo>
                    <a:lnTo>
                      <a:pt x="966" y="2922"/>
                    </a:lnTo>
                    <a:lnTo>
                      <a:pt x="964" y="2922"/>
                    </a:lnTo>
                    <a:lnTo>
                      <a:pt x="964" y="2919"/>
                    </a:lnTo>
                    <a:lnTo>
                      <a:pt x="966" y="2919"/>
                    </a:lnTo>
                    <a:lnTo>
                      <a:pt x="964" y="2919"/>
                    </a:lnTo>
                    <a:lnTo>
                      <a:pt x="964" y="2917"/>
                    </a:lnTo>
                    <a:lnTo>
                      <a:pt x="964" y="2919"/>
                    </a:lnTo>
                    <a:lnTo>
                      <a:pt x="961" y="2919"/>
                    </a:lnTo>
                    <a:lnTo>
                      <a:pt x="959" y="2917"/>
                    </a:lnTo>
                    <a:lnTo>
                      <a:pt x="959" y="2919"/>
                    </a:lnTo>
                    <a:lnTo>
                      <a:pt x="959" y="2922"/>
                    </a:lnTo>
                    <a:lnTo>
                      <a:pt x="959" y="2924"/>
                    </a:lnTo>
                    <a:lnTo>
                      <a:pt x="956" y="2924"/>
                    </a:lnTo>
                    <a:lnTo>
                      <a:pt x="956" y="2927"/>
                    </a:lnTo>
                    <a:lnTo>
                      <a:pt x="954" y="2927"/>
                    </a:lnTo>
                    <a:lnTo>
                      <a:pt x="954" y="2929"/>
                    </a:lnTo>
                    <a:lnTo>
                      <a:pt x="951" y="2929"/>
                    </a:lnTo>
                    <a:lnTo>
                      <a:pt x="951" y="2927"/>
                    </a:lnTo>
                    <a:lnTo>
                      <a:pt x="951" y="2924"/>
                    </a:lnTo>
                    <a:lnTo>
                      <a:pt x="954" y="2924"/>
                    </a:lnTo>
                    <a:lnTo>
                      <a:pt x="951" y="2924"/>
                    </a:lnTo>
                    <a:lnTo>
                      <a:pt x="951" y="2922"/>
                    </a:lnTo>
                    <a:lnTo>
                      <a:pt x="949" y="2922"/>
                    </a:lnTo>
                    <a:lnTo>
                      <a:pt x="946" y="2922"/>
                    </a:lnTo>
                    <a:lnTo>
                      <a:pt x="946" y="2919"/>
                    </a:lnTo>
                    <a:lnTo>
                      <a:pt x="946" y="2922"/>
                    </a:lnTo>
                    <a:lnTo>
                      <a:pt x="949" y="2922"/>
                    </a:lnTo>
                    <a:lnTo>
                      <a:pt x="949" y="2924"/>
                    </a:lnTo>
                    <a:lnTo>
                      <a:pt x="949" y="2927"/>
                    </a:lnTo>
                    <a:lnTo>
                      <a:pt x="946" y="2927"/>
                    </a:lnTo>
                    <a:lnTo>
                      <a:pt x="944" y="2927"/>
                    </a:lnTo>
                    <a:lnTo>
                      <a:pt x="944" y="2924"/>
                    </a:lnTo>
                    <a:lnTo>
                      <a:pt x="941" y="2924"/>
                    </a:lnTo>
                    <a:lnTo>
                      <a:pt x="941" y="2927"/>
                    </a:lnTo>
                    <a:lnTo>
                      <a:pt x="939" y="2927"/>
                    </a:lnTo>
                    <a:lnTo>
                      <a:pt x="936" y="2927"/>
                    </a:lnTo>
                    <a:lnTo>
                      <a:pt x="934" y="2927"/>
                    </a:lnTo>
                    <a:lnTo>
                      <a:pt x="931" y="2924"/>
                    </a:lnTo>
                    <a:lnTo>
                      <a:pt x="931" y="2922"/>
                    </a:lnTo>
                    <a:lnTo>
                      <a:pt x="931" y="2919"/>
                    </a:lnTo>
                    <a:lnTo>
                      <a:pt x="929" y="2919"/>
                    </a:lnTo>
                    <a:lnTo>
                      <a:pt x="929" y="2917"/>
                    </a:lnTo>
                    <a:lnTo>
                      <a:pt x="931" y="2917"/>
                    </a:lnTo>
                    <a:lnTo>
                      <a:pt x="929" y="2917"/>
                    </a:lnTo>
                    <a:lnTo>
                      <a:pt x="931" y="2914"/>
                    </a:lnTo>
                    <a:lnTo>
                      <a:pt x="934" y="2914"/>
                    </a:lnTo>
                    <a:lnTo>
                      <a:pt x="934" y="2912"/>
                    </a:lnTo>
                    <a:lnTo>
                      <a:pt x="934" y="2909"/>
                    </a:lnTo>
                    <a:lnTo>
                      <a:pt x="934" y="2907"/>
                    </a:lnTo>
                    <a:lnTo>
                      <a:pt x="931" y="2909"/>
                    </a:lnTo>
                    <a:lnTo>
                      <a:pt x="929" y="2909"/>
                    </a:lnTo>
                    <a:lnTo>
                      <a:pt x="929" y="2907"/>
                    </a:lnTo>
                    <a:lnTo>
                      <a:pt x="929" y="2904"/>
                    </a:lnTo>
                    <a:lnTo>
                      <a:pt x="929" y="2902"/>
                    </a:lnTo>
                    <a:lnTo>
                      <a:pt x="931" y="2899"/>
                    </a:lnTo>
                    <a:lnTo>
                      <a:pt x="931" y="2897"/>
                    </a:lnTo>
                    <a:lnTo>
                      <a:pt x="931" y="2894"/>
                    </a:lnTo>
                    <a:lnTo>
                      <a:pt x="934" y="2894"/>
                    </a:lnTo>
                    <a:lnTo>
                      <a:pt x="934" y="2892"/>
                    </a:lnTo>
                    <a:lnTo>
                      <a:pt x="936" y="2892"/>
                    </a:lnTo>
                    <a:lnTo>
                      <a:pt x="936" y="2889"/>
                    </a:lnTo>
                    <a:lnTo>
                      <a:pt x="936" y="2887"/>
                    </a:lnTo>
                    <a:lnTo>
                      <a:pt x="936" y="2884"/>
                    </a:lnTo>
                    <a:lnTo>
                      <a:pt x="939" y="2882"/>
                    </a:lnTo>
                    <a:lnTo>
                      <a:pt x="939" y="2879"/>
                    </a:lnTo>
                    <a:lnTo>
                      <a:pt x="941" y="2879"/>
                    </a:lnTo>
                    <a:lnTo>
                      <a:pt x="944" y="2879"/>
                    </a:lnTo>
                    <a:lnTo>
                      <a:pt x="946" y="2879"/>
                    </a:lnTo>
                    <a:lnTo>
                      <a:pt x="946" y="2877"/>
                    </a:lnTo>
                    <a:lnTo>
                      <a:pt x="946" y="2875"/>
                    </a:lnTo>
                    <a:lnTo>
                      <a:pt x="946" y="2872"/>
                    </a:lnTo>
                    <a:lnTo>
                      <a:pt x="949" y="2870"/>
                    </a:lnTo>
                    <a:lnTo>
                      <a:pt x="949" y="2867"/>
                    </a:lnTo>
                    <a:lnTo>
                      <a:pt x="951" y="2865"/>
                    </a:lnTo>
                    <a:lnTo>
                      <a:pt x="951" y="2862"/>
                    </a:lnTo>
                    <a:lnTo>
                      <a:pt x="951" y="2860"/>
                    </a:lnTo>
                    <a:lnTo>
                      <a:pt x="951" y="2857"/>
                    </a:lnTo>
                    <a:lnTo>
                      <a:pt x="949" y="2857"/>
                    </a:lnTo>
                    <a:lnTo>
                      <a:pt x="949" y="2855"/>
                    </a:lnTo>
                    <a:lnTo>
                      <a:pt x="946" y="2855"/>
                    </a:lnTo>
                    <a:lnTo>
                      <a:pt x="944" y="2855"/>
                    </a:lnTo>
                    <a:lnTo>
                      <a:pt x="944" y="2852"/>
                    </a:lnTo>
                    <a:lnTo>
                      <a:pt x="946" y="2852"/>
                    </a:lnTo>
                    <a:lnTo>
                      <a:pt x="949" y="2852"/>
                    </a:lnTo>
                    <a:lnTo>
                      <a:pt x="949" y="2850"/>
                    </a:lnTo>
                    <a:lnTo>
                      <a:pt x="949" y="2847"/>
                    </a:lnTo>
                    <a:lnTo>
                      <a:pt x="951" y="2847"/>
                    </a:lnTo>
                    <a:lnTo>
                      <a:pt x="954" y="2847"/>
                    </a:lnTo>
                    <a:lnTo>
                      <a:pt x="954" y="2845"/>
                    </a:lnTo>
                    <a:lnTo>
                      <a:pt x="954" y="2842"/>
                    </a:lnTo>
                    <a:lnTo>
                      <a:pt x="951" y="2842"/>
                    </a:lnTo>
                    <a:lnTo>
                      <a:pt x="949" y="2840"/>
                    </a:lnTo>
                    <a:lnTo>
                      <a:pt x="946" y="2840"/>
                    </a:lnTo>
                    <a:lnTo>
                      <a:pt x="949" y="2842"/>
                    </a:lnTo>
                    <a:lnTo>
                      <a:pt x="949" y="2845"/>
                    </a:lnTo>
                    <a:lnTo>
                      <a:pt x="946" y="2847"/>
                    </a:lnTo>
                    <a:lnTo>
                      <a:pt x="944" y="2847"/>
                    </a:lnTo>
                    <a:lnTo>
                      <a:pt x="941" y="2847"/>
                    </a:lnTo>
                    <a:lnTo>
                      <a:pt x="941" y="2850"/>
                    </a:lnTo>
                    <a:lnTo>
                      <a:pt x="939" y="2850"/>
                    </a:lnTo>
                    <a:lnTo>
                      <a:pt x="939" y="2847"/>
                    </a:lnTo>
                    <a:lnTo>
                      <a:pt x="936" y="2847"/>
                    </a:lnTo>
                    <a:lnTo>
                      <a:pt x="936" y="2850"/>
                    </a:lnTo>
                    <a:lnTo>
                      <a:pt x="936" y="2852"/>
                    </a:lnTo>
                    <a:lnTo>
                      <a:pt x="934" y="2852"/>
                    </a:lnTo>
                    <a:lnTo>
                      <a:pt x="931" y="2852"/>
                    </a:lnTo>
                    <a:lnTo>
                      <a:pt x="929" y="2852"/>
                    </a:lnTo>
                    <a:lnTo>
                      <a:pt x="929" y="2855"/>
                    </a:lnTo>
                    <a:lnTo>
                      <a:pt x="931" y="2855"/>
                    </a:lnTo>
                    <a:lnTo>
                      <a:pt x="929" y="2855"/>
                    </a:lnTo>
                    <a:lnTo>
                      <a:pt x="926" y="2855"/>
                    </a:lnTo>
                    <a:lnTo>
                      <a:pt x="926" y="2852"/>
                    </a:lnTo>
                    <a:lnTo>
                      <a:pt x="924" y="2852"/>
                    </a:lnTo>
                    <a:lnTo>
                      <a:pt x="924" y="2850"/>
                    </a:lnTo>
                    <a:lnTo>
                      <a:pt x="924" y="2847"/>
                    </a:lnTo>
                    <a:lnTo>
                      <a:pt x="921" y="2847"/>
                    </a:lnTo>
                    <a:lnTo>
                      <a:pt x="919" y="2847"/>
                    </a:lnTo>
                    <a:lnTo>
                      <a:pt x="919" y="2845"/>
                    </a:lnTo>
                    <a:lnTo>
                      <a:pt x="919" y="2842"/>
                    </a:lnTo>
                    <a:lnTo>
                      <a:pt x="919" y="2840"/>
                    </a:lnTo>
                    <a:lnTo>
                      <a:pt x="921" y="2840"/>
                    </a:lnTo>
                    <a:lnTo>
                      <a:pt x="921" y="2842"/>
                    </a:lnTo>
                    <a:lnTo>
                      <a:pt x="921" y="2840"/>
                    </a:lnTo>
                    <a:lnTo>
                      <a:pt x="924" y="2840"/>
                    </a:lnTo>
                    <a:lnTo>
                      <a:pt x="921" y="2840"/>
                    </a:lnTo>
                    <a:lnTo>
                      <a:pt x="921" y="2837"/>
                    </a:lnTo>
                    <a:lnTo>
                      <a:pt x="924" y="2837"/>
                    </a:lnTo>
                    <a:lnTo>
                      <a:pt x="924" y="2835"/>
                    </a:lnTo>
                    <a:lnTo>
                      <a:pt x="924" y="2832"/>
                    </a:lnTo>
                    <a:lnTo>
                      <a:pt x="926" y="2832"/>
                    </a:lnTo>
                    <a:lnTo>
                      <a:pt x="926" y="2830"/>
                    </a:lnTo>
                    <a:lnTo>
                      <a:pt x="929" y="2830"/>
                    </a:lnTo>
                    <a:lnTo>
                      <a:pt x="929" y="2827"/>
                    </a:lnTo>
                    <a:lnTo>
                      <a:pt x="931" y="2830"/>
                    </a:lnTo>
                    <a:lnTo>
                      <a:pt x="934" y="2827"/>
                    </a:lnTo>
                    <a:lnTo>
                      <a:pt x="934" y="2825"/>
                    </a:lnTo>
                    <a:lnTo>
                      <a:pt x="934" y="2822"/>
                    </a:lnTo>
                    <a:lnTo>
                      <a:pt x="934" y="2820"/>
                    </a:lnTo>
                    <a:lnTo>
                      <a:pt x="936" y="2820"/>
                    </a:lnTo>
                    <a:lnTo>
                      <a:pt x="939" y="2820"/>
                    </a:lnTo>
                    <a:lnTo>
                      <a:pt x="941" y="2822"/>
                    </a:lnTo>
                    <a:lnTo>
                      <a:pt x="944" y="2822"/>
                    </a:lnTo>
                    <a:lnTo>
                      <a:pt x="941" y="2822"/>
                    </a:lnTo>
                    <a:lnTo>
                      <a:pt x="944" y="2822"/>
                    </a:lnTo>
                    <a:lnTo>
                      <a:pt x="946" y="2822"/>
                    </a:lnTo>
                    <a:lnTo>
                      <a:pt x="946" y="2825"/>
                    </a:lnTo>
                    <a:lnTo>
                      <a:pt x="949" y="2825"/>
                    </a:lnTo>
                    <a:lnTo>
                      <a:pt x="951" y="2825"/>
                    </a:lnTo>
                    <a:lnTo>
                      <a:pt x="951" y="2822"/>
                    </a:lnTo>
                    <a:lnTo>
                      <a:pt x="951" y="2820"/>
                    </a:lnTo>
                    <a:lnTo>
                      <a:pt x="951" y="2817"/>
                    </a:lnTo>
                    <a:lnTo>
                      <a:pt x="949" y="2817"/>
                    </a:lnTo>
                    <a:lnTo>
                      <a:pt x="951" y="2817"/>
                    </a:lnTo>
                    <a:lnTo>
                      <a:pt x="951" y="2815"/>
                    </a:lnTo>
                    <a:lnTo>
                      <a:pt x="954" y="2815"/>
                    </a:lnTo>
                    <a:lnTo>
                      <a:pt x="954" y="2817"/>
                    </a:lnTo>
                    <a:lnTo>
                      <a:pt x="956" y="2817"/>
                    </a:lnTo>
                    <a:lnTo>
                      <a:pt x="956" y="2815"/>
                    </a:lnTo>
                    <a:lnTo>
                      <a:pt x="956" y="2812"/>
                    </a:lnTo>
                    <a:lnTo>
                      <a:pt x="954" y="2810"/>
                    </a:lnTo>
                    <a:lnTo>
                      <a:pt x="956" y="2810"/>
                    </a:lnTo>
                    <a:lnTo>
                      <a:pt x="956" y="2807"/>
                    </a:lnTo>
                    <a:lnTo>
                      <a:pt x="959" y="2807"/>
                    </a:lnTo>
                    <a:lnTo>
                      <a:pt x="961" y="2807"/>
                    </a:lnTo>
                    <a:lnTo>
                      <a:pt x="964" y="2807"/>
                    </a:lnTo>
                    <a:lnTo>
                      <a:pt x="964" y="2805"/>
                    </a:lnTo>
                    <a:lnTo>
                      <a:pt x="961" y="2802"/>
                    </a:lnTo>
                    <a:lnTo>
                      <a:pt x="961" y="2800"/>
                    </a:lnTo>
                    <a:lnTo>
                      <a:pt x="961" y="2798"/>
                    </a:lnTo>
                    <a:lnTo>
                      <a:pt x="959" y="2795"/>
                    </a:lnTo>
                    <a:lnTo>
                      <a:pt x="959" y="2793"/>
                    </a:lnTo>
                    <a:lnTo>
                      <a:pt x="956" y="2790"/>
                    </a:lnTo>
                    <a:lnTo>
                      <a:pt x="956" y="2793"/>
                    </a:lnTo>
                    <a:lnTo>
                      <a:pt x="954" y="2793"/>
                    </a:lnTo>
                    <a:lnTo>
                      <a:pt x="951" y="2793"/>
                    </a:lnTo>
                    <a:lnTo>
                      <a:pt x="951" y="2790"/>
                    </a:lnTo>
                    <a:lnTo>
                      <a:pt x="949" y="2790"/>
                    </a:lnTo>
                    <a:lnTo>
                      <a:pt x="946" y="2790"/>
                    </a:lnTo>
                    <a:lnTo>
                      <a:pt x="944" y="2790"/>
                    </a:lnTo>
                    <a:lnTo>
                      <a:pt x="946" y="2788"/>
                    </a:lnTo>
                    <a:lnTo>
                      <a:pt x="949" y="2788"/>
                    </a:lnTo>
                    <a:lnTo>
                      <a:pt x="949" y="2785"/>
                    </a:lnTo>
                    <a:lnTo>
                      <a:pt x="946" y="2785"/>
                    </a:lnTo>
                    <a:lnTo>
                      <a:pt x="946" y="2783"/>
                    </a:lnTo>
                    <a:lnTo>
                      <a:pt x="944" y="2783"/>
                    </a:lnTo>
                    <a:lnTo>
                      <a:pt x="946" y="2783"/>
                    </a:lnTo>
                    <a:lnTo>
                      <a:pt x="949" y="2783"/>
                    </a:lnTo>
                    <a:lnTo>
                      <a:pt x="951" y="2783"/>
                    </a:lnTo>
                    <a:lnTo>
                      <a:pt x="954" y="2783"/>
                    </a:lnTo>
                    <a:lnTo>
                      <a:pt x="956" y="2780"/>
                    </a:lnTo>
                    <a:lnTo>
                      <a:pt x="959" y="2780"/>
                    </a:lnTo>
                    <a:lnTo>
                      <a:pt x="959" y="2778"/>
                    </a:lnTo>
                    <a:lnTo>
                      <a:pt x="959" y="2775"/>
                    </a:lnTo>
                    <a:lnTo>
                      <a:pt x="961" y="2775"/>
                    </a:lnTo>
                    <a:lnTo>
                      <a:pt x="961" y="2773"/>
                    </a:lnTo>
                    <a:lnTo>
                      <a:pt x="961" y="2770"/>
                    </a:lnTo>
                    <a:lnTo>
                      <a:pt x="959" y="2770"/>
                    </a:lnTo>
                    <a:lnTo>
                      <a:pt x="961" y="2770"/>
                    </a:lnTo>
                    <a:lnTo>
                      <a:pt x="961" y="2768"/>
                    </a:lnTo>
                    <a:lnTo>
                      <a:pt x="961" y="2765"/>
                    </a:lnTo>
                    <a:lnTo>
                      <a:pt x="964" y="2765"/>
                    </a:lnTo>
                    <a:lnTo>
                      <a:pt x="961" y="2763"/>
                    </a:lnTo>
                    <a:lnTo>
                      <a:pt x="964" y="2763"/>
                    </a:lnTo>
                    <a:lnTo>
                      <a:pt x="966" y="2763"/>
                    </a:lnTo>
                    <a:lnTo>
                      <a:pt x="966" y="2765"/>
                    </a:lnTo>
                    <a:lnTo>
                      <a:pt x="969" y="2763"/>
                    </a:lnTo>
                    <a:lnTo>
                      <a:pt x="969" y="2760"/>
                    </a:lnTo>
                    <a:lnTo>
                      <a:pt x="969" y="2758"/>
                    </a:lnTo>
                    <a:lnTo>
                      <a:pt x="971" y="2758"/>
                    </a:lnTo>
                    <a:lnTo>
                      <a:pt x="971" y="2755"/>
                    </a:lnTo>
                    <a:lnTo>
                      <a:pt x="969" y="2755"/>
                    </a:lnTo>
                    <a:lnTo>
                      <a:pt x="969" y="2753"/>
                    </a:lnTo>
                    <a:lnTo>
                      <a:pt x="971" y="2753"/>
                    </a:lnTo>
                    <a:lnTo>
                      <a:pt x="969" y="2753"/>
                    </a:lnTo>
                    <a:lnTo>
                      <a:pt x="969" y="2750"/>
                    </a:lnTo>
                    <a:lnTo>
                      <a:pt x="971" y="2750"/>
                    </a:lnTo>
                    <a:lnTo>
                      <a:pt x="971" y="2748"/>
                    </a:lnTo>
                    <a:lnTo>
                      <a:pt x="969" y="2748"/>
                    </a:lnTo>
                    <a:lnTo>
                      <a:pt x="969" y="2745"/>
                    </a:lnTo>
                    <a:lnTo>
                      <a:pt x="969" y="2743"/>
                    </a:lnTo>
                    <a:lnTo>
                      <a:pt x="966" y="2743"/>
                    </a:lnTo>
                    <a:lnTo>
                      <a:pt x="966" y="2740"/>
                    </a:lnTo>
                    <a:lnTo>
                      <a:pt x="969" y="2740"/>
                    </a:lnTo>
                    <a:lnTo>
                      <a:pt x="969" y="2738"/>
                    </a:lnTo>
                    <a:lnTo>
                      <a:pt x="966" y="2738"/>
                    </a:lnTo>
                    <a:lnTo>
                      <a:pt x="966" y="2735"/>
                    </a:lnTo>
                    <a:lnTo>
                      <a:pt x="966" y="2733"/>
                    </a:lnTo>
                    <a:lnTo>
                      <a:pt x="969" y="2733"/>
                    </a:lnTo>
                    <a:lnTo>
                      <a:pt x="971" y="2733"/>
                    </a:lnTo>
                    <a:lnTo>
                      <a:pt x="969" y="2733"/>
                    </a:lnTo>
                    <a:lnTo>
                      <a:pt x="969" y="2730"/>
                    </a:lnTo>
                    <a:lnTo>
                      <a:pt x="969" y="2728"/>
                    </a:lnTo>
                    <a:lnTo>
                      <a:pt x="971" y="2728"/>
                    </a:lnTo>
                    <a:lnTo>
                      <a:pt x="974" y="2725"/>
                    </a:lnTo>
                    <a:lnTo>
                      <a:pt x="976" y="2725"/>
                    </a:lnTo>
                    <a:lnTo>
                      <a:pt x="979" y="2725"/>
                    </a:lnTo>
                    <a:lnTo>
                      <a:pt x="981" y="2725"/>
                    </a:lnTo>
                    <a:lnTo>
                      <a:pt x="979" y="2723"/>
                    </a:lnTo>
                    <a:lnTo>
                      <a:pt x="981" y="2723"/>
                    </a:lnTo>
                    <a:lnTo>
                      <a:pt x="981" y="2720"/>
                    </a:lnTo>
                    <a:lnTo>
                      <a:pt x="979" y="2720"/>
                    </a:lnTo>
                    <a:lnTo>
                      <a:pt x="979" y="2718"/>
                    </a:lnTo>
                    <a:lnTo>
                      <a:pt x="981" y="2718"/>
                    </a:lnTo>
                    <a:lnTo>
                      <a:pt x="981" y="2716"/>
                    </a:lnTo>
                    <a:lnTo>
                      <a:pt x="981" y="2713"/>
                    </a:lnTo>
                    <a:lnTo>
                      <a:pt x="981" y="2711"/>
                    </a:lnTo>
                    <a:lnTo>
                      <a:pt x="979" y="2711"/>
                    </a:lnTo>
                    <a:lnTo>
                      <a:pt x="979" y="2708"/>
                    </a:lnTo>
                    <a:lnTo>
                      <a:pt x="979" y="2706"/>
                    </a:lnTo>
                    <a:lnTo>
                      <a:pt x="979" y="2703"/>
                    </a:lnTo>
                    <a:lnTo>
                      <a:pt x="979" y="2701"/>
                    </a:lnTo>
                    <a:lnTo>
                      <a:pt x="976" y="2701"/>
                    </a:lnTo>
                    <a:lnTo>
                      <a:pt x="976" y="2698"/>
                    </a:lnTo>
                    <a:lnTo>
                      <a:pt x="974" y="2698"/>
                    </a:lnTo>
                    <a:lnTo>
                      <a:pt x="974" y="2696"/>
                    </a:lnTo>
                    <a:lnTo>
                      <a:pt x="974" y="2693"/>
                    </a:lnTo>
                    <a:lnTo>
                      <a:pt x="971" y="2693"/>
                    </a:lnTo>
                    <a:lnTo>
                      <a:pt x="971" y="2691"/>
                    </a:lnTo>
                    <a:lnTo>
                      <a:pt x="971" y="2688"/>
                    </a:lnTo>
                    <a:lnTo>
                      <a:pt x="971" y="2686"/>
                    </a:lnTo>
                    <a:lnTo>
                      <a:pt x="969" y="2686"/>
                    </a:lnTo>
                    <a:lnTo>
                      <a:pt x="966" y="2686"/>
                    </a:lnTo>
                    <a:lnTo>
                      <a:pt x="964" y="2686"/>
                    </a:lnTo>
                    <a:lnTo>
                      <a:pt x="961" y="2686"/>
                    </a:lnTo>
                    <a:lnTo>
                      <a:pt x="961" y="2688"/>
                    </a:lnTo>
                    <a:lnTo>
                      <a:pt x="959" y="2688"/>
                    </a:lnTo>
                    <a:lnTo>
                      <a:pt x="959" y="2691"/>
                    </a:lnTo>
                    <a:lnTo>
                      <a:pt x="956" y="2691"/>
                    </a:lnTo>
                    <a:lnTo>
                      <a:pt x="956" y="2693"/>
                    </a:lnTo>
                    <a:lnTo>
                      <a:pt x="954" y="2693"/>
                    </a:lnTo>
                    <a:lnTo>
                      <a:pt x="951" y="2691"/>
                    </a:lnTo>
                    <a:lnTo>
                      <a:pt x="949" y="2691"/>
                    </a:lnTo>
                    <a:lnTo>
                      <a:pt x="946" y="2691"/>
                    </a:lnTo>
                    <a:lnTo>
                      <a:pt x="946" y="2688"/>
                    </a:lnTo>
                    <a:lnTo>
                      <a:pt x="944" y="2688"/>
                    </a:lnTo>
                    <a:lnTo>
                      <a:pt x="944" y="2691"/>
                    </a:lnTo>
                    <a:lnTo>
                      <a:pt x="941" y="2688"/>
                    </a:lnTo>
                    <a:lnTo>
                      <a:pt x="941" y="2686"/>
                    </a:lnTo>
                    <a:lnTo>
                      <a:pt x="939" y="2686"/>
                    </a:lnTo>
                    <a:lnTo>
                      <a:pt x="939" y="2688"/>
                    </a:lnTo>
                    <a:lnTo>
                      <a:pt x="939" y="2691"/>
                    </a:lnTo>
                    <a:lnTo>
                      <a:pt x="936" y="2691"/>
                    </a:lnTo>
                    <a:lnTo>
                      <a:pt x="934" y="2691"/>
                    </a:lnTo>
                    <a:lnTo>
                      <a:pt x="931" y="2691"/>
                    </a:lnTo>
                    <a:lnTo>
                      <a:pt x="931" y="2688"/>
                    </a:lnTo>
                    <a:lnTo>
                      <a:pt x="929" y="2688"/>
                    </a:lnTo>
                    <a:lnTo>
                      <a:pt x="926" y="2686"/>
                    </a:lnTo>
                    <a:lnTo>
                      <a:pt x="929" y="2683"/>
                    </a:lnTo>
                    <a:lnTo>
                      <a:pt x="926" y="2683"/>
                    </a:lnTo>
                    <a:lnTo>
                      <a:pt x="926" y="2681"/>
                    </a:lnTo>
                    <a:lnTo>
                      <a:pt x="924" y="2681"/>
                    </a:lnTo>
                    <a:lnTo>
                      <a:pt x="921" y="2681"/>
                    </a:lnTo>
                    <a:lnTo>
                      <a:pt x="919" y="2681"/>
                    </a:lnTo>
                    <a:lnTo>
                      <a:pt x="916" y="2681"/>
                    </a:lnTo>
                    <a:lnTo>
                      <a:pt x="914" y="2681"/>
                    </a:lnTo>
                    <a:lnTo>
                      <a:pt x="914" y="2678"/>
                    </a:lnTo>
                    <a:lnTo>
                      <a:pt x="911" y="2678"/>
                    </a:lnTo>
                    <a:lnTo>
                      <a:pt x="909" y="2678"/>
                    </a:lnTo>
                    <a:lnTo>
                      <a:pt x="909" y="2676"/>
                    </a:lnTo>
                    <a:lnTo>
                      <a:pt x="906" y="2676"/>
                    </a:lnTo>
                    <a:lnTo>
                      <a:pt x="906" y="2673"/>
                    </a:lnTo>
                    <a:lnTo>
                      <a:pt x="904" y="2673"/>
                    </a:lnTo>
                    <a:lnTo>
                      <a:pt x="902" y="2673"/>
                    </a:lnTo>
                    <a:lnTo>
                      <a:pt x="899" y="2673"/>
                    </a:lnTo>
                    <a:lnTo>
                      <a:pt x="899" y="2671"/>
                    </a:lnTo>
                    <a:lnTo>
                      <a:pt x="897" y="2668"/>
                    </a:lnTo>
                    <a:lnTo>
                      <a:pt x="897" y="2666"/>
                    </a:lnTo>
                    <a:lnTo>
                      <a:pt x="899" y="2663"/>
                    </a:lnTo>
                    <a:lnTo>
                      <a:pt x="897" y="2663"/>
                    </a:lnTo>
                    <a:lnTo>
                      <a:pt x="897" y="2661"/>
                    </a:lnTo>
                    <a:lnTo>
                      <a:pt x="894" y="2661"/>
                    </a:lnTo>
                    <a:lnTo>
                      <a:pt x="892" y="2661"/>
                    </a:lnTo>
                    <a:lnTo>
                      <a:pt x="892" y="2658"/>
                    </a:lnTo>
                    <a:lnTo>
                      <a:pt x="894" y="2658"/>
                    </a:lnTo>
                    <a:lnTo>
                      <a:pt x="897" y="2658"/>
                    </a:lnTo>
                    <a:lnTo>
                      <a:pt x="897" y="2656"/>
                    </a:lnTo>
                    <a:lnTo>
                      <a:pt x="894" y="2656"/>
                    </a:lnTo>
                    <a:lnTo>
                      <a:pt x="892" y="2656"/>
                    </a:lnTo>
                    <a:lnTo>
                      <a:pt x="889" y="2656"/>
                    </a:lnTo>
                    <a:lnTo>
                      <a:pt x="889" y="2658"/>
                    </a:lnTo>
                    <a:lnTo>
                      <a:pt x="887" y="2656"/>
                    </a:lnTo>
                    <a:lnTo>
                      <a:pt x="884" y="2658"/>
                    </a:lnTo>
                    <a:lnTo>
                      <a:pt x="882" y="2661"/>
                    </a:lnTo>
                    <a:lnTo>
                      <a:pt x="879" y="2661"/>
                    </a:lnTo>
                    <a:lnTo>
                      <a:pt x="879" y="2658"/>
                    </a:lnTo>
                    <a:lnTo>
                      <a:pt x="877" y="2658"/>
                    </a:lnTo>
                    <a:lnTo>
                      <a:pt x="874" y="2658"/>
                    </a:lnTo>
                    <a:lnTo>
                      <a:pt x="872" y="2658"/>
                    </a:lnTo>
                    <a:lnTo>
                      <a:pt x="872" y="2656"/>
                    </a:lnTo>
                    <a:lnTo>
                      <a:pt x="872" y="2653"/>
                    </a:lnTo>
                    <a:lnTo>
                      <a:pt x="872" y="2651"/>
                    </a:lnTo>
                    <a:lnTo>
                      <a:pt x="869" y="2653"/>
                    </a:lnTo>
                    <a:lnTo>
                      <a:pt x="869" y="2651"/>
                    </a:lnTo>
                    <a:lnTo>
                      <a:pt x="867" y="2651"/>
                    </a:lnTo>
                    <a:lnTo>
                      <a:pt x="867" y="2648"/>
                    </a:lnTo>
                    <a:lnTo>
                      <a:pt x="867" y="2651"/>
                    </a:lnTo>
                    <a:lnTo>
                      <a:pt x="864" y="2653"/>
                    </a:lnTo>
                    <a:lnTo>
                      <a:pt x="862" y="2653"/>
                    </a:lnTo>
                    <a:lnTo>
                      <a:pt x="862" y="2651"/>
                    </a:lnTo>
                    <a:lnTo>
                      <a:pt x="859" y="2651"/>
                    </a:lnTo>
                    <a:lnTo>
                      <a:pt x="859" y="2648"/>
                    </a:lnTo>
                    <a:lnTo>
                      <a:pt x="857" y="2651"/>
                    </a:lnTo>
                    <a:lnTo>
                      <a:pt x="854" y="2651"/>
                    </a:lnTo>
                    <a:lnTo>
                      <a:pt x="852" y="2651"/>
                    </a:lnTo>
                    <a:lnTo>
                      <a:pt x="849" y="2651"/>
                    </a:lnTo>
                    <a:lnTo>
                      <a:pt x="847" y="2651"/>
                    </a:lnTo>
                    <a:lnTo>
                      <a:pt x="844" y="2651"/>
                    </a:lnTo>
                    <a:lnTo>
                      <a:pt x="844" y="2648"/>
                    </a:lnTo>
                    <a:lnTo>
                      <a:pt x="842" y="2648"/>
                    </a:lnTo>
                    <a:lnTo>
                      <a:pt x="842" y="2646"/>
                    </a:lnTo>
                    <a:lnTo>
                      <a:pt x="839" y="2646"/>
                    </a:lnTo>
                    <a:lnTo>
                      <a:pt x="839" y="2643"/>
                    </a:lnTo>
                    <a:lnTo>
                      <a:pt x="837" y="2643"/>
                    </a:lnTo>
                    <a:lnTo>
                      <a:pt x="837" y="2641"/>
                    </a:lnTo>
                    <a:lnTo>
                      <a:pt x="837" y="2639"/>
                    </a:lnTo>
                    <a:lnTo>
                      <a:pt x="839" y="2636"/>
                    </a:lnTo>
                    <a:lnTo>
                      <a:pt x="842" y="2636"/>
                    </a:lnTo>
                    <a:lnTo>
                      <a:pt x="842" y="2639"/>
                    </a:lnTo>
                    <a:lnTo>
                      <a:pt x="844" y="2639"/>
                    </a:lnTo>
                    <a:lnTo>
                      <a:pt x="847" y="2639"/>
                    </a:lnTo>
                    <a:lnTo>
                      <a:pt x="849" y="2641"/>
                    </a:lnTo>
                    <a:lnTo>
                      <a:pt x="849" y="2639"/>
                    </a:lnTo>
                    <a:lnTo>
                      <a:pt x="849" y="2636"/>
                    </a:lnTo>
                    <a:lnTo>
                      <a:pt x="847" y="2636"/>
                    </a:lnTo>
                    <a:lnTo>
                      <a:pt x="844" y="2634"/>
                    </a:lnTo>
                    <a:lnTo>
                      <a:pt x="847" y="2634"/>
                    </a:lnTo>
                    <a:lnTo>
                      <a:pt x="849" y="2631"/>
                    </a:lnTo>
                    <a:lnTo>
                      <a:pt x="849" y="2629"/>
                    </a:lnTo>
                    <a:lnTo>
                      <a:pt x="852" y="2629"/>
                    </a:lnTo>
                    <a:lnTo>
                      <a:pt x="852" y="2626"/>
                    </a:lnTo>
                    <a:lnTo>
                      <a:pt x="854" y="2626"/>
                    </a:lnTo>
                    <a:lnTo>
                      <a:pt x="854" y="2624"/>
                    </a:lnTo>
                    <a:lnTo>
                      <a:pt x="857" y="2624"/>
                    </a:lnTo>
                    <a:lnTo>
                      <a:pt x="857" y="2621"/>
                    </a:lnTo>
                    <a:lnTo>
                      <a:pt x="859" y="2621"/>
                    </a:lnTo>
                    <a:lnTo>
                      <a:pt x="859" y="2619"/>
                    </a:lnTo>
                    <a:lnTo>
                      <a:pt x="862" y="2619"/>
                    </a:lnTo>
                    <a:lnTo>
                      <a:pt x="862" y="2616"/>
                    </a:lnTo>
                    <a:lnTo>
                      <a:pt x="864" y="2616"/>
                    </a:lnTo>
                    <a:lnTo>
                      <a:pt x="867" y="2616"/>
                    </a:lnTo>
                    <a:lnTo>
                      <a:pt x="869" y="2616"/>
                    </a:lnTo>
                    <a:lnTo>
                      <a:pt x="869" y="2619"/>
                    </a:lnTo>
                    <a:lnTo>
                      <a:pt x="872" y="2619"/>
                    </a:lnTo>
                    <a:lnTo>
                      <a:pt x="874" y="2619"/>
                    </a:lnTo>
                    <a:lnTo>
                      <a:pt x="874" y="2616"/>
                    </a:lnTo>
                    <a:lnTo>
                      <a:pt x="872" y="2616"/>
                    </a:lnTo>
                    <a:lnTo>
                      <a:pt x="872" y="2614"/>
                    </a:lnTo>
                    <a:lnTo>
                      <a:pt x="869" y="2614"/>
                    </a:lnTo>
                    <a:lnTo>
                      <a:pt x="872" y="2611"/>
                    </a:lnTo>
                    <a:lnTo>
                      <a:pt x="872" y="2609"/>
                    </a:lnTo>
                    <a:lnTo>
                      <a:pt x="872" y="2606"/>
                    </a:lnTo>
                    <a:lnTo>
                      <a:pt x="872" y="2604"/>
                    </a:lnTo>
                    <a:lnTo>
                      <a:pt x="872" y="2601"/>
                    </a:lnTo>
                    <a:lnTo>
                      <a:pt x="872" y="2599"/>
                    </a:lnTo>
                    <a:lnTo>
                      <a:pt x="872" y="2596"/>
                    </a:lnTo>
                    <a:lnTo>
                      <a:pt x="869" y="2594"/>
                    </a:lnTo>
                    <a:lnTo>
                      <a:pt x="867" y="2594"/>
                    </a:lnTo>
                    <a:lnTo>
                      <a:pt x="867" y="2591"/>
                    </a:lnTo>
                    <a:lnTo>
                      <a:pt x="864" y="2591"/>
                    </a:lnTo>
                    <a:lnTo>
                      <a:pt x="864" y="2589"/>
                    </a:lnTo>
                    <a:lnTo>
                      <a:pt x="862" y="2586"/>
                    </a:lnTo>
                    <a:lnTo>
                      <a:pt x="859" y="2584"/>
                    </a:lnTo>
                    <a:lnTo>
                      <a:pt x="857" y="2584"/>
                    </a:lnTo>
                    <a:lnTo>
                      <a:pt x="857" y="2581"/>
                    </a:lnTo>
                    <a:lnTo>
                      <a:pt x="854" y="2579"/>
                    </a:lnTo>
                    <a:lnTo>
                      <a:pt x="854" y="2576"/>
                    </a:lnTo>
                    <a:lnTo>
                      <a:pt x="852" y="2576"/>
                    </a:lnTo>
                    <a:lnTo>
                      <a:pt x="852" y="2574"/>
                    </a:lnTo>
                    <a:lnTo>
                      <a:pt x="849" y="2574"/>
                    </a:lnTo>
                    <a:lnTo>
                      <a:pt x="849" y="2571"/>
                    </a:lnTo>
                    <a:lnTo>
                      <a:pt x="847" y="2571"/>
                    </a:lnTo>
                    <a:lnTo>
                      <a:pt x="847" y="2569"/>
                    </a:lnTo>
                    <a:lnTo>
                      <a:pt x="844" y="2569"/>
                    </a:lnTo>
                    <a:lnTo>
                      <a:pt x="842" y="2566"/>
                    </a:lnTo>
                    <a:lnTo>
                      <a:pt x="842" y="2564"/>
                    </a:lnTo>
                    <a:lnTo>
                      <a:pt x="842" y="2562"/>
                    </a:lnTo>
                    <a:lnTo>
                      <a:pt x="842" y="2559"/>
                    </a:lnTo>
                    <a:lnTo>
                      <a:pt x="842" y="2557"/>
                    </a:lnTo>
                    <a:lnTo>
                      <a:pt x="842" y="2554"/>
                    </a:lnTo>
                    <a:lnTo>
                      <a:pt x="839" y="2554"/>
                    </a:lnTo>
                    <a:lnTo>
                      <a:pt x="839" y="2552"/>
                    </a:lnTo>
                    <a:lnTo>
                      <a:pt x="837" y="2552"/>
                    </a:lnTo>
                    <a:lnTo>
                      <a:pt x="837" y="2549"/>
                    </a:lnTo>
                    <a:lnTo>
                      <a:pt x="834" y="2549"/>
                    </a:lnTo>
                    <a:lnTo>
                      <a:pt x="834" y="2547"/>
                    </a:lnTo>
                    <a:lnTo>
                      <a:pt x="832" y="2547"/>
                    </a:lnTo>
                    <a:lnTo>
                      <a:pt x="829" y="2547"/>
                    </a:lnTo>
                    <a:lnTo>
                      <a:pt x="829" y="2544"/>
                    </a:lnTo>
                    <a:lnTo>
                      <a:pt x="829" y="2542"/>
                    </a:lnTo>
                    <a:lnTo>
                      <a:pt x="827" y="2542"/>
                    </a:lnTo>
                    <a:lnTo>
                      <a:pt x="827" y="2539"/>
                    </a:lnTo>
                    <a:lnTo>
                      <a:pt x="827" y="2537"/>
                    </a:lnTo>
                    <a:lnTo>
                      <a:pt x="825" y="2537"/>
                    </a:lnTo>
                    <a:lnTo>
                      <a:pt x="825" y="2534"/>
                    </a:lnTo>
                    <a:lnTo>
                      <a:pt x="822" y="2534"/>
                    </a:lnTo>
                    <a:lnTo>
                      <a:pt x="822" y="2532"/>
                    </a:lnTo>
                    <a:lnTo>
                      <a:pt x="820" y="2532"/>
                    </a:lnTo>
                    <a:lnTo>
                      <a:pt x="817" y="2529"/>
                    </a:lnTo>
                    <a:lnTo>
                      <a:pt x="817" y="2527"/>
                    </a:lnTo>
                    <a:lnTo>
                      <a:pt x="815" y="2527"/>
                    </a:lnTo>
                    <a:lnTo>
                      <a:pt x="815" y="2524"/>
                    </a:lnTo>
                    <a:lnTo>
                      <a:pt x="815" y="2522"/>
                    </a:lnTo>
                    <a:lnTo>
                      <a:pt x="815" y="2519"/>
                    </a:lnTo>
                    <a:lnTo>
                      <a:pt x="815" y="2517"/>
                    </a:lnTo>
                    <a:lnTo>
                      <a:pt x="812" y="2514"/>
                    </a:lnTo>
                    <a:lnTo>
                      <a:pt x="810" y="2514"/>
                    </a:lnTo>
                    <a:lnTo>
                      <a:pt x="810" y="2512"/>
                    </a:lnTo>
                    <a:lnTo>
                      <a:pt x="807" y="2512"/>
                    </a:lnTo>
                    <a:lnTo>
                      <a:pt x="805" y="2509"/>
                    </a:lnTo>
                    <a:lnTo>
                      <a:pt x="805" y="2507"/>
                    </a:lnTo>
                    <a:lnTo>
                      <a:pt x="802" y="2507"/>
                    </a:lnTo>
                    <a:lnTo>
                      <a:pt x="802" y="2504"/>
                    </a:lnTo>
                    <a:lnTo>
                      <a:pt x="800" y="2504"/>
                    </a:lnTo>
                    <a:lnTo>
                      <a:pt x="800" y="2502"/>
                    </a:lnTo>
                    <a:lnTo>
                      <a:pt x="797" y="2502"/>
                    </a:lnTo>
                    <a:lnTo>
                      <a:pt x="797" y="2499"/>
                    </a:lnTo>
                    <a:lnTo>
                      <a:pt x="795" y="2497"/>
                    </a:lnTo>
                    <a:lnTo>
                      <a:pt x="795" y="2494"/>
                    </a:lnTo>
                    <a:lnTo>
                      <a:pt x="792" y="2492"/>
                    </a:lnTo>
                    <a:lnTo>
                      <a:pt x="792" y="2489"/>
                    </a:lnTo>
                    <a:lnTo>
                      <a:pt x="790" y="2489"/>
                    </a:lnTo>
                    <a:lnTo>
                      <a:pt x="790" y="2487"/>
                    </a:lnTo>
                    <a:lnTo>
                      <a:pt x="787" y="2487"/>
                    </a:lnTo>
                    <a:lnTo>
                      <a:pt x="785" y="2484"/>
                    </a:lnTo>
                    <a:lnTo>
                      <a:pt x="782" y="2482"/>
                    </a:lnTo>
                    <a:lnTo>
                      <a:pt x="782" y="2480"/>
                    </a:lnTo>
                    <a:lnTo>
                      <a:pt x="780" y="2477"/>
                    </a:lnTo>
                    <a:lnTo>
                      <a:pt x="777" y="2475"/>
                    </a:lnTo>
                    <a:lnTo>
                      <a:pt x="775" y="2472"/>
                    </a:lnTo>
                    <a:lnTo>
                      <a:pt x="772" y="2472"/>
                    </a:lnTo>
                    <a:lnTo>
                      <a:pt x="772" y="2470"/>
                    </a:lnTo>
                    <a:lnTo>
                      <a:pt x="770" y="2470"/>
                    </a:lnTo>
                    <a:lnTo>
                      <a:pt x="767" y="2467"/>
                    </a:lnTo>
                    <a:lnTo>
                      <a:pt x="765" y="2467"/>
                    </a:lnTo>
                    <a:lnTo>
                      <a:pt x="765" y="2465"/>
                    </a:lnTo>
                    <a:lnTo>
                      <a:pt x="765" y="2467"/>
                    </a:lnTo>
                    <a:lnTo>
                      <a:pt x="765" y="2465"/>
                    </a:lnTo>
                    <a:lnTo>
                      <a:pt x="762" y="2465"/>
                    </a:lnTo>
                    <a:lnTo>
                      <a:pt x="760" y="2462"/>
                    </a:lnTo>
                    <a:lnTo>
                      <a:pt x="757" y="2462"/>
                    </a:lnTo>
                    <a:lnTo>
                      <a:pt x="755" y="2460"/>
                    </a:lnTo>
                    <a:lnTo>
                      <a:pt x="752" y="2460"/>
                    </a:lnTo>
                    <a:lnTo>
                      <a:pt x="748" y="2457"/>
                    </a:lnTo>
                    <a:lnTo>
                      <a:pt x="745" y="2457"/>
                    </a:lnTo>
                    <a:lnTo>
                      <a:pt x="743" y="2457"/>
                    </a:lnTo>
                    <a:lnTo>
                      <a:pt x="740" y="2457"/>
                    </a:lnTo>
                    <a:lnTo>
                      <a:pt x="740" y="2455"/>
                    </a:lnTo>
                    <a:lnTo>
                      <a:pt x="738" y="2455"/>
                    </a:lnTo>
                    <a:lnTo>
                      <a:pt x="735" y="2455"/>
                    </a:lnTo>
                    <a:lnTo>
                      <a:pt x="733" y="2455"/>
                    </a:lnTo>
                    <a:lnTo>
                      <a:pt x="730" y="2455"/>
                    </a:lnTo>
                    <a:lnTo>
                      <a:pt x="728" y="2455"/>
                    </a:lnTo>
                    <a:lnTo>
                      <a:pt x="725" y="2455"/>
                    </a:lnTo>
                    <a:lnTo>
                      <a:pt x="723" y="2455"/>
                    </a:lnTo>
                    <a:lnTo>
                      <a:pt x="720" y="2455"/>
                    </a:lnTo>
                    <a:lnTo>
                      <a:pt x="718" y="2455"/>
                    </a:lnTo>
                    <a:lnTo>
                      <a:pt x="715" y="2455"/>
                    </a:lnTo>
                    <a:lnTo>
                      <a:pt x="713" y="2455"/>
                    </a:lnTo>
                    <a:lnTo>
                      <a:pt x="710" y="2457"/>
                    </a:lnTo>
                    <a:lnTo>
                      <a:pt x="710" y="2460"/>
                    </a:lnTo>
                    <a:lnTo>
                      <a:pt x="710" y="2462"/>
                    </a:lnTo>
                    <a:lnTo>
                      <a:pt x="708" y="2462"/>
                    </a:lnTo>
                    <a:lnTo>
                      <a:pt x="705" y="2462"/>
                    </a:lnTo>
                    <a:lnTo>
                      <a:pt x="703" y="2462"/>
                    </a:lnTo>
                    <a:lnTo>
                      <a:pt x="700" y="2460"/>
                    </a:lnTo>
                    <a:lnTo>
                      <a:pt x="698" y="2460"/>
                    </a:lnTo>
                    <a:lnTo>
                      <a:pt x="698" y="2462"/>
                    </a:lnTo>
                    <a:lnTo>
                      <a:pt x="698" y="2465"/>
                    </a:lnTo>
                    <a:lnTo>
                      <a:pt x="695" y="2465"/>
                    </a:lnTo>
                    <a:lnTo>
                      <a:pt x="693" y="2465"/>
                    </a:lnTo>
                    <a:lnTo>
                      <a:pt x="690" y="2462"/>
                    </a:lnTo>
                    <a:lnTo>
                      <a:pt x="688" y="2462"/>
                    </a:lnTo>
                    <a:lnTo>
                      <a:pt x="688" y="2460"/>
                    </a:lnTo>
                    <a:lnTo>
                      <a:pt x="685" y="2460"/>
                    </a:lnTo>
                    <a:lnTo>
                      <a:pt x="685" y="2457"/>
                    </a:lnTo>
                    <a:lnTo>
                      <a:pt x="685" y="2455"/>
                    </a:lnTo>
                    <a:lnTo>
                      <a:pt x="685" y="2452"/>
                    </a:lnTo>
                    <a:lnTo>
                      <a:pt x="688" y="2452"/>
                    </a:lnTo>
                    <a:lnTo>
                      <a:pt x="690" y="2452"/>
                    </a:lnTo>
                    <a:lnTo>
                      <a:pt x="693" y="2455"/>
                    </a:lnTo>
                    <a:lnTo>
                      <a:pt x="695" y="2455"/>
                    </a:lnTo>
                    <a:lnTo>
                      <a:pt x="695" y="2452"/>
                    </a:lnTo>
                    <a:lnTo>
                      <a:pt x="698" y="2452"/>
                    </a:lnTo>
                    <a:lnTo>
                      <a:pt x="698" y="2455"/>
                    </a:lnTo>
                    <a:lnTo>
                      <a:pt x="700" y="2452"/>
                    </a:lnTo>
                    <a:lnTo>
                      <a:pt x="698" y="2452"/>
                    </a:lnTo>
                    <a:lnTo>
                      <a:pt x="698" y="2450"/>
                    </a:lnTo>
                    <a:lnTo>
                      <a:pt x="698" y="2447"/>
                    </a:lnTo>
                    <a:lnTo>
                      <a:pt x="695" y="2447"/>
                    </a:lnTo>
                    <a:lnTo>
                      <a:pt x="695" y="2445"/>
                    </a:lnTo>
                    <a:lnTo>
                      <a:pt x="693" y="2445"/>
                    </a:lnTo>
                    <a:lnTo>
                      <a:pt x="690" y="2445"/>
                    </a:lnTo>
                    <a:lnTo>
                      <a:pt x="688" y="2442"/>
                    </a:lnTo>
                    <a:lnTo>
                      <a:pt x="685" y="2442"/>
                    </a:lnTo>
                    <a:lnTo>
                      <a:pt x="683" y="2442"/>
                    </a:lnTo>
                    <a:lnTo>
                      <a:pt x="680" y="2442"/>
                    </a:lnTo>
                    <a:lnTo>
                      <a:pt x="683" y="2442"/>
                    </a:lnTo>
                    <a:lnTo>
                      <a:pt x="683" y="2440"/>
                    </a:lnTo>
                    <a:lnTo>
                      <a:pt x="685" y="2440"/>
                    </a:lnTo>
                    <a:lnTo>
                      <a:pt x="685" y="2442"/>
                    </a:lnTo>
                    <a:lnTo>
                      <a:pt x="688" y="2440"/>
                    </a:lnTo>
                    <a:lnTo>
                      <a:pt x="685" y="2440"/>
                    </a:lnTo>
                    <a:lnTo>
                      <a:pt x="685" y="2437"/>
                    </a:lnTo>
                    <a:lnTo>
                      <a:pt x="683" y="2437"/>
                    </a:lnTo>
                    <a:lnTo>
                      <a:pt x="683" y="2435"/>
                    </a:lnTo>
                    <a:lnTo>
                      <a:pt x="680" y="2435"/>
                    </a:lnTo>
                    <a:lnTo>
                      <a:pt x="680" y="2432"/>
                    </a:lnTo>
                    <a:lnTo>
                      <a:pt x="678" y="2432"/>
                    </a:lnTo>
                    <a:lnTo>
                      <a:pt x="675" y="2432"/>
                    </a:lnTo>
                    <a:lnTo>
                      <a:pt x="673" y="2432"/>
                    </a:lnTo>
                    <a:lnTo>
                      <a:pt x="673" y="2430"/>
                    </a:lnTo>
                    <a:lnTo>
                      <a:pt x="670" y="2430"/>
                    </a:lnTo>
                    <a:lnTo>
                      <a:pt x="668" y="2430"/>
                    </a:lnTo>
                    <a:lnTo>
                      <a:pt x="666" y="2430"/>
                    </a:lnTo>
                    <a:lnTo>
                      <a:pt x="666" y="2432"/>
                    </a:lnTo>
                    <a:lnTo>
                      <a:pt x="668" y="2432"/>
                    </a:lnTo>
                    <a:lnTo>
                      <a:pt x="666" y="2432"/>
                    </a:lnTo>
                    <a:lnTo>
                      <a:pt x="666" y="2435"/>
                    </a:lnTo>
                    <a:lnTo>
                      <a:pt x="666" y="2437"/>
                    </a:lnTo>
                    <a:lnTo>
                      <a:pt x="666" y="2440"/>
                    </a:lnTo>
                    <a:lnTo>
                      <a:pt x="668" y="2440"/>
                    </a:lnTo>
                    <a:lnTo>
                      <a:pt x="666" y="2440"/>
                    </a:lnTo>
                    <a:lnTo>
                      <a:pt x="666" y="2442"/>
                    </a:lnTo>
                    <a:lnTo>
                      <a:pt x="666" y="2445"/>
                    </a:lnTo>
                    <a:lnTo>
                      <a:pt x="666" y="2447"/>
                    </a:lnTo>
                    <a:lnTo>
                      <a:pt x="663" y="2447"/>
                    </a:lnTo>
                    <a:lnTo>
                      <a:pt x="661" y="2447"/>
                    </a:lnTo>
                    <a:lnTo>
                      <a:pt x="661" y="2445"/>
                    </a:lnTo>
                    <a:lnTo>
                      <a:pt x="658" y="2445"/>
                    </a:lnTo>
                    <a:lnTo>
                      <a:pt x="656" y="2442"/>
                    </a:lnTo>
                    <a:lnTo>
                      <a:pt x="658" y="2442"/>
                    </a:lnTo>
                    <a:lnTo>
                      <a:pt x="658" y="2440"/>
                    </a:lnTo>
                    <a:lnTo>
                      <a:pt x="656" y="2440"/>
                    </a:lnTo>
                    <a:lnTo>
                      <a:pt x="658" y="2440"/>
                    </a:lnTo>
                    <a:lnTo>
                      <a:pt x="658" y="2437"/>
                    </a:lnTo>
                    <a:lnTo>
                      <a:pt x="656" y="2437"/>
                    </a:lnTo>
                    <a:lnTo>
                      <a:pt x="656" y="2435"/>
                    </a:lnTo>
                    <a:lnTo>
                      <a:pt x="653" y="2435"/>
                    </a:lnTo>
                    <a:lnTo>
                      <a:pt x="653" y="2432"/>
                    </a:lnTo>
                    <a:lnTo>
                      <a:pt x="653" y="2430"/>
                    </a:lnTo>
                    <a:lnTo>
                      <a:pt x="653" y="2427"/>
                    </a:lnTo>
                    <a:lnTo>
                      <a:pt x="653" y="2425"/>
                    </a:lnTo>
                    <a:lnTo>
                      <a:pt x="653" y="2422"/>
                    </a:lnTo>
                    <a:lnTo>
                      <a:pt x="653" y="2420"/>
                    </a:lnTo>
                    <a:lnTo>
                      <a:pt x="651" y="2417"/>
                    </a:lnTo>
                    <a:lnTo>
                      <a:pt x="648" y="2417"/>
                    </a:lnTo>
                    <a:lnTo>
                      <a:pt x="646" y="2417"/>
                    </a:lnTo>
                    <a:lnTo>
                      <a:pt x="648" y="2420"/>
                    </a:lnTo>
                    <a:lnTo>
                      <a:pt x="646" y="2420"/>
                    </a:lnTo>
                    <a:lnTo>
                      <a:pt x="643" y="2420"/>
                    </a:lnTo>
                    <a:lnTo>
                      <a:pt x="641" y="2420"/>
                    </a:lnTo>
                    <a:lnTo>
                      <a:pt x="641" y="2417"/>
                    </a:lnTo>
                    <a:lnTo>
                      <a:pt x="638" y="2417"/>
                    </a:lnTo>
                    <a:lnTo>
                      <a:pt x="638" y="2420"/>
                    </a:lnTo>
                    <a:lnTo>
                      <a:pt x="636" y="2420"/>
                    </a:lnTo>
                    <a:lnTo>
                      <a:pt x="636" y="2417"/>
                    </a:lnTo>
                    <a:lnTo>
                      <a:pt x="633" y="2417"/>
                    </a:lnTo>
                    <a:lnTo>
                      <a:pt x="633" y="2420"/>
                    </a:lnTo>
                    <a:lnTo>
                      <a:pt x="631" y="2420"/>
                    </a:lnTo>
                    <a:lnTo>
                      <a:pt x="628" y="2420"/>
                    </a:lnTo>
                    <a:lnTo>
                      <a:pt x="628" y="2417"/>
                    </a:lnTo>
                    <a:lnTo>
                      <a:pt x="631" y="2417"/>
                    </a:lnTo>
                    <a:lnTo>
                      <a:pt x="633" y="2415"/>
                    </a:lnTo>
                    <a:lnTo>
                      <a:pt x="633" y="2412"/>
                    </a:lnTo>
                    <a:lnTo>
                      <a:pt x="631" y="2412"/>
                    </a:lnTo>
                    <a:lnTo>
                      <a:pt x="628" y="2410"/>
                    </a:lnTo>
                    <a:lnTo>
                      <a:pt x="628" y="2407"/>
                    </a:lnTo>
                    <a:lnTo>
                      <a:pt x="631" y="2407"/>
                    </a:lnTo>
                    <a:lnTo>
                      <a:pt x="633" y="2407"/>
                    </a:lnTo>
                    <a:lnTo>
                      <a:pt x="633" y="2405"/>
                    </a:lnTo>
                    <a:lnTo>
                      <a:pt x="636" y="2405"/>
                    </a:lnTo>
                    <a:lnTo>
                      <a:pt x="636" y="2403"/>
                    </a:lnTo>
                    <a:lnTo>
                      <a:pt x="636" y="2400"/>
                    </a:lnTo>
                    <a:lnTo>
                      <a:pt x="633" y="2398"/>
                    </a:lnTo>
                    <a:lnTo>
                      <a:pt x="633" y="2395"/>
                    </a:lnTo>
                    <a:lnTo>
                      <a:pt x="631" y="2395"/>
                    </a:lnTo>
                    <a:lnTo>
                      <a:pt x="628" y="2395"/>
                    </a:lnTo>
                    <a:lnTo>
                      <a:pt x="628" y="2393"/>
                    </a:lnTo>
                    <a:lnTo>
                      <a:pt x="626" y="2393"/>
                    </a:lnTo>
                    <a:lnTo>
                      <a:pt x="623" y="2393"/>
                    </a:lnTo>
                    <a:lnTo>
                      <a:pt x="621" y="2393"/>
                    </a:lnTo>
                    <a:lnTo>
                      <a:pt x="618" y="2393"/>
                    </a:lnTo>
                    <a:lnTo>
                      <a:pt x="618" y="2395"/>
                    </a:lnTo>
                    <a:lnTo>
                      <a:pt x="616" y="2395"/>
                    </a:lnTo>
                    <a:lnTo>
                      <a:pt x="616" y="2393"/>
                    </a:lnTo>
                    <a:lnTo>
                      <a:pt x="616" y="2395"/>
                    </a:lnTo>
                    <a:lnTo>
                      <a:pt x="613" y="2395"/>
                    </a:lnTo>
                    <a:lnTo>
                      <a:pt x="613" y="2393"/>
                    </a:lnTo>
                    <a:lnTo>
                      <a:pt x="611" y="2393"/>
                    </a:lnTo>
                    <a:lnTo>
                      <a:pt x="608" y="2393"/>
                    </a:lnTo>
                    <a:lnTo>
                      <a:pt x="606" y="2393"/>
                    </a:lnTo>
                    <a:lnTo>
                      <a:pt x="606" y="2390"/>
                    </a:lnTo>
                    <a:lnTo>
                      <a:pt x="606" y="2388"/>
                    </a:lnTo>
                    <a:lnTo>
                      <a:pt x="603" y="2388"/>
                    </a:lnTo>
                    <a:lnTo>
                      <a:pt x="601" y="2385"/>
                    </a:lnTo>
                    <a:lnTo>
                      <a:pt x="598" y="2383"/>
                    </a:lnTo>
                    <a:lnTo>
                      <a:pt x="596" y="2383"/>
                    </a:lnTo>
                    <a:lnTo>
                      <a:pt x="593" y="2383"/>
                    </a:lnTo>
                    <a:lnTo>
                      <a:pt x="593" y="2380"/>
                    </a:lnTo>
                    <a:lnTo>
                      <a:pt x="591" y="2380"/>
                    </a:lnTo>
                    <a:lnTo>
                      <a:pt x="589" y="2380"/>
                    </a:lnTo>
                    <a:lnTo>
                      <a:pt x="589" y="2383"/>
                    </a:lnTo>
                    <a:lnTo>
                      <a:pt x="586" y="2383"/>
                    </a:lnTo>
                    <a:lnTo>
                      <a:pt x="584" y="2383"/>
                    </a:lnTo>
                    <a:lnTo>
                      <a:pt x="584" y="2380"/>
                    </a:lnTo>
                    <a:lnTo>
                      <a:pt x="584" y="2378"/>
                    </a:lnTo>
                    <a:lnTo>
                      <a:pt x="581" y="2378"/>
                    </a:lnTo>
                    <a:lnTo>
                      <a:pt x="581" y="2375"/>
                    </a:lnTo>
                    <a:lnTo>
                      <a:pt x="579" y="2375"/>
                    </a:lnTo>
                    <a:lnTo>
                      <a:pt x="576" y="2375"/>
                    </a:lnTo>
                    <a:lnTo>
                      <a:pt x="576" y="2378"/>
                    </a:lnTo>
                    <a:lnTo>
                      <a:pt x="574" y="2378"/>
                    </a:lnTo>
                    <a:lnTo>
                      <a:pt x="571" y="2375"/>
                    </a:lnTo>
                    <a:lnTo>
                      <a:pt x="569" y="2375"/>
                    </a:lnTo>
                    <a:lnTo>
                      <a:pt x="566" y="2375"/>
                    </a:lnTo>
                    <a:lnTo>
                      <a:pt x="566" y="2378"/>
                    </a:lnTo>
                    <a:lnTo>
                      <a:pt x="566" y="2375"/>
                    </a:lnTo>
                    <a:lnTo>
                      <a:pt x="566" y="2373"/>
                    </a:lnTo>
                    <a:lnTo>
                      <a:pt x="564" y="2373"/>
                    </a:lnTo>
                    <a:lnTo>
                      <a:pt x="564" y="2370"/>
                    </a:lnTo>
                    <a:lnTo>
                      <a:pt x="566" y="2370"/>
                    </a:lnTo>
                    <a:lnTo>
                      <a:pt x="566" y="2368"/>
                    </a:lnTo>
                    <a:lnTo>
                      <a:pt x="566" y="2365"/>
                    </a:lnTo>
                    <a:lnTo>
                      <a:pt x="564" y="2365"/>
                    </a:lnTo>
                    <a:lnTo>
                      <a:pt x="561" y="2365"/>
                    </a:lnTo>
                    <a:lnTo>
                      <a:pt x="559" y="2365"/>
                    </a:lnTo>
                    <a:lnTo>
                      <a:pt x="556" y="2365"/>
                    </a:lnTo>
                    <a:lnTo>
                      <a:pt x="554" y="2365"/>
                    </a:lnTo>
                    <a:lnTo>
                      <a:pt x="551" y="2365"/>
                    </a:lnTo>
                    <a:lnTo>
                      <a:pt x="549" y="2365"/>
                    </a:lnTo>
                    <a:lnTo>
                      <a:pt x="549" y="2363"/>
                    </a:lnTo>
                    <a:lnTo>
                      <a:pt x="546" y="2363"/>
                    </a:lnTo>
                    <a:lnTo>
                      <a:pt x="544" y="2363"/>
                    </a:lnTo>
                    <a:lnTo>
                      <a:pt x="541" y="2363"/>
                    </a:lnTo>
                    <a:lnTo>
                      <a:pt x="539" y="2363"/>
                    </a:lnTo>
                    <a:lnTo>
                      <a:pt x="536" y="2363"/>
                    </a:lnTo>
                    <a:lnTo>
                      <a:pt x="536" y="2360"/>
                    </a:lnTo>
                    <a:lnTo>
                      <a:pt x="534" y="2360"/>
                    </a:lnTo>
                    <a:lnTo>
                      <a:pt x="534" y="2363"/>
                    </a:lnTo>
                    <a:lnTo>
                      <a:pt x="531" y="2360"/>
                    </a:lnTo>
                    <a:lnTo>
                      <a:pt x="529" y="2360"/>
                    </a:lnTo>
                    <a:lnTo>
                      <a:pt x="526" y="2358"/>
                    </a:lnTo>
                    <a:lnTo>
                      <a:pt x="524" y="2358"/>
                    </a:lnTo>
                    <a:lnTo>
                      <a:pt x="521" y="2358"/>
                    </a:lnTo>
                    <a:lnTo>
                      <a:pt x="519" y="2358"/>
                    </a:lnTo>
                    <a:lnTo>
                      <a:pt x="519" y="2360"/>
                    </a:lnTo>
                    <a:lnTo>
                      <a:pt x="516" y="2360"/>
                    </a:lnTo>
                    <a:lnTo>
                      <a:pt x="514" y="2360"/>
                    </a:lnTo>
                    <a:lnTo>
                      <a:pt x="512" y="2360"/>
                    </a:lnTo>
                    <a:lnTo>
                      <a:pt x="509" y="2360"/>
                    </a:lnTo>
                    <a:lnTo>
                      <a:pt x="509" y="2358"/>
                    </a:lnTo>
                    <a:lnTo>
                      <a:pt x="507" y="2358"/>
                    </a:lnTo>
                    <a:lnTo>
                      <a:pt x="507" y="2355"/>
                    </a:lnTo>
                    <a:lnTo>
                      <a:pt x="507" y="2358"/>
                    </a:lnTo>
                    <a:lnTo>
                      <a:pt x="504" y="2355"/>
                    </a:lnTo>
                    <a:lnTo>
                      <a:pt x="502" y="2355"/>
                    </a:lnTo>
                    <a:lnTo>
                      <a:pt x="499" y="2355"/>
                    </a:lnTo>
                    <a:lnTo>
                      <a:pt x="499" y="2353"/>
                    </a:lnTo>
                    <a:lnTo>
                      <a:pt x="502" y="2353"/>
                    </a:lnTo>
                    <a:lnTo>
                      <a:pt x="499" y="2350"/>
                    </a:lnTo>
                    <a:lnTo>
                      <a:pt x="497" y="2350"/>
                    </a:lnTo>
                    <a:lnTo>
                      <a:pt x="497" y="2348"/>
                    </a:lnTo>
                    <a:lnTo>
                      <a:pt x="499" y="2348"/>
                    </a:lnTo>
                    <a:lnTo>
                      <a:pt x="497" y="2348"/>
                    </a:lnTo>
                    <a:lnTo>
                      <a:pt x="497" y="2345"/>
                    </a:lnTo>
                    <a:lnTo>
                      <a:pt x="494" y="2345"/>
                    </a:lnTo>
                    <a:lnTo>
                      <a:pt x="494" y="2343"/>
                    </a:lnTo>
                    <a:lnTo>
                      <a:pt x="492" y="2343"/>
                    </a:lnTo>
                    <a:lnTo>
                      <a:pt x="489" y="2340"/>
                    </a:lnTo>
                    <a:lnTo>
                      <a:pt x="487" y="2340"/>
                    </a:lnTo>
                    <a:lnTo>
                      <a:pt x="487" y="2338"/>
                    </a:lnTo>
                    <a:lnTo>
                      <a:pt x="484" y="2338"/>
                    </a:lnTo>
                    <a:lnTo>
                      <a:pt x="482" y="2335"/>
                    </a:lnTo>
                    <a:lnTo>
                      <a:pt x="479" y="2335"/>
                    </a:lnTo>
                    <a:lnTo>
                      <a:pt x="477" y="2335"/>
                    </a:lnTo>
                    <a:lnTo>
                      <a:pt x="474" y="2335"/>
                    </a:lnTo>
                    <a:lnTo>
                      <a:pt x="472" y="2335"/>
                    </a:lnTo>
                    <a:lnTo>
                      <a:pt x="469" y="2335"/>
                    </a:lnTo>
                    <a:lnTo>
                      <a:pt x="467" y="2333"/>
                    </a:lnTo>
                    <a:lnTo>
                      <a:pt x="464" y="2333"/>
                    </a:lnTo>
                    <a:lnTo>
                      <a:pt x="464" y="2330"/>
                    </a:lnTo>
                    <a:lnTo>
                      <a:pt x="462" y="2330"/>
                    </a:lnTo>
                    <a:lnTo>
                      <a:pt x="459" y="2330"/>
                    </a:lnTo>
                    <a:lnTo>
                      <a:pt x="459" y="2328"/>
                    </a:lnTo>
                    <a:lnTo>
                      <a:pt x="457" y="2328"/>
                    </a:lnTo>
                    <a:lnTo>
                      <a:pt x="457" y="2326"/>
                    </a:lnTo>
                    <a:lnTo>
                      <a:pt x="454" y="2326"/>
                    </a:lnTo>
                    <a:lnTo>
                      <a:pt x="452" y="2323"/>
                    </a:lnTo>
                    <a:lnTo>
                      <a:pt x="449" y="2323"/>
                    </a:lnTo>
                    <a:lnTo>
                      <a:pt x="449" y="2321"/>
                    </a:lnTo>
                    <a:lnTo>
                      <a:pt x="447" y="2321"/>
                    </a:lnTo>
                    <a:lnTo>
                      <a:pt x="444" y="2321"/>
                    </a:lnTo>
                    <a:lnTo>
                      <a:pt x="444" y="2318"/>
                    </a:lnTo>
                    <a:lnTo>
                      <a:pt x="442" y="2318"/>
                    </a:lnTo>
                    <a:lnTo>
                      <a:pt x="439" y="2318"/>
                    </a:lnTo>
                    <a:lnTo>
                      <a:pt x="437" y="2316"/>
                    </a:lnTo>
                    <a:lnTo>
                      <a:pt x="434" y="2316"/>
                    </a:lnTo>
                    <a:lnTo>
                      <a:pt x="432" y="2316"/>
                    </a:lnTo>
                    <a:lnTo>
                      <a:pt x="430" y="2313"/>
                    </a:lnTo>
                    <a:lnTo>
                      <a:pt x="427" y="2313"/>
                    </a:lnTo>
                    <a:lnTo>
                      <a:pt x="425" y="2313"/>
                    </a:lnTo>
                    <a:lnTo>
                      <a:pt x="422" y="2313"/>
                    </a:lnTo>
                    <a:lnTo>
                      <a:pt x="422" y="2311"/>
                    </a:lnTo>
                    <a:lnTo>
                      <a:pt x="420" y="2308"/>
                    </a:lnTo>
                    <a:lnTo>
                      <a:pt x="417" y="2306"/>
                    </a:lnTo>
                    <a:lnTo>
                      <a:pt x="415" y="2303"/>
                    </a:lnTo>
                    <a:lnTo>
                      <a:pt x="412" y="2303"/>
                    </a:lnTo>
                    <a:lnTo>
                      <a:pt x="412" y="2301"/>
                    </a:lnTo>
                    <a:lnTo>
                      <a:pt x="410" y="2301"/>
                    </a:lnTo>
                    <a:lnTo>
                      <a:pt x="410" y="2298"/>
                    </a:lnTo>
                    <a:lnTo>
                      <a:pt x="407" y="2298"/>
                    </a:lnTo>
                    <a:lnTo>
                      <a:pt x="405" y="2298"/>
                    </a:lnTo>
                    <a:lnTo>
                      <a:pt x="402" y="2298"/>
                    </a:lnTo>
                    <a:lnTo>
                      <a:pt x="400" y="2296"/>
                    </a:lnTo>
                    <a:lnTo>
                      <a:pt x="395" y="2296"/>
                    </a:lnTo>
                    <a:lnTo>
                      <a:pt x="392" y="2296"/>
                    </a:lnTo>
                    <a:lnTo>
                      <a:pt x="390" y="2293"/>
                    </a:lnTo>
                    <a:lnTo>
                      <a:pt x="387" y="2293"/>
                    </a:lnTo>
                    <a:lnTo>
                      <a:pt x="385" y="2293"/>
                    </a:lnTo>
                    <a:lnTo>
                      <a:pt x="382" y="2291"/>
                    </a:lnTo>
                    <a:lnTo>
                      <a:pt x="380" y="2291"/>
                    </a:lnTo>
                    <a:lnTo>
                      <a:pt x="377" y="2291"/>
                    </a:lnTo>
                    <a:lnTo>
                      <a:pt x="377" y="2288"/>
                    </a:lnTo>
                    <a:lnTo>
                      <a:pt x="375" y="2288"/>
                    </a:lnTo>
                    <a:lnTo>
                      <a:pt x="375" y="2291"/>
                    </a:lnTo>
                    <a:lnTo>
                      <a:pt x="372" y="2291"/>
                    </a:lnTo>
                    <a:lnTo>
                      <a:pt x="370" y="2288"/>
                    </a:lnTo>
                    <a:lnTo>
                      <a:pt x="367" y="2288"/>
                    </a:lnTo>
                    <a:lnTo>
                      <a:pt x="365" y="2288"/>
                    </a:lnTo>
                    <a:lnTo>
                      <a:pt x="362" y="2288"/>
                    </a:lnTo>
                    <a:lnTo>
                      <a:pt x="362" y="2286"/>
                    </a:lnTo>
                    <a:lnTo>
                      <a:pt x="360" y="2286"/>
                    </a:lnTo>
                    <a:lnTo>
                      <a:pt x="360" y="2283"/>
                    </a:lnTo>
                    <a:lnTo>
                      <a:pt x="357" y="2283"/>
                    </a:lnTo>
                    <a:lnTo>
                      <a:pt x="355" y="2283"/>
                    </a:lnTo>
                    <a:lnTo>
                      <a:pt x="355" y="2281"/>
                    </a:lnTo>
                    <a:lnTo>
                      <a:pt x="353" y="2281"/>
                    </a:lnTo>
                    <a:lnTo>
                      <a:pt x="350" y="2283"/>
                    </a:lnTo>
                    <a:lnTo>
                      <a:pt x="348" y="2281"/>
                    </a:lnTo>
                    <a:lnTo>
                      <a:pt x="345" y="2281"/>
                    </a:lnTo>
                    <a:lnTo>
                      <a:pt x="345" y="2278"/>
                    </a:lnTo>
                    <a:lnTo>
                      <a:pt x="343" y="2278"/>
                    </a:lnTo>
                    <a:lnTo>
                      <a:pt x="340" y="2276"/>
                    </a:lnTo>
                    <a:lnTo>
                      <a:pt x="338" y="2276"/>
                    </a:lnTo>
                    <a:lnTo>
                      <a:pt x="338" y="2273"/>
                    </a:lnTo>
                    <a:lnTo>
                      <a:pt x="335" y="2273"/>
                    </a:lnTo>
                    <a:lnTo>
                      <a:pt x="333" y="2273"/>
                    </a:lnTo>
                    <a:lnTo>
                      <a:pt x="330" y="2271"/>
                    </a:lnTo>
                    <a:lnTo>
                      <a:pt x="328" y="2271"/>
                    </a:lnTo>
                    <a:lnTo>
                      <a:pt x="325" y="2271"/>
                    </a:lnTo>
                    <a:lnTo>
                      <a:pt x="323" y="2271"/>
                    </a:lnTo>
                    <a:lnTo>
                      <a:pt x="320" y="2271"/>
                    </a:lnTo>
                    <a:lnTo>
                      <a:pt x="320" y="2268"/>
                    </a:lnTo>
                    <a:lnTo>
                      <a:pt x="318" y="2268"/>
                    </a:lnTo>
                    <a:lnTo>
                      <a:pt x="315" y="2268"/>
                    </a:lnTo>
                    <a:lnTo>
                      <a:pt x="315" y="2266"/>
                    </a:lnTo>
                    <a:lnTo>
                      <a:pt x="313" y="2266"/>
                    </a:lnTo>
                    <a:lnTo>
                      <a:pt x="310" y="2263"/>
                    </a:lnTo>
                    <a:lnTo>
                      <a:pt x="310" y="2261"/>
                    </a:lnTo>
                    <a:lnTo>
                      <a:pt x="308" y="2261"/>
                    </a:lnTo>
                    <a:lnTo>
                      <a:pt x="305" y="2261"/>
                    </a:lnTo>
                    <a:lnTo>
                      <a:pt x="305" y="2258"/>
                    </a:lnTo>
                    <a:lnTo>
                      <a:pt x="303" y="2258"/>
                    </a:lnTo>
                    <a:lnTo>
                      <a:pt x="300" y="2258"/>
                    </a:lnTo>
                    <a:lnTo>
                      <a:pt x="298" y="2256"/>
                    </a:lnTo>
                    <a:lnTo>
                      <a:pt x="295" y="2256"/>
                    </a:lnTo>
                    <a:lnTo>
                      <a:pt x="293" y="2253"/>
                    </a:lnTo>
                    <a:lnTo>
                      <a:pt x="290" y="2253"/>
                    </a:lnTo>
                    <a:lnTo>
                      <a:pt x="290" y="2251"/>
                    </a:lnTo>
                    <a:lnTo>
                      <a:pt x="288" y="2251"/>
                    </a:lnTo>
                    <a:lnTo>
                      <a:pt x="285" y="2251"/>
                    </a:lnTo>
                    <a:lnTo>
                      <a:pt x="285" y="2248"/>
                    </a:lnTo>
                    <a:lnTo>
                      <a:pt x="283" y="2248"/>
                    </a:lnTo>
                    <a:lnTo>
                      <a:pt x="283" y="2246"/>
                    </a:lnTo>
                    <a:lnTo>
                      <a:pt x="280" y="2246"/>
                    </a:lnTo>
                    <a:lnTo>
                      <a:pt x="278" y="2246"/>
                    </a:lnTo>
                    <a:lnTo>
                      <a:pt x="275" y="2246"/>
                    </a:lnTo>
                    <a:lnTo>
                      <a:pt x="273" y="2246"/>
                    </a:lnTo>
                    <a:lnTo>
                      <a:pt x="271" y="2246"/>
                    </a:lnTo>
                    <a:lnTo>
                      <a:pt x="273" y="2246"/>
                    </a:lnTo>
                    <a:lnTo>
                      <a:pt x="273" y="2244"/>
                    </a:lnTo>
                    <a:lnTo>
                      <a:pt x="271" y="2244"/>
                    </a:lnTo>
                    <a:lnTo>
                      <a:pt x="268" y="2244"/>
                    </a:lnTo>
                    <a:lnTo>
                      <a:pt x="268" y="2241"/>
                    </a:lnTo>
                    <a:lnTo>
                      <a:pt x="266" y="2241"/>
                    </a:lnTo>
                    <a:lnTo>
                      <a:pt x="263" y="2241"/>
                    </a:lnTo>
                    <a:lnTo>
                      <a:pt x="263" y="2239"/>
                    </a:lnTo>
                    <a:lnTo>
                      <a:pt x="263" y="2236"/>
                    </a:lnTo>
                    <a:lnTo>
                      <a:pt x="261" y="2236"/>
                    </a:lnTo>
                    <a:lnTo>
                      <a:pt x="261" y="2234"/>
                    </a:lnTo>
                    <a:lnTo>
                      <a:pt x="258" y="2234"/>
                    </a:lnTo>
                    <a:lnTo>
                      <a:pt x="258" y="2231"/>
                    </a:lnTo>
                    <a:lnTo>
                      <a:pt x="256" y="2231"/>
                    </a:lnTo>
                    <a:lnTo>
                      <a:pt x="256" y="2234"/>
                    </a:lnTo>
                    <a:lnTo>
                      <a:pt x="253" y="2234"/>
                    </a:lnTo>
                    <a:lnTo>
                      <a:pt x="253" y="2231"/>
                    </a:lnTo>
                    <a:lnTo>
                      <a:pt x="256" y="2231"/>
                    </a:lnTo>
                    <a:lnTo>
                      <a:pt x="256" y="2229"/>
                    </a:lnTo>
                    <a:lnTo>
                      <a:pt x="253" y="2229"/>
                    </a:lnTo>
                    <a:lnTo>
                      <a:pt x="253" y="2231"/>
                    </a:lnTo>
                    <a:lnTo>
                      <a:pt x="251" y="2231"/>
                    </a:lnTo>
                    <a:lnTo>
                      <a:pt x="251" y="2229"/>
                    </a:lnTo>
                    <a:lnTo>
                      <a:pt x="248" y="2229"/>
                    </a:lnTo>
                    <a:lnTo>
                      <a:pt x="248" y="2226"/>
                    </a:lnTo>
                    <a:lnTo>
                      <a:pt x="248" y="2229"/>
                    </a:lnTo>
                    <a:lnTo>
                      <a:pt x="248" y="2226"/>
                    </a:lnTo>
                    <a:lnTo>
                      <a:pt x="246" y="2226"/>
                    </a:lnTo>
                    <a:lnTo>
                      <a:pt x="246" y="2224"/>
                    </a:lnTo>
                    <a:lnTo>
                      <a:pt x="243" y="2224"/>
                    </a:lnTo>
                    <a:lnTo>
                      <a:pt x="243" y="2221"/>
                    </a:lnTo>
                    <a:lnTo>
                      <a:pt x="243" y="2224"/>
                    </a:lnTo>
                    <a:lnTo>
                      <a:pt x="241" y="2224"/>
                    </a:lnTo>
                    <a:lnTo>
                      <a:pt x="241" y="2221"/>
                    </a:lnTo>
                    <a:lnTo>
                      <a:pt x="238" y="2221"/>
                    </a:lnTo>
                    <a:lnTo>
                      <a:pt x="238" y="2219"/>
                    </a:lnTo>
                    <a:lnTo>
                      <a:pt x="236" y="2219"/>
                    </a:lnTo>
                    <a:lnTo>
                      <a:pt x="233" y="2219"/>
                    </a:lnTo>
                    <a:lnTo>
                      <a:pt x="233" y="2216"/>
                    </a:lnTo>
                    <a:lnTo>
                      <a:pt x="236" y="2216"/>
                    </a:lnTo>
                    <a:lnTo>
                      <a:pt x="236" y="2214"/>
                    </a:lnTo>
                    <a:lnTo>
                      <a:pt x="233" y="2214"/>
                    </a:lnTo>
                    <a:lnTo>
                      <a:pt x="231" y="2214"/>
                    </a:lnTo>
                    <a:lnTo>
                      <a:pt x="228" y="2214"/>
                    </a:lnTo>
                    <a:lnTo>
                      <a:pt x="228" y="2211"/>
                    </a:lnTo>
                    <a:lnTo>
                      <a:pt x="226" y="2211"/>
                    </a:lnTo>
                    <a:lnTo>
                      <a:pt x="226" y="2209"/>
                    </a:lnTo>
                    <a:lnTo>
                      <a:pt x="223" y="2209"/>
                    </a:lnTo>
                    <a:lnTo>
                      <a:pt x="223" y="2206"/>
                    </a:lnTo>
                    <a:lnTo>
                      <a:pt x="221" y="2206"/>
                    </a:lnTo>
                    <a:lnTo>
                      <a:pt x="223" y="2206"/>
                    </a:lnTo>
                    <a:lnTo>
                      <a:pt x="221" y="2206"/>
                    </a:lnTo>
                    <a:lnTo>
                      <a:pt x="221" y="2204"/>
                    </a:lnTo>
                    <a:lnTo>
                      <a:pt x="221" y="2201"/>
                    </a:lnTo>
                    <a:lnTo>
                      <a:pt x="218" y="2201"/>
                    </a:lnTo>
                    <a:lnTo>
                      <a:pt x="218" y="2199"/>
                    </a:lnTo>
                    <a:lnTo>
                      <a:pt x="216" y="2199"/>
                    </a:lnTo>
                    <a:lnTo>
                      <a:pt x="216" y="2196"/>
                    </a:lnTo>
                    <a:lnTo>
                      <a:pt x="213" y="2196"/>
                    </a:lnTo>
                    <a:lnTo>
                      <a:pt x="213" y="2194"/>
                    </a:lnTo>
                    <a:lnTo>
                      <a:pt x="211" y="2194"/>
                    </a:lnTo>
                    <a:lnTo>
                      <a:pt x="211" y="2191"/>
                    </a:lnTo>
                    <a:lnTo>
                      <a:pt x="208" y="2191"/>
                    </a:lnTo>
                    <a:lnTo>
                      <a:pt x="208" y="2189"/>
                    </a:lnTo>
                    <a:lnTo>
                      <a:pt x="206" y="2189"/>
                    </a:lnTo>
                    <a:lnTo>
                      <a:pt x="206" y="2186"/>
                    </a:lnTo>
                    <a:lnTo>
                      <a:pt x="203" y="2186"/>
                    </a:lnTo>
                    <a:lnTo>
                      <a:pt x="203" y="2184"/>
                    </a:lnTo>
                    <a:lnTo>
                      <a:pt x="201" y="2184"/>
                    </a:lnTo>
                    <a:lnTo>
                      <a:pt x="201" y="2181"/>
                    </a:lnTo>
                    <a:lnTo>
                      <a:pt x="198" y="2184"/>
                    </a:lnTo>
                    <a:lnTo>
                      <a:pt x="198" y="2181"/>
                    </a:lnTo>
                    <a:lnTo>
                      <a:pt x="198" y="2179"/>
                    </a:lnTo>
                    <a:lnTo>
                      <a:pt x="196" y="2179"/>
                    </a:lnTo>
                    <a:lnTo>
                      <a:pt x="194" y="2179"/>
                    </a:lnTo>
                    <a:lnTo>
                      <a:pt x="194" y="2176"/>
                    </a:lnTo>
                    <a:lnTo>
                      <a:pt x="191" y="2176"/>
                    </a:lnTo>
                    <a:lnTo>
                      <a:pt x="191" y="2174"/>
                    </a:lnTo>
                    <a:lnTo>
                      <a:pt x="189" y="2174"/>
                    </a:lnTo>
                    <a:lnTo>
                      <a:pt x="189" y="2171"/>
                    </a:lnTo>
                    <a:lnTo>
                      <a:pt x="189" y="2169"/>
                    </a:lnTo>
                    <a:lnTo>
                      <a:pt x="186" y="2169"/>
                    </a:lnTo>
                    <a:lnTo>
                      <a:pt x="186" y="2167"/>
                    </a:lnTo>
                    <a:lnTo>
                      <a:pt x="186" y="2164"/>
                    </a:lnTo>
                    <a:lnTo>
                      <a:pt x="184" y="2164"/>
                    </a:lnTo>
                    <a:lnTo>
                      <a:pt x="184" y="2162"/>
                    </a:lnTo>
                    <a:lnTo>
                      <a:pt x="181" y="2162"/>
                    </a:lnTo>
                    <a:lnTo>
                      <a:pt x="181" y="2159"/>
                    </a:lnTo>
                    <a:lnTo>
                      <a:pt x="179" y="2159"/>
                    </a:lnTo>
                    <a:lnTo>
                      <a:pt x="179" y="2157"/>
                    </a:lnTo>
                    <a:lnTo>
                      <a:pt x="176" y="2154"/>
                    </a:lnTo>
                    <a:lnTo>
                      <a:pt x="179" y="2154"/>
                    </a:lnTo>
                    <a:lnTo>
                      <a:pt x="176" y="2154"/>
                    </a:lnTo>
                    <a:lnTo>
                      <a:pt x="174" y="2154"/>
                    </a:lnTo>
                    <a:lnTo>
                      <a:pt x="174" y="2152"/>
                    </a:lnTo>
                    <a:lnTo>
                      <a:pt x="171" y="2152"/>
                    </a:lnTo>
                    <a:lnTo>
                      <a:pt x="171" y="2149"/>
                    </a:lnTo>
                    <a:lnTo>
                      <a:pt x="169" y="2149"/>
                    </a:lnTo>
                    <a:lnTo>
                      <a:pt x="166" y="2149"/>
                    </a:lnTo>
                    <a:lnTo>
                      <a:pt x="166" y="2147"/>
                    </a:lnTo>
                    <a:lnTo>
                      <a:pt x="164" y="2147"/>
                    </a:lnTo>
                    <a:lnTo>
                      <a:pt x="161" y="2147"/>
                    </a:lnTo>
                    <a:lnTo>
                      <a:pt x="164" y="2147"/>
                    </a:lnTo>
                    <a:lnTo>
                      <a:pt x="161" y="2144"/>
                    </a:lnTo>
                    <a:lnTo>
                      <a:pt x="159" y="2144"/>
                    </a:lnTo>
                    <a:lnTo>
                      <a:pt x="159" y="2142"/>
                    </a:lnTo>
                    <a:lnTo>
                      <a:pt x="156" y="2142"/>
                    </a:lnTo>
                    <a:lnTo>
                      <a:pt x="156" y="2139"/>
                    </a:lnTo>
                    <a:lnTo>
                      <a:pt x="154" y="2139"/>
                    </a:lnTo>
                    <a:lnTo>
                      <a:pt x="154" y="2137"/>
                    </a:lnTo>
                    <a:lnTo>
                      <a:pt x="151" y="2137"/>
                    </a:lnTo>
                    <a:lnTo>
                      <a:pt x="149" y="2134"/>
                    </a:lnTo>
                    <a:lnTo>
                      <a:pt x="149" y="2132"/>
                    </a:lnTo>
                    <a:lnTo>
                      <a:pt x="146" y="2129"/>
                    </a:lnTo>
                    <a:lnTo>
                      <a:pt x="146" y="2127"/>
                    </a:lnTo>
                    <a:lnTo>
                      <a:pt x="144" y="2127"/>
                    </a:lnTo>
                    <a:lnTo>
                      <a:pt x="141" y="2127"/>
                    </a:lnTo>
                    <a:lnTo>
                      <a:pt x="141" y="2124"/>
                    </a:lnTo>
                    <a:lnTo>
                      <a:pt x="141" y="2122"/>
                    </a:lnTo>
                    <a:lnTo>
                      <a:pt x="139" y="2122"/>
                    </a:lnTo>
                    <a:lnTo>
                      <a:pt x="139" y="2119"/>
                    </a:lnTo>
                    <a:lnTo>
                      <a:pt x="141" y="2119"/>
                    </a:lnTo>
                    <a:lnTo>
                      <a:pt x="141" y="2117"/>
                    </a:lnTo>
                    <a:lnTo>
                      <a:pt x="141" y="2114"/>
                    </a:lnTo>
                    <a:lnTo>
                      <a:pt x="144" y="2114"/>
                    </a:lnTo>
                    <a:lnTo>
                      <a:pt x="146" y="2114"/>
                    </a:lnTo>
                    <a:lnTo>
                      <a:pt x="149" y="2114"/>
                    </a:lnTo>
                    <a:lnTo>
                      <a:pt x="146" y="2112"/>
                    </a:lnTo>
                    <a:lnTo>
                      <a:pt x="149" y="2112"/>
                    </a:lnTo>
                    <a:lnTo>
                      <a:pt x="146" y="2112"/>
                    </a:lnTo>
                    <a:lnTo>
                      <a:pt x="144" y="2109"/>
                    </a:lnTo>
                    <a:lnTo>
                      <a:pt x="141" y="2109"/>
                    </a:lnTo>
                    <a:lnTo>
                      <a:pt x="141" y="2107"/>
                    </a:lnTo>
                    <a:lnTo>
                      <a:pt x="144" y="2107"/>
                    </a:lnTo>
                    <a:lnTo>
                      <a:pt x="144" y="2104"/>
                    </a:lnTo>
                    <a:lnTo>
                      <a:pt x="144" y="2102"/>
                    </a:lnTo>
                    <a:lnTo>
                      <a:pt x="144" y="2099"/>
                    </a:lnTo>
                    <a:lnTo>
                      <a:pt x="141" y="2099"/>
                    </a:lnTo>
                    <a:lnTo>
                      <a:pt x="141" y="2097"/>
                    </a:lnTo>
                    <a:lnTo>
                      <a:pt x="139" y="2094"/>
                    </a:lnTo>
                    <a:lnTo>
                      <a:pt x="139" y="2092"/>
                    </a:lnTo>
                    <a:lnTo>
                      <a:pt x="141" y="2092"/>
                    </a:lnTo>
                    <a:lnTo>
                      <a:pt x="139" y="2092"/>
                    </a:lnTo>
                    <a:lnTo>
                      <a:pt x="139" y="2090"/>
                    </a:lnTo>
                    <a:lnTo>
                      <a:pt x="136" y="2090"/>
                    </a:lnTo>
                    <a:lnTo>
                      <a:pt x="136" y="2087"/>
                    </a:lnTo>
                    <a:lnTo>
                      <a:pt x="136" y="2085"/>
                    </a:lnTo>
                    <a:lnTo>
                      <a:pt x="139" y="2085"/>
                    </a:lnTo>
                    <a:lnTo>
                      <a:pt x="139" y="2082"/>
                    </a:lnTo>
                    <a:lnTo>
                      <a:pt x="136" y="2082"/>
                    </a:lnTo>
                    <a:lnTo>
                      <a:pt x="136" y="2080"/>
                    </a:lnTo>
                    <a:lnTo>
                      <a:pt x="136" y="2077"/>
                    </a:lnTo>
                    <a:lnTo>
                      <a:pt x="134" y="2077"/>
                    </a:lnTo>
                    <a:lnTo>
                      <a:pt x="136" y="2077"/>
                    </a:lnTo>
                    <a:lnTo>
                      <a:pt x="134" y="2077"/>
                    </a:lnTo>
                    <a:lnTo>
                      <a:pt x="134" y="2075"/>
                    </a:lnTo>
                    <a:lnTo>
                      <a:pt x="131" y="2075"/>
                    </a:lnTo>
                    <a:lnTo>
                      <a:pt x="131" y="2072"/>
                    </a:lnTo>
                    <a:lnTo>
                      <a:pt x="129" y="2072"/>
                    </a:lnTo>
                    <a:lnTo>
                      <a:pt x="129" y="2070"/>
                    </a:lnTo>
                    <a:lnTo>
                      <a:pt x="129" y="2067"/>
                    </a:lnTo>
                    <a:lnTo>
                      <a:pt x="129" y="2070"/>
                    </a:lnTo>
                    <a:lnTo>
                      <a:pt x="126" y="2070"/>
                    </a:lnTo>
                    <a:lnTo>
                      <a:pt x="126" y="2067"/>
                    </a:lnTo>
                    <a:lnTo>
                      <a:pt x="124" y="2067"/>
                    </a:lnTo>
                    <a:lnTo>
                      <a:pt x="124" y="2065"/>
                    </a:lnTo>
                    <a:lnTo>
                      <a:pt x="121" y="2065"/>
                    </a:lnTo>
                    <a:lnTo>
                      <a:pt x="119" y="2065"/>
                    </a:lnTo>
                    <a:lnTo>
                      <a:pt x="119" y="2062"/>
                    </a:lnTo>
                    <a:lnTo>
                      <a:pt x="119" y="2060"/>
                    </a:lnTo>
                    <a:lnTo>
                      <a:pt x="117" y="2060"/>
                    </a:lnTo>
                    <a:lnTo>
                      <a:pt x="117" y="2057"/>
                    </a:lnTo>
                    <a:lnTo>
                      <a:pt x="117" y="2055"/>
                    </a:lnTo>
                    <a:lnTo>
                      <a:pt x="114" y="2055"/>
                    </a:lnTo>
                    <a:lnTo>
                      <a:pt x="114" y="2052"/>
                    </a:lnTo>
                    <a:lnTo>
                      <a:pt x="112" y="2052"/>
                    </a:lnTo>
                    <a:lnTo>
                      <a:pt x="112" y="2050"/>
                    </a:lnTo>
                    <a:lnTo>
                      <a:pt x="112" y="2047"/>
                    </a:lnTo>
                    <a:lnTo>
                      <a:pt x="109" y="2047"/>
                    </a:lnTo>
                    <a:lnTo>
                      <a:pt x="109" y="2045"/>
                    </a:lnTo>
                    <a:lnTo>
                      <a:pt x="109" y="2042"/>
                    </a:lnTo>
                    <a:lnTo>
                      <a:pt x="107" y="2042"/>
                    </a:lnTo>
                    <a:lnTo>
                      <a:pt x="107" y="2040"/>
                    </a:lnTo>
                    <a:lnTo>
                      <a:pt x="104" y="2040"/>
                    </a:lnTo>
                    <a:lnTo>
                      <a:pt x="104" y="2037"/>
                    </a:lnTo>
                    <a:lnTo>
                      <a:pt x="102" y="2037"/>
                    </a:lnTo>
                    <a:lnTo>
                      <a:pt x="102" y="2035"/>
                    </a:lnTo>
                    <a:lnTo>
                      <a:pt x="102" y="2032"/>
                    </a:lnTo>
                    <a:lnTo>
                      <a:pt x="99" y="2032"/>
                    </a:lnTo>
                    <a:lnTo>
                      <a:pt x="99" y="2030"/>
                    </a:lnTo>
                    <a:lnTo>
                      <a:pt x="97" y="2030"/>
                    </a:lnTo>
                    <a:lnTo>
                      <a:pt x="97" y="2027"/>
                    </a:lnTo>
                    <a:lnTo>
                      <a:pt x="94" y="2027"/>
                    </a:lnTo>
                    <a:lnTo>
                      <a:pt x="94" y="2025"/>
                    </a:lnTo>
                    <a:lnTo>
                      <a:pt x="92" y="2025"/>
                    </a:lnTo>
                    <a:lnTo>
                      <a:pt x="92" y="2022"/>
                    </a:lnTo>
                    <a:lnTo>
                      <a:pt x="89" y="2022"/>
                    </a:lnTo>
                    <a:lnTo>
                      <a:pt x="89" y="2020"/>
                    </a:lnTo>
                    <a:lnTo>
                      <a:pt x="87" y="2020"/>
                    </a:lnTo>
                    <a:lnTo>
                      <a:pt x="87" y="2017"/>
                    </a:lnTo>
                    <a:lnTo>
                      <a:pt x="84" y="2017"/>
                    </a:lnTo>
                    <a:lnTo>
                      <a:pt x="84" y="2015"/>
                    </a:lnTo>
                    <a:lnTo>
                      <a:pt x="82" y="2015"/>
                    </a:lnTo>
                    <a:lnTo>
                      <a:pt x="79" y="2015"/>
                    </a:lnTo>
                    <a:lnTo>
                      <a:pt x="79" y="2013"/>
                    </a:lnTo>
                    <a:lnTo>
                      <a:pt x="77" y="2013"/>
                    </a:lnTo>
                    <a:lnTo>
                      <a:pt x="77" y="2010"/>
                    </a:lnTo>
                    <a:lnTo>
                      <a:pt x="77" y="2008"/>
                    </a:lnTo>
                    <a:lnTo>
                      <a:pt x="74" y="2008"/>
                    </a:lnTo>
                    <a:lnTo>
                      <a:pt x="72" y="2008"/>
                    </a:lnTo>
                    <a:lnTo>
                      <a:pt x="72" y="2005"/>
                    </a:lnTo>
                    <a:lnTo>
                      <a:pt x="69" y="2005"/>
                    </a:lnTo>
                    <a:lnTo>
                      <a:pt x="69" y="2003"/>
                    </a:lnTo>
                    <a:lnTo>
                      <a:pt x="67" y="2003"/>
                    </a:lnTo>
                    <a:lnTo>
                      <a:pt x="67" y="2000"/>
                    </a:lnTo>
                    <a:lnTo>
                      <a:pt x="64" y="2000"/>
                    </a:lnTo>
                    <a:lnTo>
                      <a:pt x="62" y="2000"/>
                    </a:lnTo>
                    <a:lnTo>
                      <a:pt x="62" y="1998"/>
                    </a:lnTo>
                    <a:lnTo>
                      <a:pt x="59" y="1998"/>
                    </a:lnTo>
                    <a:lnTo>
                      <a:pt x="59" y="1995"/>
                    </a:lnTo>
                    <a:lnTo>
                      <a:pt x="57" y="1995"/>
                    </a:lnTo>
                    <a:lnTo>
                      <a:pt x="57" y="1993"/>
                    </a:lnTo>
                    <a:lnTo>
                      <a:pt x="59" y="1993"/>
                    </a:lnTo>
                    <a:lnTo>
                      <a:pt x="59" y="1990"/>
                    </a:lnTo>
                    <a:lnTo>
                      <a:pt x="57" y="1990"/>
                    </a:lnTo>
                    <a:lnTo>
                      <a:pt x="54" y="1990"/>
                    </a:lnTo>
                    <a:lnTo>
                      <a:pt x="54" y="1988"/>
                    </a:lnTo>
                    <a:lnTo>
                      <a:pt x="52" y="1988"/>
                    </a:lnTo>
                    <a:lnTo>
                      <a:pt x="49" y="1988"/>
                    </a:lnTo>
                    <a:lnTo>
                      <a:pt x="49" y="1985"/>
                    </a:lnTo>
                    <a:lnTo>
                      <a:pt x="49" y="1983"/>
                    </a:lnTo>
                    <a:lnTo>
                      <a:pt x="47" y="1983"/>
                    </a:lnTo>
                    <a:lnTo>
                      <a:pt x="47" y="1985"/>
                    </a:lnTo>
                    <a:lnTo>
                      <a:pt x="47" y="1983"/>
                    </a:lnTo>
                    <a:lnTo>
                      <a:pt x="47" y="1985"/>
                    </a:lnTo>
                    <a:lnTo>
                      <a:pt x="44" y="1985"/>
                    </a:lnTo>
                    <a:lnTo>
                      <a:pt x="44" y="1983"/>
                    </a:lnTo>
                    <a:lnTo>
                      <a:pt x="44" y="1985"/>
                    </a:lnTo>
                    <a:lnTo>
                      <a:pt x="44" y="1983"/>
                    </a:lnTo>
                    <a:lnTo>
                      <a:pt x="44" y="1980"/>
                    </a:lnTo>
                    <a:lnTo>
                      <a:pt x="42" y="1980"/>
                    </a:lnTo>
                    <a:lnTo>
                      <a:pt x="42" y="1983"/>
                    </a:lnTo>
                    <a:lnTo>
                      <a:pt x="42" y="1980"/>
                    </a:lnTo>
                    <a:lnTo>
                      <a:pt x="39" y="1980"/>
                    </a:lnTo>
                    <a:lnTo>
                      <a:pt x="37" y="1978"/>
                    </a:lnTo>
                    <a:lnTo>
                      <a:pt x="37" y="1980"/>
                    </a:lnTo>
                    <a:lnTo>
                      <a:pt x="35" y="1980"/>
                    </a:lnTo>
                    <a:lnTo>
                      <a:pt x="35" y="1978"/>
                    </a:lnTo>
                    <a:lnTo>
                      <a:pt x="32" y="1978"/>
                    </a:lnTo>
                    <a:lnTo>
                      <a:pt x="32" y="1975"/>
                    </a:lnTo>
                    <a:lnTo>
                      <a:pt x="35" y="1973"/>
                    </a:lnTo>
                    <a:lnTo>
                      <a:pt x="37" y="1973"/>
                    </a:lnTo>
                    <a:lnTo>
                      <a:pt x="39" y="1973"/>
                    </a:lnTo>
                    <a:lnTo>
                      <a:pt x="42" y="1973"/>
                    </a:lnTo>
                    <a:lnTo>
                      <a:pt x="44" y="1973"/>
                    </a:lnTo>
                    <a:lnTo>
                      <a:pt x="44" y="1970"/>
                    </a:lnTo>
                    <a:lnTo>
                      <a:pt x="47" y="1973"/>
                    </a:lnTo>
                    <a:lnTo>
                      <a:pt x="49" y="1970"/>
                    </a:lnTo>
                    <a:lnTo>
                      <a:pt x="47" y="1970"/>
                    </a:lnTo>
                    <a:lnTo>
                      <a:pt x="49" y="1970"/>
                    </a:lnTo>
                    <a:lnTo>
                      <a:pt x="49" y="1968"/>
                    </a:lnTo>
                    <a:lnTo>
                      <a:pt x="52" y="1968"/>
                    </a:lnTo>
                    <a:lnTo>
                      <a:pt x="52" y="1970"/>
                    </a:lnTo>
                    <a:lnTo>
                      <a:pt x="52" y="1968"/>
                    </a:lnTo>
                    <a:lnTo>
                      <a:pt x="54" y="1968"/>
                    </a:lnTo>
                    <a:lnTo>
                      <a:pt x="54" y="1965"/>
                    </a:lnTo>
                    <a:lnTo>
                      <a:pt x="54" y="1963"/>
                    </a:lnTo>
                    <a:lnTo>
                      <a:pt x="57" y="1960"/>
                    </a:lnTo>
                    <a:lnTo>
                      <a:pt x="59" y="1960"/>
                    </a:lnTo>
                    <a:lnTo>
                      <a:pt x="62" y="1960"/>
                    </a:lnTo>
                    <a:lnTo>
                      <a:pt x="62" y="1958"/>
                    </a:lnTo>
                    <a:lnTo>
                      <a:pt x="64" y="1958"/>
                    </a:lnTo>
                    <a:lnTo>
                      <a:pt x="67" y="1958"/>
                    </a:lnTo>
                    <a:lnTo>
                      <a:pt x="67" y="1955"/>
                    </a:lnTo>
                    <a:lnTo>
                      <a:pt x="69" y="1955"/>
                    </a:lnTo>
                    <a:lnTo>
                      <a:pt x="72" y="1955"/>
                    </a:lnTo>
                    <a:lnTo>
                      <a:pt x="72" y="1953"/>
                    </a:lnTo>
                    <a:lnTo>
                      <a:pt x="74" y="1953"/>
                    </a:lnTo>
                    <a:lnTo>
                      <a:pt x="74" y="1955"/>
                    </a:lnTo>
                    <a:lnTo>
                      <a:pt x="77" y="1955"/>
                    </a:lnTo>
                    <a:lnTo>
                      <a:pt x="79" y="1955"/>
                    </a:lnTo>
                    <a:lnTo>
                      <a:pt x="79" y="1958"/>
                    </a:lnTo>
                    <a:lnTo>
                      <a:pt x="82" y="1958"/>
                    </a:lnTo>
                    <a:lnTo>
                      <a:pt x="82" y="1960"/>
                    </a:lnTo>
                    <a:lnTo>
                      <a:pt x="84" y="1960"/>
                    </a:lnTo>
                    <a:lnTo>
                      <a:pt x="84" y="1963"/>
                    </a:lnTo>
                    <a:lnTo>
                      <a:pt x="87" y="1963"/>
                    </a:lnTo>
                    <a:lnTo>
                      <a:pt x="87" y="1965"/>
                    </a:lnTo>
                    <a:lnTo>
                      <a:pt x="89" y="1965"/>
                    </a:lnTo>
                    <a:lnTo>
                      <a:pt x="92" y="1965"/>
                    </a:lnTo>
                    <a:lnTo>
                      <a:pt x="94" y="1963"/>
                    </a:lnTo>
                    <a:lnTo>
                      <a:pt x="92" y="1963"/>
                    </a:lnTo>
                    <a:lnTo>
                      <a:pt x="94" y="1963"/>
                    </a:lnTo>
                    <a:lnTo>
                      <a:pt x="97" y="1960"/>
                    </a:lnTo>
                    <a:lnTo>
                      <a:pt x="99" y="1960"/>
                    </a:lnTo>
                    <a:lnTo>
                      <a:pt x="102" y="1960"/>
                    </a:lnTo>
                    <a:lnTo>
                      <a:pt x="102" y="1963"/>
                    </a:lnTo>
                    <a:lnTo>
                      <a:pt x="104" y="1963"/>
                    </a:lnTo>
                    <a:lnTo>
                      <a:pt x="104" y="1965"/>
                    </a:lnTo>
                    <a:lnTo>
                      <a:pt x="107" y="1965"/>
                    </a:lnTo>
                    <a:lnTo>
                      <a:pt x="109" y="1965"/>
                    </a:lnTo>
                    <a:lnTo>
                      <a:pt x="109" y="1968"/>
                    </a:lnTo>
                    <a:lnTo>
                      <a:pt x="112" y="1968"/>
                    </a:lnTo>
                    <a:lnTo>
                      <a:pt x="112" y="1970"/>
                    </a:lnTo>
                    <a:lnTo>
                      <a:pt x="114" y="1970"/>
                    </a:lnTo>
                    <a:lnTo>
                      <a:pt x="117" y="1970"/>
                    </a:lnTo>
                    <a:lnTo>
                      <a:pt x="117" y="1973"/>
                    </a:lnTo>
                    <a:lnTo>
                      <a:pt x="119" y="1973"/>
                    </a:lnTo>
                    <a:lnTo>
                      <a:pt x="119" y="1975"/>
                    </a:lnTo>
                    <a:lnTo>
                      <a:pt x="121" y="1975"/>
                    </a:lnTo>
                    <a:lnTo>
                      <a:pt x="124" y="1975"/>
                    </a:lnTo>
                    <a:lnTo>
                      <a:pt x="124" y="1978"/>
                    </a:lnTo>
                    <a:lnTo>
                      <a:pt x="126" y="1978"/>
                    </a:lnTo>
                    <a:lnTo>
                      <a:pt x="126" y="1980"/>
                    </a:lnTo>
                    <a:lnTo>
                      <a:pt x="126" y="1983"/>
                    </a:lnTo>
                    <a:lnTo>
                      <a:pt x="129" y="1983"/>
                    </a:lnTo>
                    <a:lnTo>
                      <a:pt x="129" y="1985"/>
                    </a:lnTo>
                    <a:lnTo>
                      <a:pt x="131" y="1985"/>
                    </a:lnTo>
                    <a:lnTo>
                      <a:pt x="131" y="1988"/>
                    </a:lnTo>
                    <a:lnTo>
                      <a:pt x="131" y="1985"/>
                    </a:lnTo>
                    <a:lnTo>
                      <a:pt x="134" y="1985"/>
                    </a:lnTo>
                    <a:lnTo>
                      <a:pt x="134" y="1988"/>
                    </a:lnTo>
                    <a:lnTo>
                      <a:pt x="134" y="1990"/>
                    </a:lnTo>
                    <a:lnTo>
                      <a:pt x="136" y="1990"/>
                    </a:lnTo>
                    <a:lnTo>
                      <a:pt x="136" y="1993"/>
                    </a:lnTo>
                    <a:lnTo>
                      <a:pt x="139" y="1993"/>
                    </a:lnTo>
                    <a:lnTo>
                      <a:pt x="141" y="1993"/>
                    </a:lnTo>
                    <a:lnTo>
                      <a:pt x="141" y="1995"/>
                    </a:lnTo>
                    <a:lnTo>
                      <a:pt x="144" y="1995"/>
                    </a:lnTo>
                    <a:lnTo>
                      <a:pt x="146" y="1995"/>
                    </a:lnTo>
                    <a:lnTo>
                      <a:pt x="149" y="1995"/>
                    </a:lnTo>
                    <a:lnTo>
                      <a:pt x="151" y="1998"/>
                    </a:lnTo>
                    <a:lnTo>
                      <a:pt x="151" y="2000"/>
                    </a:lnTo>
                    <a:lnTo>
                      <a:pt x="151" y="2003"/>
                    </a:lnTo>
                    <a:lnTo>
                      <a:pt x="154" y="2003"/>
                    </a:lnTo>
                    <a:lnTo>
                      <a:pt x="154" y="2005"/>
                    </a:lnTo>
                    <a:lnTo>
                      <a:pt x="156" y="2008"/>
                    </a:lnTo>
                    <a:lnTo>
                      <a:pt x="159" y="2008"/>
                    </a:lnTo>
                    <a:lnTo>
                      <a:pt x="161" y="2008"/>
                    </a:lnTo>
                    <a:lnTo>
                      <a:pt x="161" y="2010"/>
                    </a:lnTo>
                    <a:lnTo>
                      <a:pt x="164" y="2010"/>
                    </a:lnTo>
                    <a:lnTo>
                      <a:pt x="164" y="2013"/>
                    </a:lnTo>
                    <a:lnTo>
                      <a:pt x="166" y="2013"/>
                    </a:lnTo>
                    <a:lnTo>
                      <a:pt x="166" y="2015"/>
                    </a:lnTo>
                    <a:lnTo>
                      <a:pt x="169" y="2015"/>
                    </a:lnTo>
                    <a:lnTo>
                      <a:pt x="169" y="2017"/>
                    </a:lnTo>
                    <a:lnTo>
                      <a:pt x="171" y="2017"/>
                    </a:lnTo>
                    <a:lnTo>
                      <a:pt x="174" y="2017"/>
                    </a:lnTo>
                    <a:lnTo>
                      <a:pt x="174" y="2020"/>
                    </a:lnTo>
                    <a:lnTo>
                      <a:pt x="174" y="2022"/>
                    </a:lnTo>
                    <a:lnTo>
                      <a:pt x="176" y="2022"/>
                    </a:lnTo>
                    <a:lnTo>
                      <a:pt x="176" y="2025"/>
                    </a:lnTo>
                    <a:lnTo>
                      <a:pt x="179" y="2025"/>
                    </a:lnTo>
                    <a:lnTo>
                      <a:pt x="179" y="2027"/>
                    </a:lnTo>
                    <a:lnTo>
                      <a:pt x="179" y="2030"/>
                    </a:lnTo>
                    <a:lnTo>
                      <a:pt x="181" y="2030"/>
                    </a:lnTo>
                    <a:lnTo>
                      <a:pt x="181" y="2032"/>
                    </a:lnTo>
                    <a:lnTo>
                      <a:pt x="181" y="2035"/>
                    </a:lnTo>
                    <a:lnTo>
                      <a:pt x="184" y="2035"/>
                    </a:lnTo>
                    <a:lnTo>
                      <a:pt x="184" y="2037"/>
                    </a:lnTo>
                    <a:lnTo>
                      <a:pt x="184" y="2040"/>
                    </a:lnTo>
                    <a:lnTo>
                      <a:pt x="186" y="2040"/>
                    </a:lnTo>
                    <a:lnTo>
                      <a:pt x="186" y="2042"/>
                    </a:lnTo>
                    <a:lnTo>
                      <a:pt x="186" y="2045"/>
                    </a:lnTo>
                    <a:lnTo>
                      <a:pt x="186" y="2047"/>
                    </a:lnTo>
                    <a:lnTo>
                      <a:pt x="189" y="2047"/>
                    </a:lnTo>
                    <a:lnTo>
                      <a:pt x="189" y="2050"/>
                    </a:lnTo>
                    <a:lnTo>
                      <a:pt x="189" y="2052"/>
                    </a:lnTo>
                    <a:lnTo>
                      <a:pt x="186" y="2055"/>
                    </a:lnTo>
                    <a:lnTo>
                      <a:pt x="189" y="2055"/>
                    </a:lnTo>
                    <a:lnTo>
                      <a:pt x="191" y="2057"/>
                    </a:lnTo>
                    <a:lnTo>
                      <a:pt x="191" y="2060"/>
                    </a:lnTo>
                    <a:lnTo>
                      <a:pt x="189" y="2060"/>
                    </a:lnTo>
                    <a:lnTo>
                      <a:pt x="186" y="2060"/>
                    </a:lnTo>
                    <a:lnTo>
                      <a:pt x="186" y="2062"/>
                    </a:lnTo>
                    <a:lnTo>
                      <a:pt x="189" y="2062"/>
                    </a:lnTo>
                    <a:lnTo>
                      <a:pt x="189" y="2065"/>
                    </a:lnTo>
                    <a:lnTo>
                      <a:pt x="189" y="2067"/>
                    </a:lnTo>
                    <a:lnTo>
                      <a:pt x="189" y="2065"/>
                    </a:lnTo>
                    <a:lnTo>
                      <a:pt x="186" y="2067"/>
                    </a:lnTo>
                    <a:lnTo>
                      <a:pt x="189" y="2067"/>
                    </a:lnTo>
                    <a:lnTo>
                      <a:pt x="189" y="2070"/>
                    </a:lnTo>
                    <a:lnTo>
                      <a:pt x="186" y="2070"/>
                    </a:lnTo>
                    <a:lnTo>
                      <a:pt x="186" y="2072"/>
                    </a:lnTo>
                    <a:lnTo>
                      <a:pt x="186" y="2075"/>
                    </a:lnTo>
                    <a:lnTo>
                      <a:pt x="189" y="2075"/>
                    </a:lnTo>
                    <a:lnTo>
                      <a:pt x="189" y="2077"/>
                    </a:lnTo>
                    <a:lnTo>
                      <a:pt x="189" y="2080"/>
                    </a:lnTo>
                    <a:lnTo>
                      <a:pt x="186" y="2080"/>
                    </a:lnTo>
                    <a:lnTo>
                      <a:pt x="186" y="2082"/>
                    </a:lnTo>
                    <a:lnTo>
                      <a:pt x="189" y="2082"/>
                    </a:lnTo>
                    <a:lnTo>
                      <a:pt x="191" y="2085"/>
                    </a:lnTo>
                    <a:lnTo>
                      <a:pt x="194" y="2085"/>
                    </a:lnTo>
                    <a:lnTo>
                      <a:pt x="194" y="2087"/>
                    </a:lnTo>
                    <a:lnTo>
                      <a:pt x="196" y="2087"/>
                    </a:lnTo>
                    <a:lnTo>
                      <a:pt x="198" y="2090"/>
                    </a:lnTo>
                    <a:lnTo>
                      <a:pt x="198" y="2092"/>
                    </a:lnTo>
                    <a:lnTo>
                      <a:pt x="201" y="2092"/>
                    </a:lnTo>
                    <a:lnTo>
                      <a:pt x="201" y="2094"/>
                    </a:lnTo>
                    <a:lnTo>
                      <a:pt x="201" y="2097"/>
                    </a:lnTo>
                    <a:lnTo>
                      <a:pt x="203" y="2097"/>
                    </a:lnTo>
                    <a:lnTo>
                      <a:pt x="203" y="2099"/>
                    </a:lnTo>
                    <a:lnTo>
                      <a:pt x="201" y="2099"/>
                    </a:lnTo>
                    <a:lnTo>
                      <a:pt x="198" y="2099"/>
                    </a:lnTo>
                    <a:lnTo>
                      <a:pt x="198" y="2102"/>
                    </a:lnTo>
                    <a:lnTo>
                      <a:pt x="201" y="2102"/>
                    </a:lnTo>
                    <a:lnTo>
                      <a:pt x="201" y="2104"/>
                    </a:lnTo>
                    <a:lnTo>
                      <a:pt x="201" y="2102"/>
                    </a:lnTo>
                    <a:lnTo>
                      <a:pt x="201" y="2104"/>
                    </a:lnTo>
                    <a:lnTo>
                      <a:pt x="203" y="2104"/>
                    </a:lnTo>
                    <a:lnTo>
                      <a:pt x="203" y="2107"/>
                    </a:lnTo>
                    <a:lnTo>
                      <a:pt x="206" y="2107"/>
                    </a:lnTo>
                    <a:lnTo>
                      <a:pt x="208" y="2107"/>
                    </a:lnTo>
                    <a:lnTo>
                      <a:pt x="211" y="2107"/>
                    </a:lnTo>
                    <a:lnTo>
                      <a:pt x="216" y="2107"/>
                    </a:lnTo>
                    <a:lnTo>
                      <a:pt x="218" y="2107"/>
                    </a:lnTo>
                    <a:lnTo>
                      <a:pt x="221" y="2107"/>
                    </a:lnTo>
                    <a:lnTo>
                      <a:pt x="223" y="2107"/>
                    </a:lnTo>
                    <a:lnTo>
                      <a:pt x="226" y="2104"/>
                    </a:lnTo>
                    <a:lnTo>
                      <a:pt x="226" y="2107"/>
                    </a:lnTo>
                    <a:lnTo>
                      <a:pt x="223" y="2107"/>
                    </a:lnTo>
                    <a:lnTo>
                      <a:pt x="221" y="2109"/>
                    </a:lnTo>
                    <a:lnTo>
                      <a:pt x="218" y="2109"/>
                    </a:lnTo>
                    <a:lnTo>
                      <a:pt x="218" y="2112"/>
                    </a:lnTo>
                    <a:lnTo>
                      <a:pt x="216" y="2112"/>
                    </a:lnTo>
                    <a:lnTo>
                      <a:pt x="213" y="2112"/>
                    </a:lnTo>
                    <a:lnTo>
                      <a:pt x="211" y="2112"/>
                    </a:lnTo>
                    <a:lnTo>
                      <a:pt x="211" y="2114"/>
                    </a:lnTo>
                    <a:lnTo>
                      <a:pt x="213" y="2114"/>
                    </a:lnTo>
                    <a:lnTo>
                      <a:pt x="216" y="2114"/>
                    </a:lnTo>
                    <a:lnTo>
                      <a:pt x="218" y="2114"/>
                    </a:lnTo>
                    <a:lnTo>
                      <a:pt x="218" y="2117"/>
                    </a:lnTo>
                    <a:lnTo>
                      <a:pt x="221" y="2117"/>
                    </a:lnTo>
                    <a:lnTo>
                      <a:pt x="223" y="2117"/>
                    </a:lnTo>
                    <a:lnTo>
                      <a:pt x="223" y="2119"/>
                    </a:lnTo>
                    <a:lnTo>
                      <a:pt x="223" y="2117"/>
                    </a:lnTo>
                    <a:lnTo>
                      <a:pt x="226" y="2117"/>
                    </a:lnTo>
                    <a:lnTo>
                      <a:pt x="226" y="2119"/>
                    </a:lnTo>
                    <a:lnTo>
                      <a:pt x="226" y="2117"/>
                    </a:lnTo>
                    <a:lnTo>
                      <a:pt x="228" y="2117"/>
                    </a:lnTo>
                    <a:lnTo>
                      <a:pt x="228" y="2119"/>
                    </a:lnTo>
                    <a:lnTo>
                      <a:pt x="231" y="2119"/>
                    </a:lnTo>
                    <a:lnTo>
                      <a:pt x="233" y="2119"/>
                    </a:lnTo>
                    <a:lnTo>
                      <a:pt x="233" y="2117"/>
                    </a:lnTo>
                    <a:lnTo>
                      <a:pt x="236" y="2117"/>
                    </a:lnTo>
                    <a:lnTo>
                      <a:pt x="236" y="2114"/>
                    </a:lnTo>
                    <a:lnTo>
                      <a:pt x="238" y="2114"/>
                    </a:lnTo>
                    <a:lnTo>
                      <a:pt x="238" y="2112"/>
                    </a:lnTo>
                    <a:lnTo>
                      <a:pt x="241" y="2112"/>
                    </a:lnTo>
                    <a:lnTo>
                      <a:pt x="243" y="2112"/>
                    </a:lnTo>
                    <a:lnTo>
                      <a:pt x="243" y="2109"/>
                    </a:lnTo>
                    <a:lnTo>
                      <a:pt x="246" y="2109"/>
                    </a:lnTo>
                    <a:lnTo>
                      <a:pt x="243" y="2109"/>
                    </a:lnTo>
                    <a:lnTo>
                      <a:pt x="243" y="2107"/>
                    </a:lnTo>
                    <a:lnTo>
                      <a:pt x="246" y="2107"/>
                    </a:lnTo>
                    <a:lnTo>
                      <a:pt x="243" y="2107"/>
                    </a:lnTo>
                    <a:lnTo>
                      <a:pt x="243" y="2104"/>
                    </a:lnTo>
                    <a:lnTo>
                      <a:pt x="246" y="2104"/>
                    </a:lnTo>
                    <a:lnTo>
                      <a:pt x="243" y="2104"/>
                    </a:lnTo>
                    <a:lnTo>
                      <a:pt x="241" y="2104"/>
                    </a:lnTo>
                    <a:lnTo>
                      <a:pt x="238" y="2104"/>
                    </a:lnTo>
                    <a:lnTo>
                      <a:pt x="236" y="2104"/>
                    </a:lnTo>
                    <a:lnTo>
                      <a:pt x="236" y="2107"/>
                    </a:lnTo>
                    <a:lnTo>
                      <a:pt x="233" y="2107"/>
                    </a:lnTo>
                    <a:lnTo>
                      <a:pt x="231" y="2107"/>
                    </a:lnTo>
                    <a:lnTo>
                      <a:pt x="228" y="2107"/>
                    </a:lnTo>
                    <a:lnTo>
                      <a:pt x="226" y="2107"/>
                    </a:lnTo>
                    <a:lnTo>
                      <a:pt x="226" y="2104"/>
                    </a:lnTo>
                    <a:lnTo>
                      <a:pt x="228" y="2104"/>
                    </a:lnTo>
                    <a:lnTo>
                      <a:pt x="231" y="2104"/>
                    </a:lnTo>
                    <a:lnTo>
                      <a:pt x="233" y="2104"/>
                    </a:lnTo>
                    <a:lnTo>
                      <a:pt x="236" y="2104"/>
                    </a:lnTo>
                    <a:lnTo>
                      <a:pt x="236" y="2102"/>
                    </a:lnTo>
                    <a:lnTo>
                      <a:pt x="238" y="2102"/>
                    </a:lnTo>
                    <a:lnTo>
                      <a:pt x="241" y="2102"/>
                    </a:lnTo>
                    <a:lnTo>
                      <a:pt x="243" y="2102"/>
                    </a:lnTo>
                    <a:lnTo>
                      <a:pt x="246" y="2099"/>
                    </a:lnTo>
                    <a:lnTo>
                      <a:pt x="248" y="2099"/>
                    </a:lnTo>
                    <a:lnTo>
                      <a:pt x="251" y="2097"/>
                    </a:lnTo>
                    <a:lnTo>
                      <a:pt x="253" y="2097"/>
                    </a:lnTo>
                    <a:lnTo>
                      <a:pt x="256" y="2094"/>
                    </a:lnTo>
                    <a:lnTo>
                      <a:pt x="258" y="2094"/>
                    </a:lnTo>
                    <a:lnTo>
                      <a:pt x="261" y="2092"/>
                    </a:lnTo>
                    <a:lnTo>
                      <a:pt x="263" y="2092"/>
                    </a:lnTo>
                    <a:lnTo>
                      <a:pt x="263" y="2090"/>
                    </a:lnTo>
                    <a:lnTo>
                      <a:pt x="263" y="2087"/>
                    </a:lnTo>
                    <a:lnTo>
                      <a:pt x="266" y="2087"/>
                    </a:lnTo>
                    <a:lnTo>
                      <a:pt x="268" y="2087"/>
                    </a:lnTo>
                    <a:lnTo>
                      <a:pt x="268" y="2085"/>
                    </a:lnTo>
                    <a:lnTo>
                      <a:pt x="268" y="2082"/>
                    </a:lnTo>
                    <a:lnTo>
                      <a:pt x="271" y="2082"/>
                    </a:lnTo>
                    <a:lnTo>
                      <a:pt x="273" y="2080"/>
                    </a:lnTo>
                    <a:lnTo>
                      <a:pt x="275" y="2080"/>
                    </a:lnTo>
                    <a:lnTo>
                      <a:pt x="278" y="2080"/>
                    </a:lnTo>
                    <a:lnTo>
                      <a:pt x="280" y="2080"/>
                    </a:lnTo>
                    <a:lnTo>
                      <a:pt x="280" y="2077"/>
                    </a:lnTo>
                    <a:lnTo>
                      <a:pt x="283" y="2077"/>
                    </a:lnTo>
                    <a:lnTo>
                      <a:pt x="285" y="2075"/>
                    </a:lnTo>
                    <a:lnTo>
                      <a:pt x="288" y="2072"/>
                    </a:lnTo>
                    <a:lnTo>
                      <a:pt x="288" y="2070"/>
                    </a:lnTo>
                    <a:lnTo>
                      <a:pt x="288" y="2067"/>
                    </a:lnTo>
                    <a:lnTo>
                      <a:pt x="285" y="2065"/>
                    </a:lnTo>
                    <a:lnTo>
                      <a:pt x="285" y="2062"/>
                    </a:lnTo>
                    <a:lnTo>
                      <a:pt x="283" y="2060"/>
                    </a:lnTo>
                    <a:lnTo>
                      <a:pt x="283" y="2057"/>
                    </a:lnTo>
                    <a:lnTo>
                      <a:pt x="280" y="2057"/>
                    </a:lnTo>
                    <a:lnTo>
                      <a:pt x="280" y="2055"/>
                    </a:lnTo>
                    <a:lnTo>
                      <a:pt x="280" y="2052"/>
                    </a:lnTo>
                    <a:lnTo>
                      <a:pt x="280" y="2050"/>
                    </a:lnTo>
                    <a:lnTo>
                      <a:pt x="280" y="2047"/>
                    </a:lnTo>
                    <a:lnTo>
                      <a:pt x="283" y="2047"/>
                    </a:lnTo>
                    <a:lnTo>
                      <a:pt x="283" y="2045"/>
                    </a:lnTo>
                    <a:lnTo>
                      <a:pt x="283" y="2042"/>
                    </a:lnTo>
                    <a:lnTo>
                      <a:pt x="280" y="2040"/>
                    </a:lnTo>
                    <a:lnTo>
                      <a:pt x="280" y="2037"/>
                    </a:lnTo>
                    <a:lnTo>
                      <a:pt x="278" y="2037"/>
                    </a:lnTo>
                    <a:lnTo>
                      <a:pt x="278" y="2035"/>
                    </a:lnTo>
                    <a:lnTo>
                      <a:pt x="278" y="2032"/>
                    </a:lnTo>
                    <a:lnTo>
                      <a:pt x="280" y="2032"/>
                    </a:lnTo>
                    <a:lnTo>
                      <a:pt x="283" y="2030"/>
                    </a:lnTo>
                    <a:lnTo>
                      <a:pt x="285" y="2027"/>
                    </a:lnTo>
                    <a:lnTo>
                      <a:pt x="285" y="2025"/>
                    </a:lnTo>
                    <a:lnTo>
                      <a:pt x="285" y="2022"/>
                    </a:lnTo>
                    <a:lnTo>
                      <a:pt x="285" y="2020"/>
                    </a:lnTo>
                    <a:lnTo>
                      <a:pt x="283" y="2020"/>
                    </a:lnTo>
                    <a:lnTo>
                      <a:pt x="283" y="2017"/>
                    </a:lnTo>
                    <a:lnTo>
                      <a:pt x="283" y="2015"/>
                    </a:lnTo>
                    <a:lnTo>
                      <a:pt x="280" y="2015"/>
                    </a:lnTo>
                    <a:lnTo>
                      <a:pt x="280" y="2013"/>
                    </a:lnTo>
                    <a:lnTo>
                      <a:pt x="278" y="2013"/>
                    </a:lnTo>
                    <a:lnTo>
                      <a:pt x="278" y="2010"/>
                    </a:lnTo>
                    <a:lnTo>
                      <a:pt x="278" y="2008"/>
                    </a:lnTo>
                    <a:lnTo>
                      <a:pt x="278" y="2005"/>
                    </a:lnTo>
                    <a:lnTo>
                      <a:pt x="278" y="2003"/>
                    </a:lnTo>
                    <a:lnTo>
                      <a:pt x="280" y="2003"/>
                    </a:lnTo>
                    <a:lnTo>
                      <a:pt x="280" y="2000"/>
                    </a:lnTo>
                    <a:lnTo>
                      <a:pt x="280" y="1998"/>
                    </a:lnTo>
                    <a:lnTo>
                      <a:pt x="280" y="1995"/>
                    </a:lnTo>
                    <a:lnTo>
                      <a:pt x="280" y="1993"/>
                    </a:lnTo>
                    <a:lnTo>
                      <a:pt x="280" y="1990"/>
                    </a:lnTo>
                    <a:lnTo>
                      <a:pt x="280" y="1988"/>
                    </a:lnTo>
                    <a:lnTo>
                      <a:pt x="280" y="1985"/>
                    </a:lnTo>
                    <a:lnTo>
                      <a:pt x="283" y="1985"/>
                    </a:lnTo>
                    <a:lnTo>
                      <a:pt x="285" y="1985"/>
                    </a:lnTo>
                    <a:lnTo>
                      <a:pt x="285" y="1983"/>
                    </a:lnTo>
                    <a:lnTo>
                      <a:pt x="285" y="1980"/>
                    </a:lnTo>
                    <a:lnTo>
                      <a:pt x="288" y="1980"/>
                    </a:lnTo>
                    <a:lnTo>
                      <a:pt x="288" y="1978"/>
                    </a:lnTo>
                    <a:lnTo>
                      <a:pt x="290" y="1978"/>
                    </a:lnTo>
                    <a:lnTo>
                      <a:pt x="290" y="1975"/>
                    </a:lnTo>
                    <a:lnTo>
                      <a:pt x="293" y="1975"/>
                    </a:lnTo>
                    <a:lnTo>
                      <a:pt x="293" y="1973"/>
                    </a:lnTo>
                    <a:lnTo>
                      <a:pt x="295" y="1973"/>
                    </a:lnTo>
                    <a:lnTo>
                      <a:pt x="295" y="1970"/>
                    </a:lnTo>
                    <a:lnTo>
                      <a:pt x="295" y="1968"/>
                    </a:lnTo>
                    <a:lnTo>
                      <a:pt x="298" y="1965"/>
                    </a:lnTo>
                    <a:lnTo>
                      <a:pt x="298" y="1963"/>
                    </a:lnTo>
                    <a:lnTo>
                      <a:pt x="300" y="1960"/>
                    </a:lnTo>
                    <a:lnTo>
                      <a:pt x="300" y="1958"/>
                    </a:lnTo>
                    <a:lnTo>
                      <a:pt x="298" y="1958"/>
                    </a:lnTo>
                    <a:lnTo>
                      <a:pt x="300" y="1958"/>
                    </a:lnTo>
                    <a:lnTo>
                      <a:pt x="300" y="1955"/>
                    </a:lnTo>
                    <a:lnTo>
                      <a:pt x="300" y="1950"/>
                    </a:lnTo>
                    <a:lnTo>
                      <a:pt x="300" y="1948"/>
                    </a:lnTo>
                    <a:lnTo>
                      <a:pt x="300" y="1945"/>
                    </a:lnTo>
                    <a:lnTo>
                      <a:pt x="298" y="1943"/>
                    </a:lnTo>
                    <a:lnTo>
                      <a:pt x="295" y="1940"/>
                    </a:lnTo>
                    <a:lnTo>
                      <a:pt x="293" y="1940"/>
                    </a:lnTo>
                    <a:lnTo>
                      <a:pt x="293" y="1938"/>
                    </a:lnTo>
                    <a:lnTo>
                      <a:pt x="290" y="1938"/>
                    </a:lnTo>
                    <a:lnTo>
                      <a:pt x="288" y="1938"/>
                    </a:lnTo>
                    <a:lnTo>
                      <a:pt x="288" y="1940"/>
                    </a:lnTo>
                    <a:lnTo>
                      <a:pt x="285" y="1940"/>
                    </a:lnTo>
                    <a:lnTo>
                      <a:pt x="288" y="1940"/>
                    </a:lnTo>
                    <a:lnTo>
                      <a:pt x="288" y="1938"/>
                    </a:lnTo>
                    <a:lnTo>
                      <a:pt x="285" y="1938"/>
                    </a:lnTo>
                    <a:lnTo>
                      <a:pt x="283" y="1935"/>
                    </a:lnTo>
                    <a:lnTo>
                      <a:pt x="283" y="1938"/>
                    </a:lnTo>
                    <a:lnTo>
                      <a:pt x="283" y="1940"/>
                    </a:lnTo>
                    <a:lnTo>
                      <a:pt x="280" y="1940"/>
                    </a:lnTo>
                    <a:lnTo>
                      <a:pt x="283" y="1938"/>
                    </a:lnTo>
                    <a:lnTo>
                      <a:pt x="283" y="1935"/>
                    </a:lnTo>
                    <a:lnTo>
                      <a:pt x="280" y="1935"/>
                    </a:lnTo>
                    <a:lnTo>
                      <a:pt x="278" y="1935"/>
                    </a:lnTo>
                    <a:lnTo>
                      <a:pt x="273" y="1933"/>
                    </a:lnTo>
                    <a:lnTo>
                      <a:pt x="271" y="1933"/>
                    </a:lnTo>
                    <a:lnTo>
                      <a:pt x="268" y="1931"/>
                    </a:lnTo>
                    <a:lnTo>
                      <a:pt x="266" y="1931"/>
                    </a:lnTo>
                    <a:lnTo>
                      <a:pt x="263" y="1931"/>
                    </a:lnTo>
                    <a:lnTo>
                      <a:pt x="261" y="1928"/>
                    </a:lnTo>
                    <a:lnTo>
                      <a:pt x="258" y="1928"/>
                    </a:lnTo>
                    <a:lnTo>
                      <a:pt x="258" y="1926"/>
                    </a:lnTo>
                    <a:lnTo>
                      <a:pt x="256" y="1926"/>
                    </a:lnTo>
                    <a:lnTo>
                      <a:pt x="253" y="1923"/>
                    </a:lnTo>
                    <a:lnTo>
                      <a:pt x="253" y="1921"/>
                    </a:lnTo>
                    <a:lnTo>
                      <a:pt x="251" y="1921"/>
                    </a:lnTo>
                    <a:lnTo>
                      <a:pt x="251" y="1918"/>
                    </a:lnTo>
                    <a:lnTo>
                      <a:pt x="248" y="1916"/>
                    </a:lnTo>
                    <a:lnTo>
                      <a:pt x="246" y="1913"/>
                    </a:lnTo>
                    <a:lnTo>
                      <a:pt x="243" y="1913"/>
                    </a:lnTo>
                    <a:lnTo>
                      <a:pt x="243" y="1911"/>
                    </a:lnTo>
                    <a:lnTo>
                      <a:pt x="241" y="1911"/>
                    </a:lnTo>
                    <a:lnTo>
                      <a:pt x="238" y="1908"/>
                    </a:lnTo>
                    <a:lnTo>
                      <a:pt x="236" y="1906"/>
                    </a:lnTo>
                    <a:lnTo>
                      <a:pt x="233" y="1903"/>
                    </a:lnTo>
                    <a:lnTo>
                      <a:pt x="231" y="1903"/>
                    </a:lnTo>
                    <a:lnTo>
                      <a:pt x="231" y="1901"/>
                    </a:lnTo>
                    <a:lnTo>
                      <a:pt x="228" y="1898"/>
                    </a:lnTo>
                    <a:lnTo>
                      <a:pt x="226" y="1896"/>
                    </a:lnTo>
                    <a:lnTo>
                      <a:pt x="226" y="1893"/>
                    </a:lnTo>
                    <a:lnTo>
                      <a:pt x="223" y="1891"/>
                    </a:lnTo>
                    <a:lnTo>
                      <a:pt x="221" y="1888"/>
                    </a:lnTo>
                    <a:lnTo>
                      <a:pt x="218" y="1886"/>
                    </a:lnTo>
                    <a:lnTo>
                      <a:pt x="216" y="1883"/>
                    </a:lnTo>
                    <a:lnTo>
                      <a:pt x="213" y="1883"/>
                    </a:lnTo>
                    <a:lnTo>
                      <a:pt x="213" y="1881"/>
                    </a:lnTo>
                    <a:lnTo>
                      <a:pt x="211" y="1881"/>
                    </a:lnTo>
                    <a:lnTo>
                      <a:pt x="208" y="1878"/>
                    </a:lnTo>
                    <a:lnTo>
                      <a:pt x="206" y="1878"/>
                    </a:lnTo>
                    <a:lnTo>
                      <a:pt x="203" y="1876"/>
                    </a:lnTo>
                    <a:lnTo>
                      <a:pt x="198" y="1876"/>
                    </a:lnTo>
                    <a:lnTo>
                      <a:pt x="196" y="1873"/>
                    </a:lnTo>
                    <a:lnTo>
                      <a:pt x="194" y="1873"/>
                    </a:lnTo>
                    <a:lnTo>
                      <a:pt x="191" y="1873"/>
                    </a:lnTo>
                    <a:lnTo>
                      <a:pt x="189" y="1873"/>
                    </a:lnTo>
                    <a:lnTo>
                      <a:pt x="186" y="1876"/>
                    </a:lnTo>
                    <a:lnTo>
                      <a:pt x="184" y="1876"/>
                    </a:lnTo>
                    <a:lnTo>
                      <a:pt x="181" y="1876"/>
                    </a:lnTo>
                    <a:lnTo>
                      <a:pt x="181" y="1873"/>
                    </a:lnTo>
                    <a:lnTo>
                      <a:pt x="179" y="1873"/>
                    </a:lnTo>
                    <a:lnTo>
                      <a:pt x="179" y="1871"/>
                    </a:lnTo>
                    <a:lnTo>
                      <a:pt x="176" y="1868"/>
                    </a:lnTo>
                    <a:lnTo>
                      <a:pt x="176" y="1866"/>
                    </a:lnTo>
                    <a:lnTo>
                      <a:pt x="174" y="1866"/>
                    </a:lnTo>
                    <a:lnTo>
                      <a:pt x="174" y="1863"/>
                    </a:lnTo>
                    <a:lnTo>
                      <a:pt x="174" y="1861"/>
                    </a:lnTo>
                    <a:lnTo>
                      <a:pt x="171" y="1861"/>
                    </a:lnTo>
                    <a:lnTo>
                      <a:pt x="171" y="1858"/>
                    </a:lnTo>
                    <a:lnTo>
                      <a:pt x="169" y="1858"/>
                    </a:lnTo>
                    <a:lnTo>
                      <a:pt x="169" y="1856"/>
                    </a:lnTo>
                    <a:lnTo>
                      <a:pt x="166" y="1856"/>
                    </a:lnTo>
                    <a:lnTo>
                      <a:pt x="166" y="1854"/>
                    </a:lnTo>
                    <a:lnTo>
                      <a:pt x="164" y="1854"/>
                    </a:lnTo>
                    <a:lnTo>
                      <a:pt x="164" y="1851"/>
                    </a:lnTo>
                    <a:lnTo>
                      <a:pt x="161" y="1851"/>
                    </a:lnTo>
                    <a:lnTo>
                      <a:pt x="161" y="1849"/>
                    </a:lnTo>
                    <a:lnTo>
                      <a:pt x="159" y="1846"/>
                    </a:lnTo>
                    <a:lnTo>
                      <a:pt x="161" y="1846"/>
                    </a:lnTo>
                    <a:lnTo>
                      <a:pt x="164" y="1846"/>
                    </a:lnTo>
                    <a:lnTo>
                      <a:pt x="164" y="1844"/>
                    </a:lnTo>
                    <a:lnTo>
                      <a:pt x="164" y="1841"/>
                    </a:lnTo>
                    <a:lnTo>
                      <a:pt x="164" y="1839"/>
                    </a:lnTo>
                    <a:lnTo>
                      <a:pt x="161" y="1839"/>
                    </a:lnTo>
                    <a:lnTo>
                      <a:pt x="159" y="1839"/>
                    </a:lnTo>
                    <a:lnTo>
                      <a:pt x="159" y="1836"/>
                    </a:lnTo>
                    <a:lnTo>
                      <a:pt x="159" y="1839"/>
                    </a:lnTo>
                    <a:lnTo>
                      <a:pt x="159" y="1836"/>
                    </a:lnTo>
                    <a:lnTo>
                      <a:pt x="156" y="1836"/>
                    </a:lnTo>
                    <a:lnTo>
                      <a:pt x="154" y="1836"/>
                    </a:lnTo>
                    <a:lnTo>
                      <a:pt x="154" y="1834"/>
                    </a:lnTo>
                    <a:lnTo>
                      <a:pt x="151" y="1834"/>
                    </a:lnTo>
                    <a:lnTo>
                      <a:pt x="149" y="1834"/>
                    </a:lnTo>
                    <a:lnTo>
                      <a:pt x="149" y="1831"/>
                    </a:lnTo>
                    <a:lnTo>
                      <a:pt x="151" y="1831"/>
                    </a:lnTo>
                    <a:lnTo>
                      <a:pt x="151" y="1829"/>
                    </a:lnTo>
                    <a:lnTo>
                      <a:pt x="149" y="1829"/>
                    </a:lnTo>
                    <a:lnTo>
                      <a:pt x="149" y="1826"/>
                    </a:lnTo>
                    <a:lnTo>
                      <a:pt x="146" y="1824"/>
                    </a:lnTo>
                    <a:lnTo>
                      <a:pt x="149" y="1824"/>
                    </a:lnTo>
                    <a:lnTo>
                      <a:pt x="151" y="1824"/>
                    </a:lnTo>
                    <a:lnTo>
                      <a:pt x="154" y="1824"/>
                    </a:lnTo>
                    <a:lnTo>
                      <a:pt x="156" y="1821"/>
                    </a:lnTo>
                    <a:lnTo>
                      <a:pt x="156" y="1819"/>
                    </a:lnTo>
                    <a:lnTo>
                      <a:pt x="159" y="1819"/>
                    </a:lnTo>
                    <a:lnTo>
                      <a:pt x="161" y="1821"/>
                    </a:lnTo>
                    <a:lnTo>
                      <a:pt x="164" y="1821"/>
                    </a:lnTo>
                    <a:lnTo>
                      <a:pt x="161" y="1824"/>
                    </a:lnTo>
                    <a:lnTo>
                      <a:pt x="161" y="1826"/>
                    </a:lnTo>
                    <a:lnTo>
                      <a:pt x="161" y="1829"/>
                    </a:lnTo>
                    <a:lnTo>
                      <a:pt x="161" y="1831"/>
                    </a:lnTo>
                    <a:lnTo>
                      <a:pt x="164" y="1834"/>
                    </a:lnTo>
                    <a:lnTo>
                      <a:pt x="164" y="1836"/>
                    </a:lnTo>
                    <a:lnTo>
                      <a:pt x="164" y="1839"/>
                    </a:lnTo>
                    <a:lnTo>
                      <a:pt x="166" y="1839"/>
                    </a:lnTo>
                    <a:lnTo>
                      <a:pt x="166" y="1841"/>
                    </a:lnTo>
                    <a:lnTo>
                      <a:pt x="166" y="1844"/>
                    </a:lnTo>
                    <a:lnTo>
                      <a:pt x="164" y="1844"/>
                    </a:lnTo>
                    <a:lnTo>
                      <a:pt x="166" y="1846"/>
                    </a:lnTo>
                    <a:lnTo>
                      <a:pt x="164" y="1849"/>
                    </a:lnTo>
                    <a:lnTo>
                      <a:pt x="166" y="1851"/>
                    </a:lnTo>
                    <a:lnTo>
                      <a:pt x="169" y="1851"/>
                    </a:lnTo>
                    <a:lnTo>
                      <a:pt x="169" y="1854"/>
                    </a:lnTo>
                    <a:lnTo>
                      <a:pt x="171" y="1856"/>
                    </a:lnTo>
                    <a:lnTo>
                      <a:pt x="174" y="1856"/>
                    </a:lnTo>
                    <a:lnTo>
                      <a:pt x="174" y="1858"/>
                    </a:lnTo>
                    <a:lnTo>
                      <a:pt x="176" y="1858"/>
                    </a:lnTo>
                    <a:lnTo>
                      <a:pt x="179" y="1858"/>
                    </a:lnTo>
                    <a:lnTo>
                      <a:pt x="181" y="1858"/>
                    </a:lnTo>
                    <a:lnTo>
                      <a:pt x="181" y="1861"/>
                    </a:lnTo>
                    <a:lnTo>
                      <a:pt x="184" y="1861"/>
                    </a:lnTo>
                    <a:lnTo>
                      <a:pt x="186" y="1861"/>
                    </a:lnTo>
                    <a:lnTo>
                      <a:pt x="186" y="1858"/>
                    </a:lnTo>
                    <a:lnTo>
                      <a:pt x="186" y="1856"/>
                    </a:lnTo>
                    <a:lnTo>
                      <a:pt x="186" y="1854"/>
                    </a:lnTo>
                    <a:lnTo>
                      <a:pt x="186" y="1851"/>
                    </a:lnTo>
                    <a:lnTo>
                      <a:pt x="189" y="1849"/>
                    </a:lnTo>
                    <a:lnTo>
                      <a:pt x="189" y="1846"/>
                    </a:lnTo>
                    <a:lnTo>
                      <a:pt x="191" y="1844"/>
                    </a:lnTo>
                    <a:lnTo>
                      <a:pt x="194" y="1844"/>
                    </a:lnTo>
                    <a:lnTo>
                      <a:pt x="196" y="1846"/>
                    </a:lnTo>
                    <a:lnTo>
                      <a:pt x="196" y="1849"/>
                    </a:lnTo>
                    <a:lnTo>
                      <a:pt x="198" y="1851"/>
                    </a:lnTo>
                    <a:lnTo>
                      <a:pt x="201" y="1854"/>
                    </a:lnTo>
                    <a:lnTo>
                      <a:pt x="201" y="1856"/>
                    </a:lnTo>
                    <a:lnTo>
                      <a:pt x="203" y="1858"/>
                    </a:lnTo>
                    <a:lnTo>
                      <a:pt x="203" y="1861"/>
                    </a:lnTo>
                    <a:lnTo>
                      <a:pt x="206" y="1861"/>
                    </a:lnTo>
                    <a:lnTo>
                      <a:pt x="206" y="1863"/>
                    </a:lnTo>
                    <a:lnTo>
                      <a:pt x="208" y="1863"/>
                    </a:lnTo>
                    <a:lnTo>
                      <a:pt x="211" y="1863"/>
                    </a:lnTo>
                    <a:lnTo>
                      <a:pt x="213" y="1863"/>
                    </a:lnTo>
                    <a:lnTo>
                      <a:pt x="216" y="1866"/>
                    </a:lnTo>
                    <a:lnTo>
                      <a:pt x="218" y="1866"/>
                    </a:lnTo>
                    <a:lnTo>
                      <a:pt x="221" y="1866"/>
                    </a:lnTo>
                    <a:lnTo>
                      <a:pt x="218" y="1866"/>
                    </a:lnTo>
                    <a:lnTo>
                      <a:pt x="211" y="1866"/>
                    </a:lnTo>
                    <a:lnTo>
                      <a:pt x="208" y="1866"/>
                    </a:lnTo>
                    <a:lnTo>
                      <a:pt x="208" y="1868"/>
                    </a:lnTo>
                    <a:lnTo>
                      <a:pt x="211" y="1868"/>
                    </a:lnTo>
                    <a:lnTo>
                      <a:pt x="211" y="1871"/>
                    </a:lnTo>
                    <a:lnTo>
                      <a:pt x="213" y="1871"/>
                    </a:lnTo>
                    <a:lnTo>
                      <a:pt x="216" y="1871"/>
                    </a:lnTo>
                    <a:lnTo>
                      <a:pt x="216" y="1873"/>
                    </a:lnTo>
                    <a:lnTo>
                      <a:pt x="218" y="1873"/>
                    </a:lnTo>
                    <a:lnTo>
                      <a:pt x="221" y="1871"/>
                    </a:lnTo>
                    <a:lnTo>
                      <a:pt x="223" y="1871"/>
                    </a:lnTo>
                    <a:lnTo>
                      <a:pt x="226" y="1873"/>
                    </a:lnTo>
                    <a:lnTo>
                      <a:pt x="228" y="1876"/>
                    </a:lnTo>
                    <a:lnTo>
                      <a:pt x="228" y="1878"/>
                    </a:lnTo>
                    <a:lnTo>
                      <a:pt x="231" y="1878"/>
                    </a:lnTo>
                    <a:lnTo>
                      <a:pt x="231" y="1881"/>
                    </a:lnTo>
                    <a:lnTo>
                      <a:pt x="233" y="1881"/>
                    </a:lnTo>
                    <a:lnTo>
                      <a:pt x="236" y="1881"/>
                    </a:lnTo>
                    <a:lnTo>
                      <a:pt x="238" y="1881"/>
                    </a:lnTo>
                    <a:lnTo>
                      <a:pt x="241" y="1881"/>
                    </a:lnTo>
                    <a:lnTo>
                      <a:pt x="238" y="1881"/>
                    </a:lnTo>
                    <a:lnTo>
                      <a:pt x="238" y="1878"/>
                    </a:lnTo>
                    <a:lnTo>
                      <a:pt x="238" y="1876"/>
                    </a:lnTo>
                    <a:lnTo>
                      <a:pt x="241" y="1876"/>
                    </a:lnTo>
                    <a:lnTo>
                      <a:pt x="238" y="1873"/>
                    </a:lnTo>
                    <a:lnTo>
                      <a:pt x="241" y="1873"/>
                    </a:lnTo>
                    <a:lnTo>
                      <a:pt x="243" y="1873"/>
                    </a:lnTo>
                    <a:lnTo>
                      <a:pt x="246" y="1873"/>
                    </a:lnTo>
                    <a:lnTo>
                      <a:pt x="246" y="1876"/>
                    </a:lnTo>
                    <a:lnTo>
                      <a:pt x="248" y="1876"/>
                    </a:lnTo>
                    <a:lnTo>
                      <a:pt x="248" y="1873"/>
                    </a:lnTo>
                    <a:lnTo>
                      <a:pt x="246" y="1871"/>
                    </a:lnTo>
                    <a:lnTo>
                      <a:pt x="243" y="1868"/>
                    </a:lnTo>
                    <a:lnTo>
                      <a:pt x="243" y="1866"/>
                    </a:lnTo>
                    <a:lnTo>
                      <a:pt x="246" y="1866"/>
                    </a:lnTo>
                    <a:lnTo>
                      <a:pt x="248" y="1866"/>
                    </a:lnTo>
                    <a:lnTo>
                      <a:pt x="248" y="1863"/>
                    </a:lnTo>
                    <a:lnTo>
                      <a:pt x="248" y="1861"/>
                    </a:lnTo>
                    <a:lnTo>
                      <a:pt x="251" y="1858"/>
                    </a:lnTo>
                    <a:lnTo>
                      <a:pt x="248" y="1856"/>
                    </a:lnTo>
                    <a:lnTo>
                      <a:pt x="248" y="1854"/>
                    </a:lnTo>
                    <a:lnTo>
                      <a:pt x="248" y="1851"/>
                    </a:lnTo>
                    <a:lnTo>
                      <a:pt x="246" y="1851"/>
                    </a:lnTo>
                    <a:lnTo>
                      <a:pt x="246" y="1849"/>
                    </a:lnTo>
                    <a:lnTo>
                      <a:pt x="248" y="1849"/>
                    </a:lnTo>
                    <a:lnTo>
                      <a:pt x="251" y="1846"/>
                    </a:lnTo>
                    <a:lnTo>
                      <a:pt x="251" y="1844"/>
                    </a:lnTo>
                    <a:lnTo>
                      <a:pt x="253" y="1841"/>
                    </a:lnTo>
                    <a:lnTo>
                      <a:pt x="253" y="1839"/>
                    </a:lnTo>
                    <a:lnTo>
                      <a:pt x="253" y="1836"/>
                    </a:lnTo>
                    <a:lnTo>
                      <a:pt x="253" y="1834"/>
                    </a:lnTo>
                    <a:lnTo>
                      <a:pt x="251" y="1831"/>
                    </a:lnTo>
                    <a:lnTo>
                      <a:pt x="251" y="1829"/>
                    </a:lnTo>
                    <a:lnTo>
                      <a:pt x="248" y="1826"/>
                    </a:lnTo>
                    <a:lnTo>
                      <a:pt x="248" y="1824"/>
                    </a:lnTo>
                    <a:lnTo>
                      <a:pt x="248" y="1821"/>
                    </a:lnTo>
                    <a:lnTo>
                      <a:pt x="246" y="1821"/>
                    </a:lnTo>
                    <a:lnTo>
                      <a:pt x="246" y="1819"/>
                    </a:lnTo>
                    <a:lnTo>
                      <a:pt x="248" y="1816"/>
                    </a:lnTo>
                    <a:lnTo>
                      <a:pt x="246" y="1814"/>
                    </a:lnTo>
                    <a:lnTo>
                      <a:pt x="246" y="1811"/>
                    </a:lnTo>
                    <a:lnTo>
                      <a:pt x="246" y="1809"/>
                    </a:lnTo>
                    <a:lnTo>
                      <a:pt x="248" y="1809"/>
                    </a:lnTo>
                    <a:lnTo>
                      <a:pt x="248" y="1804"/>
                    </a:lnTo>
                    <a:lnTo>
                      <a:pt x="251" y="1801"/>
                    </a:lnTo>
                    <a:lnTo>
                      <a:pt x="176" y="1794"/>
                    </a:lnTo>
                    <a:lnTo>
                      <a:pt x="164" y="1791"/>
                    </a:lnTo>
                    <a:lnTo>
                      <a:pt x="161" y="1791"/>
                    </a:lnTo>
                    <a:lnTo>
                      <a:pt x="161" y="1794"/>
                    </a:lnTo>
                    <a:lnTo>
                      <a:pt x="161" y="1796"/>
                    </a:lnTo>
                    <a:lnTo>
                      <a:pt x="161" y="1799"/>
                    </a:lnTo>
                    <a:lnTo>
                      <a:pt x="164" y="1801"/>
                    </a:lnTo>
                    <a:lnTo>
                      <a:pt x="164" y="1804"/>
                    </a:lnTo>
                    <a:lnTo>
                      <a:pt x="164" y="1806"/>
                    </a:lnTo>
                    <a:lnTo>
                      <a:pt x="164" y="1809"/>
                    </a:lnTo>
                    <a:lnTo>
                      <a:pt x="164" y="1811"/>
                    </a:lnTo>
                    <a:lnTo>
                      <a:pt x="164" y="1814"/>
                    </a:lnTo>
                    <a:lnTo>
                      <a:pt x="164" y="1816"/>
                    </a:lnTo>
                    <a:lnTo>
                      <a:pt x="164" y="1819"/>
                    </a:lnTo>
                    <a:lnTo>
                      <a:pt x="161" y="1819"/>
                    </a:lnTo>
                    <a:lnTo>
                      <a:pt x="164" y="1819"/>
                    </a:lnTo>
                    <a:lnTo>
                      <a:pt x="164" y="1821"/>
                    </a:lnTo>
                    <a:lnTo>
                      <a:pt x="161" y="1819"/>
                    </a:lnTo>
                    <a:lnTo>
                      <a:pt x="156" y="1819"/>
                    </a:lnTo>
                    <a:lnTo>
                      <a:pt x="156" y="1814"/>
                    </a:lnTo>
                    <a:lnTo>
                      <a:pt x="156" y="1811"/>
                    </a:lnTo>
                    <a:lnTo>
                      <a:pt x="154" y="1806"/>
                    </a:lnTo>
                    <a:lnTo>
                      <a:pt x="154" y="1804"/>
                    </a:lnTo>
                    <a:lnTo>
                      <a:pt x="151" y="1799"/>
                    </a:lnTo>
                    <a:lnTo>
                      <a:pt x="151" y="1796"/>
                    </a:lnTo>
                    <a:lnTo>
                      <a:pt x="149" y="1794"/>
                    </a:lnTo>
                    <a:lnTo>
                      <a:pt x="146" y="1791"/>
                    </a:lnTo>
                    <a:lnTo>
                      <a:pt x="144" y="1789"/>
                    </a:lnTo>
                    <a:lnTo>
                      <a:pt x="141" y="1786"/>
                    </a:lnTo>
                    <a:lnTo>
                      <a:pt x="141" y="1784"/>
                    </a:lnTo>
                    <a:lnTo>
                      <a:pt x="141" y="1781"/>
                    </a:lnTo>
                    <a:lnTo>
                      <a:pt x="139" y="1781"/>
                    </a:lnTo>
                    <a:lnTo>
                      <a:pt x="139" y="1779"/>
                    </a:lnTo>
                    <a:lnTo>
                      <a:pt x="136" y="1777"/>
                    </a:lnTo>
                    <a:lnTo>
                      <a:pt x="134" y="1774"/>
                    </a:lnTo>
                    <a:lnTo>
                      <a:pt x="134" y="1772"/>
                    </a:lnTo>
                    <a:lnTo>
                      <a:pt x="131" y="1772"/>
                    </a:lnTo>
                    <a:lnTo>
                      <a:pt x="131" y="1769"/>
                    </a:lnTo>
                    <a:lnTo>
                      <a:pt x="129" y="1764"/>
                    </a:lnTo>
                    <a:lnTo>
                      <a:pt x="126" y="1762"/>
                    </a:lnTo>
                    <a:lnTo>
                      <a:pt x="124" y="1757"/>
                    </a:lnTo>
                    <a:lnTo>
                      <a:pt x="121" y="1754"/>
                    </a:lnTo>
                    <a:lnTo>
                      <a:pt x="121" y="1752"/>
                    </a:lnTo>
                    <a:lnTo>
                      <a:pt x="119" y="1749"/>
                    </a:lnTo>
                    <a:lnTo>
                      <a:pt x="117" y="1747"/>
                    </a:lnTo>
                    <a:lnTo>
                      <a:pt x="117" y="1744"/>
                    </a:lnTo>
                    <a:lnTo>
                      <a:pt x="114" y="1742"/>
                    </a:lnTo>
                    <a:lnTo>
                      <a:pt x="114" y="1739"/>
                    </a:lnTo>
                    <a:lnTo>
                      <a:pt x="114" y="1737"/>
                    </a:lnTo>
                    <a:lnTo>
                      <a:pt x="112" y="1737"/>
                    </a:lnTo>
                    <a:lnTo>
                      <a:pt x="109" y="1734"/>
                    </a:lnTo>
                    <a:lnTo>
                      <a:pt x="109" y="1732"/>
                    </a:lnTo>
                    <a:lnTo>
                      <a:pt x="109" y="1729"/>
                    </a:lnTo>
                    <a:lnTo>
                      <a:pt x="107" y="1727"/>
                    </a:lnTo>
                    <a:lnTo>
                      <a:pt x="104" y="1724"/>
                    </a:lnTo>
                    <a:lnTo>
                      <a:pt x="104" y="1722"/>
                    </a:lnTo>
                    <a:lnTo>
                      <a:pt x="102" y="1719"/>
                    </a:lnTo>
                    <a:lnTo>
                      <a:pt x="99" y="1717"/>
                    </a:lnTo>
                    <a:lnTo>
                      <a:pt x="97" y="1714"/>
                    </a:lnTo>
                    <a:lnTo>
                      <a:pt x="97" y="1712"/>
                    </a:lnTo>
                    <a:lnTo>
                      <a:pt x="94" y="1712"/>
                    </a:lnTo>
                    <a:lnTo>
                      <a:pt x="94" y="1709"/>
                    </a:lnTo>
                    <a:lnTo>
                      <a:pt x="92" y="1709"/>
                    </a:lnTo>
                    <a:lnTo>
                      <a:pt x="92" y="1707"/>
                    </a:lnTo>
                    <a:lnTo>
                      <a:pt x="89" y="1704"/>
                    </a:lnTo>
                    <a:lnTo>
                      <a:pt x="87" y="1702"/>
                    </a:lnTo>
                    <a:lnTo>
                      <a:pt x="84" y="1699"/>
                    </a:lnTo>
                    <a:lnTo>
                      <a:pt x="82" y="1699"/>
                    </a:lnTo>
                    <a:lnTo>
                      <a:pt x="82" y="1697"/>
                    </a:lnTo>
                    <a:lnTo>
                      <a:pt x="79" y="1697"/>
                    </a:lnTo>
                    <a:lnTo>
                      <a:pt x="79" y="1695"/>
                    </a:lnTo>
                    <a:lnTo>
                      <a:pt x="77" y="1692"/>
                    </a:lnTo>
                    <a:lnTo>
                      <a:pt x="74" y="1692"/>
                    </a:lnTo>
                    <a:lnTo>
                      <a:pt x="72" y="1690"/>
                    </a:lnTo>
                    <a:lnTo>
                      <a:pt x="67" y="1687"/>
                    </a:lnTo>
                    <a:lnTo>
                      <a:pt x="64" y="1685"/>
                    </a:lnTo>
                    <a:lnTo>
                      <a:pt x="62" y="1682"/>
                    </a:lnTo>
                    <a:lnTo>
                      <a:pt x="59" y="1682"/>
                    </a:lnTo>
                    <a:lnTo>
                      <a:pt x="62" y="1682"/>
                    </a:lnTo>
                    <a:lnTo>
                      <a:pt x="62" y="1680"/>
                    </a:lnTo>
                    <a:lnTo>
                      <a:pt x="62" y="1677"/>
                    </a:lnTo>
                    <a:lnTo>
                      <a:pt x="59" y="1677"/>
                    </a:lnTo>
                    <a:lnTo>
                      <a:pt x="59" y="1675"/>
                    </a:lnTo>
                    <a:lnTo>
                      <a:pt x="57" y="1675"/>
                    </a:lnTo>
                    <a:lnTo>
                      <a:pt x="54" y="1672"/>
                    </a:lnTo>
                    <a:lnTo>
                      <a:pt x="54" y="1670"/>
                    </a:lnTo>
                    <a:lnTo>
                      <a:pt x="54" y="1667"/>
                    </a:lnTo>
                    <a:lnTo>
                      <a:pt x="54" y="1665"/>
                    </a:lnTo>
                    <a:lnTo>
                      <a:pt x="57" y="1662"/>
                    </a:lnTo>
                    <a:lnTo>
                      <a:pt x="59" y="1662"/>
                    </a:lnTo>
                    <a:lnTo>
                      <a:pt x="62" y="1662"/>
                    </a:lnTo>
                    <a:lnTo>
                      <a:pt x="67" y="1660"/>
                    </a:lnTo>
                    <a:lnTo>
                      <a:pt x="67" y="1662"/>
                    </a:lnTo>
                    <a:lnTo>
                      <a:pt x="69" y="1662"/>
                    </a:lnTo>
                    <a:lnTo>
                      <a:pt x="72" y="1660"/>
                    </a:lnTo>
                    <a:lnTo>
                      <a:pt x="74" y="1660"/>
                    </a:lnTo>
                    <a:lnTo>
                      <a:pt x="77" y="1660"/>
                    </a:lnTo>
                    <a:lnTo>
                      <a:pt x="77" y="1657"/>
                    </a:lnTo>
                    <a:lnTo>
                      <a:pt x="79" y="1657"/>
                    </a:lnTo>
                    <a:lnTo>
                      <a:pt x="79" y="1655"/>
                    </a:lnTo>
                    <a:lnTo>
                      <a:pt x="82" y="1655"/>
                    </a:lnTo>
                    <a:lnTo>
                      <a:pt x="84" y="1655"/>
                    </a:lnTo>
                    <a:lnTo>
                      <a:pt x="84" y="1652"/>
                    </a:lnTo>
                    <a:lnTo>
                      <a:pt x="87" y="1652"/>
                    </a:lnTo>
                    <a:lnTo>
                      <a:pt x="89" y="1652"/>
                    </a:lnTo>
                    <a:lnTo>
                      <a:pt x="89" y="1650"/>
                    </a:lnTo>
                    <a:lnTo>
                      <a:pt x="92" y="1650"/>
                    </a:lnTo>
                    <a:lnTo>
                      <a:pt x="94" y="1647"/>
                    </a:lnTo>
                    <a:lnTo>
                      <a:pt x="97" y="1647"/>
                    </a:lnTo>
                    <a:lnTo>
                      <a:pt x="97" y="1645"/>
                    </a:lnTo>
                    <a:lnTo>
                      <a:pt x="99" y="1645"/>
                    </a:lnTo>
                    <a:lnTo>
                      <a:pt x="102" y="1642"/>
                    </a:lnTo>
                    <a:lnTo>
                      <a:pt x="104" y="1642"/>
                    </a:lnTo>
                    <a:lnTo>
                      <a:pt x="104" y="1640"/>
                    </a:lnTo>
                    <a:lnTo>
                      <a:pt x="107" y="1640"/>
                    </a:lnTo>
                    <a:lnTo>
                      <a:pt x="109" y="1637"/>
                    </a:lnTo>
                    <a:lnTo>
                      <a:pt x="112" y="1635"/>
                    </a:lnTo>
                    <a:lnTo>
                      <a:pt x="112" y="1632"/>
                    </a:lnTo>
                    <a:lnTo>
                      <a:pt x="114" y="1632"/>
                    </a:lnTo>
                    <a:lnTo>
                      <a:pt x="114" y="1630"/>
                    </a:lnTo>
                    <a:lnTo>
                      <a:pt x="117" y="1630"/>
                    </a:lnTo>
                    <a:lnTo>
                      <a:pt x="117" y="1627"/>
                    </a:lnTo>
                    <a:lnTo>
                      <a:pt x="119" y="1625"/>
                    </a:lnTo>
                    <a:lnTo>
                      <a:pt x="121" y="1622"/>
                    </a:lnTo>
                    <a:lnTo>
                      <a:pt x="124" y="1618"/>
                    </a:lnTo>
                    <a:lnTo>
                      <a:pt x="126" y="1613"/>
                    </a:lnTo>
                    <a:lnTo>
                      <a:pt x="129" y="1610"/>
                    </a:lnTo>
                    <a:lnTo>
                      <a:pt x="131" y="1605"/>
                    </a:lnTo>
                    <a:lnTo>
                      <a:pt x="134" y="1600"/>
                    </a:lnTo>
                    <a:lnTo>
                      <a:pt x="134" y="1598"/>
                    </a:lnTo>
                    <a:lnTo>
                      <a:pt x="134" y="1595"/>
                    </a:lnTo>
                    <a:lnTo>
                      <a:pt x="134" y="1593"/>
                    </a:lnTo>
                    <a:lnTo>
                      <a:pt x="136" y="1590"/>
                    </a:lnTo>
                    <a:lnTo>
                      <a:pt x="136" y="1588"/>
                    </a:lnTo>
                    <a:lnTo>
                      <a:pt x="136" y="1585"/>
                    </a:lnTo>
                    <a:lnTo>
                      <a:pt x="136" y="1580"/>
                    </a:lnTo>
                    <a:lnTo>
                      <a:pt x="136" y="1575"/>
                    </a:lnTo>
                    <a:lnTo>
                      <a:pt x="136" y="1570"/>
                    </a:lnTo>
                    <a:lnTo>
                      <a:pt x="136" y="1568"/>
                    </a:lnTo>
                    <a:lnTo>
                      <a:pt x="136" y="1563"/>
                    </a:lnTo>
                    <a:lnTo>
                      <a:pt x="136" y="1560"/>
                    </a:lnTo>
                    <a:lnTo>
                      <a:pt x="136" y="1558"/>
                    </a:lnTo>
                    <a:lnTo>
                      <a:pt x="136" y="1553"/>
                    </a:lnTo>
                    <a:lnTo>
                      <a:pt x="136" y="1550"/>
                    </a:lnTo>
                    <a:lnTo>
                      <a:pt x="136" y="1548"/>
                    </a:lnTo>
                    <a:lnTo>
                      <a:pt x="136" y="1545"/>
                    </a:lnTo>
                    <a:lnTo>
                      <a:pt x="136" y="1543"/>
                    </a:lnTo>
                    <a:lnTo>
                      <a:pt x="136" y="1541"/>
                    </a:lnTo>
                    <a:lnTo>
                      <a:pt x="136" y="1538"/>
                    </a:lnTo>
                    <a:lnTo>
                      <a:pt x="136" y="1536"/>
                    </a:lnTo>
                    <a:lnTo>
                      <a:pt x="136" y="1533"/>
                    </a:lnTo>
                    <a:lnTo>
                      <a:pt x="136" y="1531"/>
                    </a:lnTo>
                    <a:lnTo>
                      <a:pt x="136" y="1528"/>
                    </a:lnTo>
                    <a:lnTo>
                      <a:pt x="136" y="1526"/>
                    </a:lnTo>
                    <a:lnTo>
                      <a:pt x="136" y="1523"/>
                    </a:lnTo>
                    <a:lnTo>
                      <a:pt x="136" y="1521"/>
                    </a:lnTo>
                    <a:lnTo>
                      <a:pt x="136" y="1518"/>
                    </a:lnTo>
                    <a:lnTo>
                      <a:pt x="136" y="1516"/>
                    </a:lnTo>
                    <a:lnTo>
                      <a:pt x="136" y="1513"/>
                    </a:lnTo>
                    <a:lnTo>
                      <a:pt x="139" y="1513"/>
                    </a:lnTo>
                    <a:lnTo>
                      <a:pt x="139" y="1511"/>
                    </a:lnTo>
                    <a:lnTo>
                      <a:pt x="139" y="1508"/>
                    </a:lnTo>
                    <a:lnTo>
                      <a:pt x="139" y="1506"/>
                    </a:lnTo>
                    <a:lnTo>
                      <a:pt x="139" y="1503"/>
                    </a:lnTo>
                    <a:lnTo>
                      <a:pt x="139" y="1501"/>
                    </a:lnTo>
                    <a:lnTo>
                      <a:pt x="141" y="1501"/>
                    </a:lnTo>
                    <a:lnTo>
                      <a:pt x="141" y="1498"/>
                    </a:lnTo>
                    <a:lnTo>
                      <a:pt x="141" y="1496"/>
                    </a:lnTo>
                    <a:lnTo>
                      <a:pt x="144" y="1496"/>
                    </a:lnTo>
                    <a:lnTo>
                      <a:pt x="144" y="1493"/>
                    </a:lnTo>
                    <a:lnTo>
                      <a:pt x="146" y="1493"/>
                    </a:lnTo>
                    <a:lnTo>
                      <a:pt x="146" y="1491"/>
                    </a:lnTo>
                    <a:lnTo>
                      <a:pt x="146" y="1488"/>
                    </a:lnTo>
                    <a:lnTo>
                      <a:pt x="149" y="1486"/>
                    </a:lnTo>
                    <a:lnTo>
                      <a:pt x="149" y="1483"/>
                    </a:lnTo>
                    <a:lnTo>
                      <a:pt x="151" y="1481"/>
                    </a:lnTo>
                    <a:lnTo>
                      <a:pt x="151" y="1478"/>
                    </a:lnTo>
                    <a:lnTo>
                      <a:pt x="151" y="1476"/>
                    </a:lnTo>
                    <a:lnTo>
                      <a:pt x="154" y="1476"/>
                    </a:lnTo>
                    <a:lnTo>
                      <a:pt x="154" y="1473"/>
                    </a:lnTo>
                    <a:lnTo>
                      <a:pt x="154" y="1471"/>
                    </a:lnTo>
                    <a:lnTo>
                      <a:pt x="154" y="1468"/>
                    </a:lnTo>
                    <a:lnTo>
                      <a:pt x="156" y="1468"/>
                    </a:lnTo>
                    <a:lnTo>
                      <a:pt x="156" y="1471"/>
                    </a:lnTo>
                    <a:lnTo>
                      <a:pt x="154" y="1471"/>
                    </a:lnTo>
                    <a:lnTo>
                      <a:pt x="156" y="1471"/>
                    </a:lnTo>
                    <a:lnTo>
                      <a:pt x="156" y="1468"/>
                    </a:lnTo>
                    <a:lnTo>
                      <a:pt x="156" y="1466"/>
                    </a:lnTo>
                    <a:lnTo>
                      <a:pt x="156" y="1463"/>
                    </a:lnTo>
                    <a:lnTo>
                      <a:pt x="159" y="1463"/>
                    </a:lnTo>
                    <a:lnTo>
                      <a:pt x="159" y="1466"/>
                    </a:lnTo>
                    <a:lnTo>
                      <a:pt x="159" y="1468"/>
                    </a:lnTo>
                    <a:lnTo>
                      <a:pt x="159" y="1466"/>
                    </a:lnTo>
                    <a:lnTo>
                      <a:pt x="161" y="1468"/>
                    </a:lnTo>
                    <a:lnTo>
                      <a:pt x="159" y="1468"/>
                    </a:lnTo>
                    <a:lnTo>
                      <a:pt x="159" y="1471"/>
                    </a:lnTo>
                    <a:lnTo>
                      <a:pt x="161" y="1471"/>
                    </a:lnTo>
                    <a:lnTo>
                      <a:pt x="161" y="1468"/>
                    </a:lnTo>
                    <a:lnTo>
                      <a:pt x="164" y="1468"/>
                    </a:lnTo>
                    <a:lnTo>
                      <a:pt x="164" y="1466"/>
                    </a:lnTo>
                    <a:lnTo>
                      <a:pt x="166" y="1466"/>
                    </a:lnTo>
                    <a:lnTo>
                      <a:pt x="166" y="1463"/>
                    </a:lnTo>
                    <a:lnTo>
                      <a:pt x="164" y="1461"/>
                    </a:lnTo>
                    <a:lnTo>
                      <a:pt x="164" y="1459"/>
                    </a:lnTo>
                    <a:lnTo>
                      <a:pt x="161" y="1459"/>
                    </a:lnTo>
                    <a:lnTo>
                      <a:pt x="159" y="1459"/>
                    </a:lnTo>
                    <a:lnTo>
                      <a:pt x="156" y="1459"/>
                    </a:lnTo>
                    <a:lnTo>
                      <a:pt x="156" y="1461"/>
                    </a:lnTo>
                    <a:lnTo>
                      <a:pt x="156" y="1459"/>
                    </a:lnTo>
                    <a:lnTo>
                      <a:pt x="154" y="1459"/>
                    </a:lnTo>
                    <a:lnTo>
                      <a:pt x="154" y="1461"/>
                    </a:lnTo>
                    <a:lnTo>
                      <a:pt x="154" y="1463"/>
                    </a:lnTo>
                    <a:lnTo>
                      <a:pt x="154" y="1466"/>
                    </a:lnTo>
                    <a:lnTo>
                      <a:pt x="154" y="1463"/>
                    </a:lnTo>
                    <a:lnTo>
                      <a:pt x="151" y="1463"/>
                    </a:lnTo>
                    <a:lnTo>
                      <a:pt x="149" y="1463"/>
                    </a:lnTo>
                    <a:lnTo>
                      <a:pt x="149" y="1461"/>
                    </a:lnTo>
                    <a:lnTo>
                      <a:pt x="149" y="1459"/>
                    </a:lnTo>
                    <a:lnTo>
                      <a:pt x="151" y="1459"/>
                    </a:lnTo>
                    <a:lnTo>
                      <a:pt x="154" y="1459"/>
                    </a:lnTo>
                    <a:lnTo>
                      <a:pt x="154" y="1456"/>
                    </a:lnTo>
                    <a:lnTo>
                      <a:pt x="151" y="1459"/>
                    </a:lnTo>
                    <a:lnTo>
                      <a:pt x="151" y="1456"/>
                    </a:lnTo>
                    <a:lnTo>
                      <a:pt x="154" y="1456"/>
                    </a:lnTo>
                    <a:lnTo>
                      <a:pt x="154" y="1454"/>
                    </a:lnTo>
                    <a:lnTo>
                      <a:pt x="151" y="1454"/>
                    </a:lnTo>
                    <a:lnTo>
                      <a:pt x="151" y="1451"/>
                    </a:lnTo>
                    <a:lnTo>
                      <a:pt x="154" y="1451"/>
                    </a:lnTo>
                    <a:lnTo>
                      <a:pt x="156" y="1449"/>
                    </a:lnTo>
                    <a:lnTo>
                      <a:pt x="159" y="1449"/>
                    </a:lnTo>
                    <a:lnTo>
                      <a:pt x="159" y="1446"/>
                    </a:lnTo>
                    <a:lnTo>
                      <a:pt x="161" y="1444"/>
                    </a:lnTo>
                    <a:lnTo>
                      <a:pt x="161" y="1441"/>
                    </a:lnTo>
                    <a:lnTo>
                      <a:pt x="164" y="1439"/>
                    </a:lnTo>
                    <a:lnTo>
                      <a:pt x="164" y="1436"/>
                    </a:lnTo>
                    <a:lnTo>
                      <a:pt x="166" y="1434"/>
                    </a:lnTo>
                    <a:lnTo>
                      <a:pt x="166" y="1431"/>
                    </a:lnTo>
                    <a:lnTo>
                      <a:pt x="169" y="1431"/>
                    </a:lnTo>
                    <a:lnTo>
                      <a:pt x="169" y="1429"/>
                    </a:lnTo>
                    <a:lnTo>
                      <a:pt x="169" y="1426"/>
                    </a:lnTo>
                    <a:lnTo>
                      <a:pt x="171" y="1426"/>
                    </a:lnTo>
                    <a:lnTo>
                      <a:pt x="171" y="1424"/>
                    </a:lnTo>
                    <a:lnTo>
                      <a:pt x="171" y="1421"/>
                    </a:lnTo>
                    <a:lnTo>
                      <a:pt x="174" y="1421"/>
                    </a:lnTo>
                    <a:lnTo>
                      <a:pt x="174" y="1419"/>
                    </a:lnTo>
                    <a:lnTo>
                      <a:pt x="176" y="1419"/>
                    </a:lnTo>
                    <a:lnTo>
                      <a:pt x="176" y="1416"/>
                    </a:lnTo>
                    <a:lnTo>
                      <a:pt x="176" y="1414"/>
                    </a:lnTo>
                    <a:lnTo>
                      <a:pt x="179" y="1414"/>
                    </a:lnTo>
                    <a:lnTo>
                      <a:pt x="179" y="1411"/>
                    </a:lnTo>
                    <a:lnTo>
                      <a:pt x="179" y="1409"/>
                    </a:lnTo>
                    <a:lnTo>
                      <a:pt x="179" y="1406"/>
                    </a:lnTo>
                    <a:lnTo>
                      <a:pt x="181" y="1404"/>
                    </a:lnTo>
                    <a:lnTo>
                      <a:pt x="181" y="1401"/>
                    </a:lnTo>
                    <a:lnTo>
                      <a:pt x="181" y="1399"/>
                    </a:lnTo>
                    <a:lnTo>
                      <a:pt x="184" y="1396"/>
                    </a:lnTo>
                    <a:lnTo>
                      <a:pt x="184" y="1394"/>
                    </a:lnTo>
                    <a:lnTo>
                      <a:pt x="186" y="1394"/>
                    </a:lnTo>
                    <a:lnTo>
                      <a:pt x="186" y="1391"/>
                    </a:lnTo>
                    <a:lnTo>
                      <a:pt x="189" y="1391"/>
                    </a:lnTo>
                    <a:lnTo>
                      <a:pt x="189" y="1389"/>
                    </a:lnTo>
                    <a:lnTo>
                      <a:pt x="191" y="1389"/>
                    </a:lnTo>
                    <a:lnTo>
                      <a:pt x="191" y="1386"/>
                    </a:lnTo>
                    <a:lnTo>
                      <a:pt x="191" y="1384"/>
                    </a:lnTo>
                    <a:lnTo>
                      <a:pt x="194" y="1384"/>
                    </a:lnTo>
                    <a:lnTo>
                      <a:pt x="194" y="1386"/>
                    </a:lnTo>
                    <a:lnTo>
                      <a:pt x="194" y="1389"/>
                    </a:lnTo>
                    <a:lnTo>
                      <a:pt x="191" y="1389"/>
                    </a:lnTo>
                    <a:lnTo>
                      <a:pt x="191" y="1391"/>
                    </a:lnTo>
                    <a:lnTo>
                      <a:pt x="189" y="1391"/>
                    </a:lnTo>
                    <a:lnTo>
                      <a:pt x="189" y="1394"/>
                    </a:lnTo>
                    <a:lnTo>
                      <a:pt x="186" y="1394"/>
                    </a:lnTo>
                    <a:lnTo>
                      <a:pt x="186" y="1396"/>
                    </a:lnTo>
                    <a:lnTo>
                      <a:pt x="184" y="1396"/>
                    </a:lnTo>
                    <a:lnTo>
                      <a:pt x="184" y="1399"/>
                    </a:lnTo>
                    <a:lnTo>
                      <a:pt x="184" y="1401"/>
                    </a:lnTo>
                    <a:lnTo>
                      <a:pt x="181" y="1404"/>
                    </a:lnTo>
                    <a:lnTo>
                      <a:pt x="181" y="1406"/>
                    </a:lnTo>
                    <a:lnTo>
                      <a:pt x="181" y="1409"/>
                    </a:lnTo>
                    <a:lnTo>
                      <a:pt x="184" y="1409"/>
                    </a:lnTo>
                    <a:lnTo>
                      <a:pt x="184" y="1411"/>
                    </a:lnTo>
                    <a:lnTo>
                      <a:pt x="186" y="1411"/>
                    </a:lnTo>
                    <a:lnTo>
                      <a:pt x="189" y="1411"/>
                    </a:lnTo>
                    <a:lnTo>
                      <a:pt x="189" y="1409"/>
                    </a:lnTo>
                    <a:lnTo>
                      <a:pt x="189" y="1411"/>
                    </a:lnTo>
                    <a:lnTo>
                      <a:pt x="191" y="1411"/>
                    </a:lnTo>
                    <a:lnTo>
                      <a:pt x="191" y="1409"/>
                    </a:lnTo>
                    <a:lnTo>
                      <a:pt x="191" y="1411"/>
                    </a:lnTo>
                    <a:lnTo>
                      <a:pt x="194" y="1411"/>
                    </a:lnTo>
                    <a:lnTo>
                      <a:pt x="191" y="1411"/>
                    </a:lnTo>
                    <a:lnTo>
                      <a:pt x="194" y="1411"/>
                    </a:lnTo>
                    <a:lnTo>
                      <a:pt x="196" y="1411"/>
                    </a:lnTo>
                    <a:lnTo>
                      <a:pt x="194" y="1411"/>
                    </a:lnTo>
                    <a:lnTo>
                      <a:pt x="196" y="1411"/>
                    </a:lnTo>
                    <a:lnTo>
                      <a:pt x="198" y="1411"/>
                    </a:lnTo>
                    <a:lnTo>
                      <a:pt x="198" y="1409"/>
                    </a:lnTo>
                    <a:lnTo>
                      <a:pt x="198" y="1406"/>
                    </a:lnTo>
                    <a:lnTo>
                      <a:pt x="201" y="1406"/>
                    </a:lnTo>
                    <a:lnTo>
                      <a:pt x="201" y="1404"/>
                    </a:lnTo>
                    <a:lnTo>
                      <a:pt x="201" y="1401"/>
                    </a:lnTo>
                    <a:lnTo>
                      <a:pt x="201" y="1399"/>
                    </a:lnTo>
                    <a:lnTo>
                      <a:pt x="201" y="1396"/>
                    </a:lnTo>
                    <a:lnTo>
                      <a:pt x="198" y="1396"/>
                    </a:lnTo>
                    <a:lnTo>
                      <a:pt x="198" y="1394"/>
                    </a:lnTo>
                    <a:lnTo>
                      <a:pt x="198" y="1391"/>
                    </a:lnTo>
                    <a:lnTo>
                      <a:pt x="196" y="1391"/>
                    </a:lnTo>
                    <a:lnTo>
                      <a:pt x="198" y="1391"/>
                    </a:lnTo>
                    <a:lnTo>
                      <a:pt x="196" y="1389"/>
                    </a:lnTo>
                    <a:lnTo>
                      <a:pt x="196" y="1386"/>
                    </a:lnTo>
                    <a:lnTo>
                      <a:pt x="194" y="1386"/>
                    </a:lnTo>
                    <a:lnTo>
                      <a:pt x="194" y="1384"/>
                    </a:lnTo>
                    <a:lnTo>
                      <a:pt x="194" y="1382"/>
                    </a:lnTo>
                    <a:lnTo>
                      <a:pt x="191" y="1379"/>
                    </a:lnTo>
                    <a:lnTo>
                      <a:pt x="189" y="1377"/>
                    </a:lnTo>
                    <a:lnTo>
                      <a:pt x="189" y="1374"/>
                    </a:lnTo>
                    <a:lnTo>
                      <a:pt x="186" y="1374"/>
                    </a:lnTo>
                    <a:lnTo>
                      <a:pt x="184" y="1372"/>
                    </a:lnTo>
                    <a:lnTo>
                      <a:pt x="184" y="1369"/>
                    </a:lnTo>
                    <a:lnTo>
                      <a:pt x="186" y="1369"/>
                    </a:lnTo>
                    <a:lnTo>
                      <a:pt x="186" y="1372"/>
                    </a:lnTo>
                    <a:lnTo>
                      <a:pt x="189" y="1372"/>
                    </a:lnTo>
                    <a:lnTo>
                      <a:pt x="189" y="1369"/>
                    </a:lnTo>
                    <a:lnTo>
                      <a:pt x="186" y="1369"/>
                    </a:lnTo>
                    <a:lnTo>
                      <a:pt x="186" y="1367"/>
                    </a:lnTo>
                    <a:lnTo>
                      <a:pt x="184" y="1367"/>
                    </a:lnTo>
                    <a:lnTo>
                      <a:pt x="181" y="1364"/>
                    </a:lnTo>
                    <a:lnTo>
                      <a:pt x="181" y="1367"/>
                    </a:lnTo>
                    <a:lnTo>
                      <a:pt x="181" y="1369"/>
                    </a:lnTo>
                    <a:lnTo>
                      <a:pt x="184" y="1369"/>
                    </a:lnTo>
                    <a:lnTo>
                      <a:pt x="181" y="1369"/>
                    </a:lnTo>
                    <a:lnTo>
                      <a:pt x="179" y="1369"/>
                    </a:lnTo>
                    <a:lnTo>
                      <a:pt x="179" y="1367"/>
                    </a:lnTo>
                    <a:lnTo>
                      <a:pt x="176" y="1367"/>
                    </a:lnTo>
                    <a:lnTo>
                      <a:pt x="176" y="1364"/>
                    </a:lnTo>
                    <a:lnTo>
                      <a:pt x="174" y="1364"/>
                    </a:lnTo>
                    <a:lnTo>
                      <a:pt x="171" y="1362"/>
                    </a:lnTo>
                    <a:lnTo>
                      <a:pt x="169" y="1362"/>
                    </a:lnTo>
                    <a:lnTo>
                      <a:pt x="169" y="1364"/>
                    </a:lnTo>
                    <a:lnTo>
                      <a:pt x="169" y="1367"/>
                    </a:lnTo>
                    <a:lnTo>
                      <a:pt x="171" y="1367"/>
                    </a:lnTo>
                    <a:lnTo>
                      <a:pt x="171" y="1369"/>
                    </a:lnTo>
                    <a:lnTo>
                      <a:pt x="171" y="1372"/>
                    </a:lnTo>
                    <a:lnTo>
                      <a:pt x="171" y="1369"/>
                    </a:lnTo>
                    <a:lnTo>
                      <a:pt x="169" y="1369"/>
                    </a:lnTo>
                    <a:lnTo>
                      <a:pt x="169" y="1367"/>
                    </a:lnTo>
                    <a:lnTo>
                      <a:pt x="169" y="1364"/>
                    </a:lnTo>
                    <a:lnTo>
                      <a:pt x="169" y="1362"/>
                    </a:lnTo>
                    <a:lnTo>
                      <a:pt x="166" y="1359"/>
                    </a:lnTo>
                    <a:lnTo>
                      <a:pt x="166" y="1357"/>
                    </a:lnTo>
                    <a:lnTo>
                      <a:pt x="166" y="1354"/>
                    </a:lnTo>
                    <a:lnTo>
                      <a:pt x="169" y="1352"/>
                    </a:lnTo>
                    <a:lnTo>
                      <a:pt x="169" y="1349"/>
                    </a:lnTo>
                    <a:lnTo>
                      <a:pt x="171" y="1349"/>
                    </a:lnTo>
                    <a:lnTo>
                      <a:pt x="171" y="1347"/>
                    </a:lnTo>
                    <a:lnTo>
                      <a:pt x="174" y="1347"/>
                    </a:lnTo>
                    <a:lnTo>
                      <a:pt x="174" y="1344"/>
                    </a:lnTo>
                    <a:lnTo>
                      <a:pt x="176" y="1342"/>
                    </a:lnTo>
                    <a:lnTo>
                      <a:pt x="176" y="1339"/>
                    </a:lnTo>
                    <a:lnTo>
                      <a:pt x="179" y="1339"/>
                    </a:lnTo>
                    <a:lnTo>
                      <a:pt x="179" y="1342"/>
                    </a:lnTo>
                    <a:lnTo>
                      <a:pt x="176" y="1342"/>
                    </a:lnTo>
                    <a:lnTo>
                      <a:pt x="176" y="1344"/>
                    </a:lnTo>
                    <a:lnTo>
                      <a:pt x="174" y="1344"/>
                    </a:lnTo>
                    <a:lnTo>
                      <a:pt x="174" y="1347"/>
                    </a:lnTo>
                    <a:lnTo>
                      <a:pt x="174" y="1349"/>
                    </a:lnTo>
                    <a:lnTo>
                      <a:pt x="171" y="1349"/>
                    </a:lnTo>
                    <a:lnTo>
                      <a:pt x="171" y="1352"/>
                    </a:lnTo>
                    <a:lnTo>
                      <a:pt x="169" y="1352"/>
                    </a:lnTo>
                    <a:lnTo>
                      <a:pt x="169" y="1354"/>
                    </a:lnTo>
                    <a:lnTo>
                      <a:pt x="169" y="1352"/>
                    </a:lnTo>
                    <a:lnTo>
                      <a:pt x="171" y="1352"/>
                    </a:lnTo>
                    <a:lnTo>
                      <a:pt x="171" y="1354"/>
                    </a:lnTo>
                    <a:lnTo>
                      <a:pt x="171" y="1352"/>
                    </a:lnTo>
                    <a:lnTo>
                      <a:pt x="174" y="1352"/>
                    </a:lnTo>
                    <a:lnTo>
                      <a:pt x="174" y="1354"/>
                    </a:lnTo>
                    <a:lnTo>
                      <a:pt x="176" y="1354"/>
                    </a:lnTo>
                    <a:lnTo>
                      <a:pt x="176" y="1357"/>
                    </a:lnTo>
                    <a:lnTo>
                      <a:pt x="176" y="1354"/>
                    </a:lnTo>
                    <a:lnTo>
                      <a:pt x="179" y="1354"/>
                    </a:lnTo>
                    <a:lnTo>
                      <a:pt x="179" y="1357"/>
                    </a:lnTo>
                    <a:lnTo>
                      <a:pt x="181" y="1357"/>
                    </a:lnTo>
                    <a:lnTo>
                      <a:pt x="181" y="1354"/>
                    </a:lnTo>
                    <a:lnTo>
                      <a:pt x="184" y="1354"/>
                    </a:lnTo>
                    <a:lnTo>
                      <a:pt x="184" y="1352"/>
                    </a:lnTo>
                    <a:lnTo>
                      <a:pt x="186" y="1352"/>
                    </a:lnTo>
                    <a:lnTo>
                      <a:pt x="189" y="1352"/>
                    </a:lnTo>
                    <a:lnTo>
                      <a:pt x="186" y="1352"/>
                    </a:lnTo>
                    <a:lnTo>
                      <a:pt x="184" y="1354"/>
                    </a:lnTo>
                    <a:lnTo>
                      <a:pt x="184" y="1357"/>
                    </a:lnTo>
                    <a:lnTo>
                      <a:pt x="186" y="1357"/>
                    </a:lnTo>
                    <a:lnTo>
                      <a:pt x="189" y="1357"/>
                    </a:lnTo>
                    <a:lnTo>
                      <a:pt x="189" y="1359"/>
                    </a:lnTo>
                    <a:lnTo>
                      <a:pt x="191" y="1359"/>
                    </a:lnTo>
                    <a:lnTo>
                      <a:pt x="194" y="1359"/>
                    </a:lnTo>
                    <a:lnTo>
                      <a:pt x="196" y="1357"/>
                    </a:lnTo>
                    <a:lnTo>
                      <a:pt x="198" y="1359"/>
                    </a:lnTo>
                    <a:lnTo>
                      <a:pt x="198" y="1357"/>
                    </a:lnTo>
                    <a:lnTo>
                      <a:pt x="196" y="1357"/>
                    </a:lnTo>
                    <a:lnTo>
                      <a:pt x="196" y="1354"/>
                    </a:lnTo>
                    <a:lnTo>
                      <a:pt x="196" y="1352"/>
                    </a:lnTo>
                    <a:lnTo>
                      <a:pt x="198" y="1352"/>
                    </a:lnTo>
                    <a:lnTo>
                      <a:pt x="196" y="1352"/>
                    </a:lnTo>
                    <a:lnTo>
                      <a:pt x="196" y="1354"/>
                    </a:lnTo>
                    <a:lnTo>
                      <a:pt x="196" y="1352"/>
                    </a:lnTo>
                    <a:lnTo>
                      <a:pt x="196" y="1354"/>
                    </a:lnTo>
                    <a:lnTo>
                      <a:pt x="194" y="1354"/>
                    </a:lnTo>
                    <a:lnTo>
                      <a:pt x="194" y="1357"/>
                    </a:lnTo>
                    <a:lnTo>
                      <a:pt x="196" y="1357"/>
                    </a:lnTo>
                    <a:lnTo>
                      <a:pt x="194" y="1359"/>
                    </a:lnTo>
                    <a:lnTo>
                      <a:pt x="191" y="1359"/>
                    </a:lnTo>
                    <a:lnTo>
                      <a:pt x="191" y="1357"/>
                    </a:lnTo>
                    <a:lnTo>
                      <a:pt x="194" y="1357"/>
                    </a:lnTo>
                    <a:lnTo>
                      <a:pt x="194" y="1354"/>
                    </a:lnTo>
                    <a:lnTo>
                      <a:pt x="194" y="1352"/>
                    </a:lnTo>
                    <a:lnTo>
                      <a:pt x="196" y="1352"/>
                    </a:lnTo>
                    <a:lnTo>
                      <a:pt x="196" y="1349"/>
                    </a:lnTo>
                    <a:lnTo>
                      <a:pt x="194" y="1349"/>
                    </a:lnTo>
                    <a:lnTo>
                      <a:pt x="194" y="1347"/>
                    </a:lnTo>
                    <a:lnTo>
                      <a:pt x="194" y="1344"/>
                    </a:lnTo>
                    <a:lnTo>
                      <a:pt x="194" y="1342"/>
                    </a:lnTo>
                    <a:lnTo>
                      <a:pt x="194" y="1344"/>
                    </a:lnTo>
                    <a:lnTo>
                      <a:pt x="191" y="1344"/>
                    </a:lnTo>
                    <a:lnTo>
                      <a:pt x="191" y="1342"/>
                    </a:lnTo>
                    <a:lnTo>
                      <a:pt x="194" y="1342"/>
                    </a:lnTo>
                    <a:lnTo>
                      <a:pt x="194" y="1339"/>
                    </a:lnTo>
                    <a:lnTo>
                      <a:pt x="191" y="1339"/>
                    </a:lnTo>
                    <a:lnTo>
                      <a:pt x="191" y="1342"/>
                    </a:lnTo>
                    <a:lnTo>
                      <a:pt x="189" y="1342"/>
                    </a:lnTo>
                    <a:lnTo>
                      <a:pt x="189" y="1344"/>
                    </a:lnTo>
                    <a:lnTo>
                      <a:pt x="186" y="1344"/>
                    </a:lnTo>
                    <a:lnTo>
                      <a:pt x="186" y="1347"/>
                    </a:lnTo>
                    <a:lnTo>
                      <a:pt x="184" y="1347"/>
                    </a:lnTo>
                    <a:lnTo>
                      <a:pt x="181" y="1347"/>
                    </a:lnTo>
                    <a:lnTo>
                      <a:pt x="181" y="1349"/>
                    </a:lnTo>
                    <a:lnTo>
                      <a:pt x="179" y="1349"/>
                    </a:lnTo>
                    <a:lnTo>
                      <a:pt x="179" y="1347"/>
                    </a:lnTo>
                    <a:lnTo>
                      <a:pt x="179" y="1344"/>
                    </a:lnTo>
                    <a:lnTo>
                      <a:pt x="181" y="1344"/>
                    </a:lnTo>
                    <a:lnTo>
                      <a:pt x="184" y="1342"/>
                    </a:lnTo>
                    <a:lnTo>
                      <a:pt x="186" y="1342"/>
                    </a:lnTo>
                    <a:lnTo>
                      <a:pt x="186" y="1339"/>
                    </a:lnTo>
                    <a:lnTo>
                      <a:pt x="189" y="1339"/>
                    </a:lnTo>
                    <a:lnTo>
                      <a:pt x="189" y="1337"/>
                    </a:lnTo>
                    <a:lnTo>
                      <a:pt x="191" y="1337"/>
                    </a:lnTo>
                    <a:lnTo>
                      <a:pt x="191" y="1334"/>
                    </a:lnTo>
                    <a:lnTo>
                      <a:pt x="189" y="1334"/>
                    </a:lnTo>
                    <a:lnTo>
                      <a:pt x="189" y="1337"/>
                    </a:lnTo>
                    <a:lnTo>
                      <a:pt x="186" y="1337"/>
                    </a:lnTo>
                    <a:lnTo>
                      <a:pt x="184" y="1337"/>
                    </a:lnTo>
                    <a:lnTo>
                      <a:pt x="184" y="1339"/>
                    </a:lnTo>
                    <a:lnTo>
                      <a:pt x="181" y="1339"/>
                    </a:lnTo>
                    <a:lnTo>
                      <a:pt x="179" y="1342"/>
                    </a:lnTo>
                    <a:lnTo>
                      <a:pt x="179" y="1339"/>
                    </a:lnTo>
                    <a:lnTo>
                      <a:pt x="181" y="1339"/>
                    </a:lnTo>
                    <a:lnTo>
                      <a:pt x="184" y="1337"/>
                    </a:lnTo>
                    <a:lnTo>
                      <a:pt x="186" y="1337"/>
                    </a:lnTo>
                    <a:lnTo>
                      <a:pt x="186" y="1334"/>
                    </a:lnTo>
                    <a:lnTo>
                      <a:pt x="189" y="1334"/>
                    </a:lnTo>
                    <a:lnTo>
                      <a:pt x="191" y="1332"/>
                    </a:lnTo>
                    <a:lnTo>
                      <a:pt x="194" y="1332"/>
                    </a:lnTo>
                    <a:lnTo>
                      <a:pt x="194" y="1329"/>
                    </a:lnTo>
                    <a:lnTo>
                      <a:pt x="196" y="1329"/>
                    </a:lnTo>
                    <a:lnTo>
                      <a:pt x="196" y="1327"/>
                    </a:lnTo>
                    <a:lnTo>
                      <a:pt x="198" y="1327"/>
                    </a:lnTo>
                    <a:lnTo>
                      <a:pt x="198" y="1324"/>
                    </a:lnTo>
                    <a:lnTo>
                      <a:pt x="201" y="1324"/>
                    </a:lnTo>
                    <a:lnTo>
                      <a:pt x="203" y="1324"/>
                    </a:lnTo>
                    <a:lnTo>
                      <a:pt x="206" y="1322"/>
                    </a:lnTo>
                    <a:lnTo>
                      <a:pt x="208" y="1319"/>
                    </a:lnTo>
                    <a:lnTo>
                      <a:pt x="211" y="1319"/>
                    </a:lnTo>
                    <a:lnTo>
                      <a:pt x="213" y="1317"/>
                    </a:lnTo>
                    <a:lnTo>
                      <a:pt x="216" y="1314"/>
                    </a:lnTo>
                    <a:lnTo>
                      <a:pt x="218" y="1314"/>
                    </a:lnTo>
                    <a:lnTo>
                      <a:pt x="221" y="1312"/>
                    </a:lnTo>
                    <a:lnTo>
                      <a:pt x="223" y="1312"/>
                    </a:lnTo>
                    <a:lnTo>
                      <a:pt x="223" y="1309"/>
                    </a:lnTo>
                    <a:lnTo>
                      <a:pt x="226" y="1309"/>
                    </a:lnTo>
                    <a:lnTo>
                      <a:pt x="228" y="1309"/>
                    </a:lnTo>
                    <a:lnTo>
                      <a:pt x="228" y="1307"/>
                    </a:lnTo>
                    <a:lnTo>
                      <a:pt x="231" y="1307"/>
                    </a:lnTo>
                    <a:lnTo>
                      <a:pt x="233" y="1305"/>
                    </a:lnTo>
                    <a:lnTo>
                      <a:pt x="233" y="1307"/>
                    </a:lnTo>
                    <a:lnTo>
                      <a:pt x="231" y="1307"/>
                    </a:lnTo>
                    <a:lnTo>
                      <a:pt x="228" y="1309"/>
                    </a:lnTo>
                    <a:lnTo>
                      <a:pt x="226" y="1312"/>
                    </a:lnTo>
                    <a:lnTo>
                      <a:pt x="223" y="1312"/>
                    </a:lnTo>
                    <a:lnTo>
                      <a:pt x="221" y="1312"/>
                    </a:lnTo>
                    <a:lnTo>
                      <a:pt x="218" y="1314"/>
                    </a:lnTo>
                    <a:lnTo>
                      <a:pt x="216" y="1317"/>
                    </a:lnTo>
                    <a:lnTo>
                      <a:pt x="213" y="1317"/>
                    </a:lnTo>
                    <a:lnTo>
                      <a:pt x="211" y="1319"/>
                    </a:lnTo>
                    <a:lnTo>
                      <a:pt x="208" y="1319"/>
                    </a:lnTo>
                    <a:lnTo>
                      <a:pt x="208" y="1322"/>
                    </a:lnTo>
                    <a:lnTo>
                      <a:pt x="208" y="1324"/>
                    </a:lnTo>
                    <a:lnTo>
                      <a:pt x="206" y="1322"/>
                    </a:lnTo>
                    <a:lnTo>
                      <a:pt x="206" y="1324"/>
                    </a:lnTo>
                    <a:lnTo>
                      <a:pt x="203" y="1324"/>
                    </a:lnTo>
                    <a:lnTo>
                      <a:pt x="206" y="1324"/>
                    </a:lnTo>
                    <a:lnTo>
                      <a:pt x="208" y="1324"/>
                    </a:lnTo>
                    <a:lnTo>
                      <a:pt x="208" y="1327"/>
                    </a:lnTo>
                    <a:lnTo>
                      <a:pt x="208" y="1329"/>
                    </a:lnTo>
                    <a:lnTo>
                      <a:pt x="211" y="1329"/>
                    </a:lnTo>
                    <a:lnTo>
                      <a:pt x="211" y="1332"/>
                    </a:lnTo>
                    <a:lnTo>
                      <a:pt x="213" y="1332"/>
                    </a:lnTo>
                    <a:lnTo>
                      <a:pt x="218" y="1334"/>
                    </a:lnTo>
                    <a:lnTo>
                      <a:pt x="221" y="1334"/>
                    </a:lnTo>
                    <a:lnTo>
                      <a:pt x="223" y="1334"/>
                    </a:lnTo>
                    <a:lnTo>
                      <a:pt x="226" y="1334"/>
                    </a:lnTo>
                    <a:lnTo>
                      <a:pt x="228" y="1334"/>
                    </a:lnTo>
                    <a:lnTo>
                      <a:pt x="228" y="1332"/>
                    </a:lnTo>
                    <a:lnTo>
                      <a:pt x="228" y="1329"/>
                    </a:lnTo>
                    <a:lnTo>
                      <a:pt x="231" y="1329"/>
                    </a:lnTo>
                    <a:lnTo>
                      <a:pt x="231" y="1332"/>
                    </a:lnTo>
                    <a:lnTo>
                      <a:pt x="231" y="1329"/>
                    </a:lnTo>
                    <a:lnTo>
                      <a:pt x="231" y="1332"/>
                    </a:lnTo>
                    <a:lnTo>
                      <a:pt x="231" y="1329"/>
                    </a:lnTo>
                    <a:lnTo>
                      <a:pt x="233" y="1327"/>
                    </a:lnTo>
                    <a:lnTo>
                      <a:pt x="236" y="1327"/>
                    </a:lnTo>
                    <a:lnTo>
                      <a:pt x="233" y="1327"/>
                    </a:lnTo>
                    <a:lnTo>
                      <a:pt x="233" y="1329"/>
                    </a:lnTo>
                    <a:lnTo>
                      <a:pt x="231" y="1329"/>
                    </a:lnTo>
                    <a:lnTo>
                      <a:pt x="233" y="1329"/>
                    </a:lnTo>
                    <a:lnTo>
                      <a:pt x="233" y="1332"/>
                    </a:lnTo>
                    <a:lnTo>
                      <a:pt x="236" y="1332"/>
                    </a:lnTo>
                    <a:lnTo>
                      <a:pt x="236" y="1334"/>
                    </a:lnTo>
                    <a:lnTo>
                      <a:pt x="233" y="1334"/>
                    </a:lnTo>
                    <a:lnTo>
                      <a:pt x="233" y="1332"/>
                    </a:lnTo>
                    <a:lnTo>
                      <a:pt x="233" y="1334"/>
                    </a:lnTo>
                    <a:lnTo>
                      <a:pt x="236" y="1334"/>
                    </a:lnTo>
                    <a:lnTo>
                      <a:pt x="236" y="1332"/>
                    </a:lnTo>
                    <a:lnTo>
                      <a:pt x="238" y="1332"/>
                    </a:lnTo>
                    <a:lnTo>
                      <a:pt x="238" y="1334"/>
                    </a:lnTo>
                    <a:lnTo>
                      <a:pt x="241" y="1334"/>
                    </a:lnTo>
                    <a:lnTo>
                      <a:pt x="241" y="1337"/>
                    </a:lnTo>
                    <a:lnTo>
                      <a:pt x="243" y="1337"/>
                    </a:lnTo>
                    <a:lnTo>
                      <a:pt x="243" y="1334"/>
                    </a:lnTo>
                    <a:lnTo>
                      <a:pt x="246" y="1334"/>
                    </a:lnTo>
                    <a:lnTo>
                      <a:pt x="248" y="1334"/>
                    </a:lnTo>
                    <a:lnTo>
                      <a:pt x="248" y="1332"/>
                    </a:lnTo>
                    <a:lnTo>
                      <a:pt x="248" y="1329"/>
                    </a:lnTo>
                    <a:lnTo>
                      <a:pt x="248" y="1332"/>
                    </a:lnTo>
                    <a:lnTo>
                      <a:pt x="248" y="1329"/>
                    </a:lnTo>
                    <a:lnTo>
                      <a:pt x="248" y="1327"/>
                    </a:lnTo>
                    <a:lnTo>
                      <a:pt x="251" y="1327"/>
                    </a:lnTo>
                    <a:lnTo>
                      <a:pt x="251" y="1324"/>
                    </a:lnTo>
                    <a:lnTo>
                      <a:pt x="248" y="1324"/>
                    </a:lnTo>
                    <a:lnTo>
                      <a:pt x="251" y="1324"/>
                    </a:lnTo>
                    <a:lnTo>
                      <a:pt x="251" y="1322"/>
                    </a:lnTo>
                    <a:lnTo>
                      <a:pt x="253" y="1322"/>
                    </a:lnTo>
                    <a:lnTo>
                      <a:pt x="253" y="1319"/>
                    </a:lnTo>
                    <a:lnTo>
                      <a:pt x="253" y="1317"/>
                    </a:lnTo>
                    <a:lnTo>
                      <a:pt x="256" y="1317"/>
                    </a:lnTo>
                    <a:lnTo>
                      <a:pt x="256" y="1314"/>
                    </a:lnTo>
                    <a:lnTo>
                      <a:pt x="256" y="1317"/>
                    </a:lnTo>
                    <a:lnTo>
                      <a:pt x="253" y="1317"/>
                    </a:lnTo>
                    <a:lnTo>
                      <a:pt x="251" y="1317"/>
                    </a:lnTo>
                    <a:lnTo>
                      <a:pt x="248" y="1317"/>
                    </a:lnTo>
                    <a:lnTo>
                      <a:pt x="248" y="1319"/>
                    </a:lnTo>
                    <a:lnTo>
                      <a:pt x="246" y="1319"/>
                    </a:lnTo>
                    <a:lnTo>
                      <a:pt x="246" y="1317"/>
                    </a:lnTo>
                    <a:lnTo>
                      <a:pt x="246" y="1314"/>
                    </a:lnTo>
                    <a:lnTo>
                      <a:pt x="248" y="1314"/>
                    </a:lnTo>
                    <a:lnTo>
                      <a:pt x="251" y="1314"/>
                    </a:lnTo>
                    <a:lnTo>
                      <a:pt x="251" y="1312"/>
                    </a:lnTo>
                    <a:lnTo>
                      <a:pt x="253" y="1312"/>
                    </a:lnTo>
                    <a:lnTo>
                      <a:pt x="253" y="1309"/>
                    </a:lnTo>
                    <a:lnTo>
                      <a:pt x="256" y="1309"/>
                    </a:lnTo>
                    <a:lnTo>
                      <a:pt x="256" y="1307"/>
                    </a:lnTo>
                    <a:lnTo>
                      <a:pt x="258" y="1307"/>
                    </a:lnTo>
                    <a:lnTo>
                      <a:pt x="258" y="1305"/>
                    </a:lnTo>
                    <a:lnTo>
                      <a:pt x="261" y="1305"/>
                    </a:lnTo>
                    <a:lnTo>
                      <a:pt x="261" y="1302"/>
                    </a:lnTo>
                    <a:lnTo>
                      <a:pt x="263" y="1302"/>
                    </a:lnTo>
                    <a:lnTo>
                      <a:pt x="263" y="1300"/>
                    </a:lnTo>
                    <a:lnTo>
                      <a:pt x="266" y="1300"/>
                    </a:lnTo>
                    <a:lnTo>
                      <a:pt x="266" y="1297"/>
                    </a:lnTo>
                    <a:lnTo>
                      <a:pt x="268" y="1297"/>
                    </a:lnTo>
                    <a:lnTo>
                      <a:pt x="268" y="1295"/>
                    </a:lnTo>
                    <a:lnTo>
                      <a:pt x="271" y="1295"/>
                    </a:lnTo>
                    <a:lnTo>
                      <a:pt x="271" y="1292"/>
                    </a:lnTo>
                    <a:lnTo>
                      <a:pt x="271" y="1290"/>
                    </a:lnTo>
                    <a:lnTo>
                      <a:pt x="273" y="1290"/>
                    </a:lnTo>
                    <a:lnTo>
                      <a:pt x="273" y="1287"/>
                    </a:lnTo>
                    <a:lnTo>
                      <a:pt x="273" y="1285"/>
                    </a:lnTo>
                    <a:lnTo>
                      <a:pt x="273" y="1282"/>
                    </a:lnTo>
                    <a:lnTo>
                      <a:pt x="275" y="1282"/>
                    </a:lnTo>
                    <a:lnTo>
                      <a:pt x="275" y="1277"/>
                    </a:lnTo>
                    <a:lnTo>
                      <a:pt x="275" y="1275"/>
                    </a:lnTo>
                    <a:lnTo>
                      <a:pt x="275" y="1272"/>
                    </a:lnTo>
                    <a:lnTo>
                      <a:pt x="278" y="1272"/>
                    </a:lnTo>
                    <a:lnTo>
                      <a:pt x="278" y="1267"/>
                    </a:lnTo>
                    <a:lnTo>
                      <a:pt x="278" y="1265"/>
                    </a:lnTo>
                    <a:lnTo>
                      <a:pt x="278" y="1262"/>
                    </a:lnTo>
                    <a:lnTo>
                      <a:pt x="278" y="1260"/>
                    </a:lnTo>
                    <a:lnTo>
                      <a:pt x="278" y="1257"/>
                    </a:lnTo>
                    <a:lnTo>
                      <a:pt x="278" y="1255"/>
                    </a:lnTo>
                    <a:lnTo>
                      <a:pt x="278" y="1252"/>
                    </a:lnTo>
                    <a:lnTo>
                      <a:pt x="275" y="1250"/>
                    </a:lnTo>
                    <a:lnTo>
                      <a:pt x="275" y="1247"/>
                    </a:lnTo>
                    <a:lnTo>
                      <a:pt x="275" y="1245"/>
                    </a:lnTo>
                    <a:lnTo>
                      <a:pt x="273" y="1242"/>
                    </a:lnTo>
                    <a:lnTo>
                      <a:pt x="273" y="1240"/>
                    </a:lnTo>
                    <a:lnTo>
                      <a:pt x="271" y="1240"/>
                    </a:lnTo>
                    <a:lnTo>
                      <a:pt x="271" y="1237"/>
                    </a:lnTo>
                    <a:lnTo>
                      <a:pt x="268" y="1237"/>
                    </a:lnTo>
                    <a:lnTo>
                      <a:pt x="268" y="1235"/>
                    </a:lnTo>
                    <a:lnTo>
                      <a:pt x="271" y="1232"/>
                    </a:lnTo>
                    <a:lnTo>
                      <a:pt x="271" y="1230"/>
                    </a:lnTo>
                    <a:lnTo>
                      <a:pt x="268" y="1232"/>
                    </a:lnTo>
                    <a:lnTo>
                      <a:pt x="268" y="1235"/>
                    </a:lnTo>
                    <a:lnTo>
                      <a:pt x="266" y="1235"/>
                    </a:lnTo>
                    <a:lnTo>
                      <a:pt x="266" y="1232"/>
                    </a:lnTo>
                    <a:lnTo>
                      <a:pt x="263" y="1232"/>
                    </a:lnTo>
                    <a:lnTo>
                      <a:pt x="261" y="1232"/>
                    </a:lnTo>
                    <a:lnTo>
                      <a:pt x="261" y="1230"/>
                    </a:lnTo>
                    <a:lnTo>
                      <a:pt x="258" y="1230"/>
                    </a:lnTo>
                    <a:lnTo>
                      <a:pt x="256" y="1230"/>
                    </a:lnTo>
                    <a:lnTo>
                      <a:pt x="253" y="1230"/>
                    </a:lnTo>
                    <a:lnTo>
                      <a:pt x="251" y="1230"/>
                    </a:lnTo>
                    <a:lnTo>
                      <a:pt x="248" y="1230"/>
                    </a:lnTo>
                    <a:lnTo>
                      <a:pt x="246" y="1230"/>
                    </a:lnTo>
                    <a:lnTo>
                      <a:pt x="243" y="1230"/>
                    </a:lnTo>
                    <a:lnTo>
                      <a:pt x="241" y="1230"/>
                    </a:lnTo>
                    <a:lnTo>
                      <a:pt x="238" y="1230"/>
                    </a:lnTo>
                    <a:lnTo>
                      <a:pt x="236" y="1230"/>
                    </a:lnTo>
                    <a:lnTo>
                      <a:pt x="238" y="1230"/>
                    </a:lnTo>
                    <a:lnTo>
                      <a:pt x="238" y="1232"/>
                    </a:lnTo>
                    <a:lnTo>
                      <a:pt x="241" y="1232"/>
                    </a:lnTo>
                    <a:lnTo>
                      <a:pt x="241" y="1235"/>
                    </a:lnTo>
                    <a:lnTo>
                      <a:pt x="243" y="1235"/>
                    </a:lnTo>
                    <a:lnTo>
                      <a:pt x="246" y="1235"/>
                    </a:lnTo>
                    <a:lnTo>
                      <a:pt x="248" y="1237"/>
                    </a:lnTo>
                    <a:lnTo>
                      <a:pt x="248" y="1235"/>
                    </a:lnTo>
                    <a:lnTo>
                      <a:pt x="251" y="1235"/>
                    </a:lnTo>
                    <a:lnTo>
                      <a:pt x="251" y="1237"/>
                    </a:lnTo>
                    <a:lnTo>
                      <a:pt x="251" y="1235"/>
                    </a:lnTo>
                    <a:lnTo>
                      <a:pt x="253" y="1235"/>
                    </a:lnTo>
                    <a:lnTo>
                      <a:pt x="253" y="1237"/>
                    </a:lnTo>
                    <a:lnTo>
                      <a:pt x="251" y="1237"/>
                    </a:lnTo>
                    <a:lnTo>
                      <a:pt x="253" y="1237"/>
                    </a:lnTo>
                    <a:lnTo>
                      <a:pt x="253" y="1235"/>
                    </a:lnTo>
                    <a:lnTo>
                      <a:pt x="256" y="1235"/>
                    </a:lnTo>
                    <a:lnTo>
                      <a:pt x="253" y="1235"/>
                    </a:lnTo>
                    <a:lnTo>
                      <a:pt x="253" y="1237"/>
                    </a:lnTo>
                    <a:lnTo>
                      <a:pt x="256" y="1237"/>
                    </a:lnTo>
                    <a:lnTo>
                      <a:pt x="253" y="1237"/>
                    </a:lnTo>
                    <a:lnTo>
                      <a:pt x="251" y="1237"/>
                    </a:lnTo>
                    <a:lnTo>
                      <a:pt x="248" y="1237"/>
                    </a:lnTo>
                    <a:lnTo>
                      <a:pt x="246" y="1235"/>
                    </a:lnTo>
                    <a:lnTo>
                      <a:pt x="243" y="1235"/>
                    </a:lnTo>
                    <a:lnTo>
                      <a:pt x="241" y="1235"/>
                    </a:lnTo>
                    <a:lnTo>
                      <a:pt x="238" y="1235"/>
                    </a:lnTo>
                    <a:lnTo>
                      <a:pt x="238" y="1232"/>
                    </a:lnTo>
                    <a:lnTo>
                      <a:pt x="236" y="1232"/>
                    </a:lnTo>
                    <a:lnTo>
                      <a:pt x="233" y="1232"/>
                    </a:lnTo>
                    <a:lnTo>
                      <a:pt x="231" y="1232"/>
                    </a:lnTo>
                    <a:lnTo>
                      <a:pt x="228" y="1232"/>
                    </a:lnTo>
                    <a:lnTo>
                      <a:pt x="228" y="1230"/>
                    </a:lnTo>
                    <a:lnTo>
                      <a:pt x="226" y="1230"/>
                    </a:lnTo>
                    <a:lnTo>
                      <a:pt x="228" y="1230"/>
                    </a:lnTo>
                    <a:lnTo>
                      <a:pt x="231" y="1227"/>
                    </a:lnTo>
                    <a:lnTo>
                      <a:pt x="228" y="1227"/>
                    </a:lnTo>
                    <a:lnTo>
                      <a:pt x="226" y="1225"/>
                    </a:lnTo>
                    <a:lnTo>
                      <a:pt x="223" y="1227"/>
                    </a:lnTo>
                    <a:lnTo>
                      <a:pt x="223" y="1225"/>
                    </a:lnTo>
                    <a:lnTo>
                      <a:pt x="226" y="1225"/>
                    </a:lnTo>
                    <a:lnTo>
                      <a:pt x="226" y="1223"/>
                    </a:lnTo>
                    <a:lnTo>
                      <a:pt x="226" y="1220"/>
                    </a:lnTo>
                    <a:lnTo>
                      <a:pt x="226" y="1218"/>
                    </a:lnTo>
                    <a:lnTo>
                      <a:pt x="226" y="1215"/>
                    </a:lnTo>
                    <a:lnTo>
                      <a:pt x="226" y="1213"/>
                    </a:lnTo>
                    <a:lnTo>
                      <a:pt x="226" y="1210"/>
                    </a:lnTo>
                    <a:lnTo>
                      <a:pt x="226" y="1208"/>
                    </a:lnTo>
                    <a:lnTo>
                      <a:pt x="226" y="1205"/>
                    </a:lnTo>
                    <a:lnTo>
                      <a:pt x="226" y="1203"/>
                    </a:lnTo>
                    <a:lnTo>
                      <a:pt x="226" y="1200"/>
                    </a:lnTo>
                    <a:lnTo>
                      <a:pt x="228" y="1200"/>
                    </a:lnTo>
                    <a:lnTo>
                      <a:pt x="228" y="1198"/>
                    </a:lnTo>
                    <a:lnTo>
                      <a:pt x="228" y="1195"/>
                    </a:lnTo>
                    <a:lnTo>
                      <a:pt x="231" y="1195"/>
                    </a:lnTo>
                    <a:lnTo>
                      <a:pt x="231" y="1193"/>
                    </a:lnTo>
                    <a:lnTo>
                      <a:pt x="231" y="1190"/>
                    </a:lnTo>
                    <a:lnTo>
                      <a:pt x="231" y="1188"/>
                    </a:lnTo>
                    <a:lnTo>
                      <a:pt x="233" y="1188"/>
                    </a:lnTo>
                    <a:lnTo>
                      <a:pt x="233" y="1185"/>
                    </a:lnTo>
                    <a:lnTo>
                      <a:pt x="233" y="1183"/>
                    </a:lnTo>
                    <a:lnTo>
                      <a:pt x="236" y="1183"/>
                    </a:lnTo>
                    <a:lnTo>
                      <a:pt x="236" y="1180"/>
                    </a:lnTo>
                    <a:lnTo>
                      <a:pt x="236" y="1178"/>
                    </a:lnTo>
                    <a:lnTo>
                      <a:pt x="238" y="1178"/>
                    </a:lnTo>
                    <a:lnTo>
                      <a:pt x="238" y="1175"/>
                    </a:lnTo>
                    <a:lnTo>
                      <a:pt x="238" y="1173"/>
                    </a:lnTo>
                    <a:lnTo>
                      <a:pt x="241" y="1173"/>
                    </a:lnTo>
                    <a:lnTo>
                      <a:pt x="241" y="1170"/>
                    </a:lnTo>
                    <a:lnTo>
                      <a:pt x="241" y="1168"/>
                    </a:lnTo>
                    <a:lnTo>
                      <a:pt x="243" y="1165"/>
                    </a:lnTo>
                    <a:lnTo>
                      <a:pt x="243" y="1163"/>
                    </a:lnTo>
                    <a:lnTo>
                      <a:pt x="243" y="1160"/>
                    </a:lnTo>
                    <a:lnTo>
                      <a:pt x="246" y="1158"/>
                    </a:lnTo>
                    <a:lnTo>
                      <a:pt x="246" y="1153"/>
                    </a:lnTo>
                    <a:lnTo>
                      <a:pt x="246" y="1150"/>
                    </a:lnTo>
                    <a:lnTo>
                      <a:pt x="248" y="1148"/>
                    </a:lnTo>
                    <a:lnTo>
                      <a:pt x="248" y="1146"/>
                    </a:lnTo>
                    <a:lnTo>
                      <a:pt x="248" y="1143"/>
                    </a:lnTo>
                    <a:lnTo>
                      <a:pt x="248" y="1141"/>
                    </a:lnTo>
                    <a:lnTo>
                      <a:pt x="251" y="1138"/>
                    </a:lnTo>
                    <a:lnTo>
                      <a:pt x="251" y="1136"/>
                    </a:lnTo>
                    <a:lnTo>
                      <a:pt x="251" y="1133"/>
                    </a:lnTo>
                    <a:lnTo>
                      <a:pt x="251" y="1131"/>
                    </a:lnTo>
                    <a:lnTo>
                      <a:pt x="251" y="1128"/>
                    </a:lnTo>
                    <a:lnTo>
                      <a:pt x="251" y="1123"/>
                    </a:lnTo>
                    <a:lnTo>
                      <a:pt x="251" y="1121"/>
                    </a:lnTo>
                    <a:lnTo>
                      <a:pt x="253" y="1118"/>
                    </a:lnTo>
                    <a:lnTo>
                      <a:pt x="253" y="1116"/>
                    </a:lnTo>
                    <a:lnTo>
                      <a:pt x="253" y="1113"/>
                    </a:lnTo>
                    <a:lnTo>
                      <a:pt x="251" y="1111"/>
                    </a:lnTo>
                    <a:lnTo>
                      <a:pt x="253" y="1111"/>
                    </a:lnTo>
                    <a:lnTo>
                      <a:pt x="253" y="1108"/>
                    </a:lnTo>
                    <a:lnTo>
                      <a:pt x="251" y="1108"/>
                    </a:lnTo>
                    <a:lnTo>
                      <a:pt x="253" y="1108"/>
                    </a:lnTo>
                    <a:lnTo>
                      <a:pt x="251" y="1106"/>
                    </a:lnTo>
                    <a:lnTo>
                      <a:pt x="251" y="1103"/>
                    </a:lnTo>
                    <a:lnTo>
                      <a:pt x="251" y="1101"/>
                    </a:lnTo>
                    <a:lnTo>
                      <a:pt x="251" y="1098"/>
                    </a:lnTo>
                    <a:lnTo>
                      <a:pt x="251" y="1096"/>
                    </a:lnTo>
                    <a:lnTo>
                      <a:pt x="251" y="1093"/>
                    </a:lnTo>
                    <a:lnTo>
                      <a:pt x="251" y="1091"/>
                    </a:lnTo>
                    <a:lnTo>
                      <a:pt x="251" y="1088"/>
                    </a:lnTo>
                    <a:lnTo>
                      <a:pt x="251" y="1086"/>
                    </a:lnTo>
                    <a:lnTo>
                      <a:pt x="248" y="1083"/>
                    </a:lnTo>
                    <a:lnTo>
                      <a:pt x="248" y="1081"/>
                    </a:lnTo>
                    <a:lnTo>
                      <a:pt x="248" y="1078"/>
                    </a:lnTo>
                    <a:lnTo>
                      <a:pt x="248" y="1076"/>
                    </a:lnTo>
                    <a:lnTo>
                      <a:pt x="246" y="1076"/>
                    </a:lnTo>
                    <a:lnTo>
                      <a:pt x="246" y="1073"/>
                    </a:lnTo>
                    <a:lnTo>
                      <a:pt x="246" y="1071"/>
                    </a:lnTo>
                    <a:lnTo>
                      <a:pt x="243" y="1071"/>
                    </a:lnTo>
                    <a:lnTo>
                      <a:pt x="243" y="1069"/>
                    </a:lnTo>
                    <a:lnTo>
                      <a:pt x="241" y="1069"/>
                    </a:lnTo>
                    <a:lnTo>
                      <a:pt x="238" y="1069"/>
                    </a:lnTo>
                    <a:lnTo>
                      <a:pt x="238" y="1066"/>
                    </a:lnTo>
                    <a:lnTo>
                      <a:pt x="238" y="1064"/>
                    </a:lnTo>
                    <a:lnTo>
                      <a:pt x="241" y="1064"/>
                    </a:lnTo>
                    <a:lnTo>
                      <a:pt x="241" y="1061"/>
                    </a:lnTo>
                    <a:lnTo>
                      <a:pt x="238" y="1061"/>
                    </a:lnTo>
                    <a:lnTo>
                      <a:pt x="238" y="1059"/>
                    </a:lnTo>
                    <a:lnTo>
                      <a:pt x="238" y="1056"/>
                    </a:lnTo>
                    <a:lnTo>
                      <a:pt x="236" y="1056"/>
                    </a:lnTo>
                    <a:lnTo>
                      <a:pt x="233" y="1054"/>
                    </a:lnTo>
                    <a:lnTo>
                      <a:pt x="233" y="1051"/>
                    </a:lnTo>
                    <a:lnTo>
                      <a:pt x="231" y="1051"/>
                    </a:lnTo>
                    <a:lnTo>
                      <a:pt x="231" y="1049"/>
                    </a:lnTo>
                    <a:lnTo>
                      <a:pt x="231" y="1046"/>
                    </a:lnTo>
                    <a:lnTo>
                      <a:pt x="228" y="1046"/>
                    </a:lnTo>
                    <a:lnTo>
                      <a:pt x="228" y="1044"/>
                    </a:lnTo>
                    <a:lnTo>
                      <a:pt x="228" y="1041"/>
                    </a:lnTo>
                    <a:lnTo>
                      <a:pt x="226" y="1041"/>
                    </a:lnTo>
                    <a:lnTo>
                      <a:pt x="226" y="1039"/>
                    </a:lnTo>
                    <a:lnTo>
                      <a:pt x="223" y="1039"/>
                    </a:lnTo>
                    <a:lnTo>
                      <a:pt x="226" y="1039"/>
                    </a:lnTo>
                    <a:lnTo>
                      <a:pt x="226" y="1036"/>
                    </a:lnTo>
                    <a:lnTo>
                      <a:pt x="228" y="1036"/>
                    </a:lnTo>
                    <a:lnTo>
                      <a:pt x="231" y="1036"/>
                    </a:lnTo>
                    <a:lnTo>
                      <a:pt x="233" y="1036"/>
                    </a:lnTo>
                    <a:lnTo>
                      <a:pt x="236" y="1036"/>
                    </a:lnTo>
                    <a:lnTo>
                      <a:pt x="238" y="1036"/>
                    </a:lnTo>
                    <a:lnTo>
                      <a:pt x="241" y="1034"/>
                    </a:lnTo>
                    <a:lnTo>
                      <a:pt x="243" y="1034"/>
                    </a:lnTo>
                    <a:lnTo>
                      <a:pt x="246" y="1034"/>
                    </a:lnTo>
                    <a:lnTo>
                      <a:pt x="246" y="1036"/>
                    </a:lnTo>
                    <a:lnTo>
                      <a:pt x="248" y="1036"/>
                    </a:lnTo>
                    <a:lnTo>
                      <a:pt x="251" y="1036"/>
                    </a:lnTo>
                    <a:lnTo>
                      <a:pt x="253" y="1034"/>
                    </a:lnTo>
                    <a:lnTo>
                      <a:pt x="256" y="1034"/>
                    </a:lnTo>
                    <a:lnTo>
                      <a:pt x="258" y="1034"/>
                    </a:lnTo>
                    <a:lnTo>
                      <a:pt x="258" y="1031"/>
                    </a:lnTo>
                    <a:lnTo>
                      <a:pt x="261" y="1031"/>
                    </a:lnTo>
                    <a:lnTo>
                      <a:pt x="261" y="1029"/>
                    </a:lnTo>
                    <a:lnTo>
                      <a:pt x="263" y="1029"/>
                    </a:lnTo>
                    <a:lnTo>
                      <a:pt x="263" y="1026"/>
                    </a:lnTo>
                    <a:lnTo>
                      <a:pt x="266" y="1026"/>
                    </a:lnTo>
                    <a:lnTo>
                      <a:pt x="266" y="1024"/>
                    </a:lnTo>
                    <a:lnTo>
                      <a:pt x="268" y="1024"/>
                    </a:lnTo>
                    <a:lnTo>
                      <a:pt x="268" y="1021"/>
                    </a:lnTo>
                    <a:lnTo>
                      <a:pt x="271" y="1021"/>
                    </a:lnTo>
                    <a:lnTo>
                      <a:pt x="271" y="1019"/>
                    </a:lnTo>
                    <a:lnTo>
                      <a:pt x="271" y="1016"/>
                    </a:lnTo>
                    <a:lnTo>
                      <a:pt x="273" y="1016"/>
                    </a:lnTo>
                    <a:lnTo>
                      <a:pt x="273" y="1014"/>
                    </a:lnTo>
                    <a:lnTo>
                      <a:pt x="273" y="1011"/>
                    </a:lnTo>
                    <a:lnTo>
                      <a:pt x="273" y="1009"/>
                    </a:lnTo>
                    <a:lnTo>
                      <a:pt x="273" y="1006"/>
                    </a:lnTo>
                    <a:lnTo>
                      <a:pt x="273" y="1004"/>
                    </a:lnTo>
                    <a:lnTo>
                      <a:pt x="273" y="1001"/>
                    </a:lnTo>
                    <a:lnTo>
                      <a:pt x="273" y="999"/>
                    </a:lnTo>
                    <a:lnTo>
                      <a:pt x="273" y="996"/>
                    </a:lnTo>
                    <a:lnTo>
                      <a:pt x="275" y="996"/>
                    </a:lnTo>
                    <a:lnTo>
                      <a:pt x="275" y="994"/>
                    </a:lnTo>
                    <a:lnTo>
                      <a:pt x="275" y="991"/>
                    </a:lnTo>
                    <a:lnTo>
                      <a:pt x="278" y="991"/>
                    </a:lnTo>
                    <a:lnTo>
                      <a:pt x="278" y="989"/>
                    </a:lnTo>
                    <a:lnTo>
                      <a:pt x="280" y="989"/>
                    </a:lnTo>
                    <a:lnTo>
                      <a:pt x="280" y="987"/>
                    </a:lnTo>
                    <a:lnTo>
                      <a:pt x="280" y="984"/>
                    </a:lnTo>
                    <a:lnTo>
                      <a:pt x="280" y="982"/>
                    </a:lnTo>
                    <a:lnTo>
                      <a:pt x="283" y="982"/>
                    </a:lnTo>
                    <a:lnTo>
                      <a:pt x="285" y="982"/>
                    </a:lnTo>
                    <a:lnTo>
                      <a:pt x="283" y="982"/>
                    </a:lnTo>
                    <a:lnTo>
                      <a:pt x="283" y="979"/>
                    </a:lnTo>
                    <a:lnTo>
                      <a:pt x="283" y="977"/>
                    </a:lnTo>
                    <a:lnTo>
                      <a:pt x="283" y="974"/>
                    </a:lnTo>
                    <a:lnTo>
                      <a:pt x="283" y="972"/>
                    </a:lnTo>
                    <a:lnTo>
                      <a:pt x="283" y="969"/>
                    </a:lnTo>
                    <a:lnTo>
                      <a:pt x="285" y="969"/>
                    </a:lnTo>
                    <a:lnTo>
                      <a:pt x="285" y="967"/>
                    </a:lnTo>
                    <a:lnTo>
                      <a:pt x="288" y="967"/>
                    </a:lnTo>
                    <a:lnTo>
                      <a:pt x="288" y="964"/>
                    </a:lnTo>
                    <a:lnTo>
                      <a:pt x="290" y="964"/>
                    </a:lnTo>
                    <a:lnTo>
                      <a:pt x="293" y="962"/>
                    </a:lnTo>
                    <a:lnTo>
                      <a:pt x="293" y="959"/>
                    </a:lnTo>
                    <a:lnTo>
                      <a:pt x="295" y="959"/>
                    </a:lnTo>
                    <a:lnTo>
                      <a:pt x="295" y="957"/>
                    </a:lnTo>
                    <a:lnTo>
                      <a:pt x="298" y="957"/>
                    </a:lnTo>
                    <a:lnTo>
                      <a:pt x="300" y="954"/>
                    </a:lnTo>
                    <a:lnTo>
                      <a:pt x="303" y="952"/>
                    </a:lnTo>
                    <a:lnTo>
                      <a:pt x="305" y="952"/>
                    </a:lnTo>
                    <a:lnTo>
                      <a:pt x="305" y="949"/>
                    </a:lnTo>
                    <a:lnTo>
                      <a:pt x="308" y="947"/>
                    </a:lnTo>
                    <a:lnTo>
                      <a:pt x="308" y="949"/>
                    </a:lnTo>
                    <a:lnTo>
                      <a:pt x="308" y="947"/>
                    </a:lnTo>
                    <a:lnTo>
                      <a:pt x="310" y="944"/>
                    </a:lnTo>
                    <a:lnTo>
                      <a:pt x="313" y="944"/>
                    </a:lnTo>
                    <a:lnTo>
                      <a:pt x="313" y="942"/>
                    </a:lnTo>
                    <a:lnTo>
                      <a:pt x="315" y="939"/>
                    </a:lnTo>
                    <a:lnTo>
                      <a:pt x="318" y="937"/>
                    </a:lnTo>
                    <a:lnTo>
                      <a:pt x="318" y="934"/>
                    </a:lnTo>
                    <a:lnTo>
                      <a:pt x="320" y="934"/>
                    </a:lnTo>
                    <a:lnTo>
                      <a:pt x="320" y="932"/>
                    </a:lnTo>
                    <a:lnTo>
                      <a:pt x="320" y="929"/>
                    </a:lnTo>
                    <a:lnTo>
                      <a:pt x="323" y="929"/>
                    </a:lnTo>
                    <a:lnTo>
                      <a:pt x="323" y="927"/>
                    </a:lnTo>
                    <a:lnTo>
                      <a:pt x="325" y="927"/>
                    </a:lnTo>
                    <a:lnTo>
                      <a:pt x="323" y="927"/>
                    </a:lnTo>
                    <a:lnTo>
                      <a:pt x="323" y="929"/>
                    </a:lnTo>
                    <a:lnTo>
                      <a:pt x="323" y="927"/>
                    </a:lnTo>
                    <a:lnTo>
                      <a:pt x="325" y="927"/>
                    </a:lnTo>
                    <a:lnTo>
                      <a:pt x="325" y="924"/>
                    </a:lnTo>
                    <a:lnTo>
                      <a:pt x="325" y="922"/>
                    </a:lnTo>
                    <a:lnTo>
                      <a:pt x="328" y="919"/>
                    </a:lnTo>
                    <a:lnTo>
                      <a:pt x="328" y="917"/>
                    </a:lnTo>
                    <a:lnTo>
                      <a:pt x="330" y="914"/>
                    </a:lnTo>
                    <a:lnTo>
                      <a:pt x="330" y="910"/>
                    </a:lnTo>
                    <a:lnTo>
                      <a:pt x="330" y="907"/>
                    </a:lnTo>
                    <a:lnTo>
                      <a:pt x="333" y="905"/>
                    </a:lnTo>
                    <a:lnTo>
                      <a:pt x="333" y="902"/>
                    </a:lnTo>
                    <a:lnTo>
                      <a:pt x="333" y="900"/>
                    </a:lnTo>
                    <a:lnTo>
                      <a:pt x="333" y="897"/>
                    </a:lnTo>
                    <a:lnTo>
                      <a:pt x="333" y="895"/>
                    </a:lnTo>
                    <a:lnTo>
                      <a:pt x="333" y="892"/>
                    </a:lnTo>
                    <a:lnTo>
                      <a:pt x="333" y="890"/>
                    </a:lnTo>
                    <a:lnTo>
                      <a:pt x="333" y="887"/>
                    </a:lnTo>
                    <a:lnTo>
                      <a:pt x="330" y="885"/>
                    </a:lnTo>
                    <a:lnTo>
                      <a:pt x="330" y="882"/>
                    </a:lnTo>
                    <a:lnTo>
                      <a:pt x="330" y="880"/>
                    </a:lnTo>
                    <a:lnTo>
                      <a:pt x="330" y="877"/>
                    </a:lnTo>
                    <a:lnTo>
                      <a:pt x="328" y="875"/>
                    </a:lnTo>
                    <a:lnTo>
                      <a:pt x="328" y="872"/>
                    </a:lnTo>
                    <a:lnTo>
                      <a:pt x="325" y="870"/>
                    </a:lnTo>
                    <a:lnTo>
                      <a:pt x="325" y="867"/>
                    </a:lnTo>
                    <a:lnTo>
                      <a:pt x="323" y="865"/>
                    </a:lnTo>
                    <a:lnTo>
                      <a:pt x="323" y="862"/>
                    </a:lnTo>
                    <a:lnTo>
                      <a:pt x="320" y="862"/>
                    </a:lnTo>
                    <a:lnTo>
                      <a:pt x="320" y="860"/>
                    </a:lnTo>
                    <a:lnTo>
                      <a:pt x="318" y="857"/>
                    </a:lnTo>
                    <a:lnTo>
                      <a:pt x="315" y="855"/>
                    </a:lnTo>
                    <a:lnTo>
                      <a:pt x="315" y="852"/>
                    </a:lnTo>
                    <a:lnTo>
                      <a:pt x="313" y="852"/>
                    </a:lnTo>
                    <a:lnTo>
                      <a:pt x="313" y="850"/>
                    </a:lnTo>
                    <a:lnTo>
                      <a:pt x="310" y="847"/>
                    </a:lnTo>
                    <a:lnTo>
                      <a:pt x="308" y="845"/>
                    </a:lnTo>
                    <a:lnTo>
                      <a:pt x="305" y="842"/>
                    </a:lnTo>
                    <a:lnTo>
                      <a:pt x="303" y="842"/>
                    </a:lnTo>
                    <a:lnTo>
                      <a:pt x="303" y="840"/>
                    </a:lnTo>
                    <a:lnTo>
                      <a:pt x="300" y="840"/>
                    </a:lnTo>
                    <a:lnTo>
                      <a:pt x="303" y="840"/>
                    </a:lnTo>
                    <a:lnTo>
                      <a:pt x="298" y="837"/>
                    </a:lnTo>
                    <a:lnTo>
                      <a:pt x="295" y="840"/>
                    </a:lnTo>
                    <a:lnTo>
                      <a:pt x="298" y="837"/>
                    </a:lnTo>
                    <a:lnTo>
                      <a:pt x="298" y="835"/>
                    </a:lnTo>
                    <a:lnTo>
                      <a:pt x="295" y="835"/>
                    </a:lnTo>
                    <a:lnTo>
                      <a:pt x="293" y="833"/>
                    </a:lnTo>
                    <a:lnTo>
                      <a:pt x="290" y="833"/>
                    </a:lnTo>
                    <a:lnTo>
                      <a:pt x="290" y="830"/>
                    </a:lnTo>
                    <a:lnTo>
                      <a:pt x="288" y="828"/>
                    </a:lnTo>
                    <a:lnTo>
                      <a:pt x="285" y="828"/>
                    </a:lnTo>
                    <a:lnTo>
                      <a:pt x="283" y="825"/>
                    </a:lnTo>
                    <a:lnTo>
                      <a:pt x="280" y="825"/>
                    </a:lnTo>
                    <a:lnTo>
                      <a:pt x="278" y="825"/>
                    </a:lnTo>
                    <a:lnTo>
                      <a:pt x="278" y="823"/>
                    </a:lnTo>
                    <a:lnTo>
                      <a:pt x="275" y="823"/>
                    </a:lnTo>
                    <a:lnTo>
                      <a:pt x="273" y="823"/>
                    </a:lnTo>
                    <a:lnTo>
                      <a:pt x="271" y="823"/>
                    </a:lnTo>
                    <a:lnTo>
                      <a:pt x="271" y="820"/>
                    </a:lnTo>
                    <a:lnTo>
                      <a:pt x="268" y="820"/>
                    </a:lnTo>
                    <a:lnTo>
                      <a:pt x="266" y="820"/>
                    </a:lnTo>
                    <a:lnTo>
                      <a:pt x="263" y="820"/>
                    </a:lnTo>
                    <a:lnTo>
                      <a:pt x="261" y="823"/>
                    </a:lnTo>
                    <a:lnTo>
                      <a:pt x="258" y="823"/>
                    </a:lnTo>
                    <a:lnTo>
                      <a:pt x="256" y="823"/>
                    </a:lnTo>
                    <a:lnTo>
                      <a:pt x="253" y="830"/>
                    </a:lnTo>
                    <a:lnTo>
                      <a:pt x="251" y="833"/>
                    </a:lnTo>
                    <a:lnTo>
                      <a:pt x="251" y="830"/>
                    </a:lnTo>
                    <a:lnTo>
                      <a:pt x="253" y="828"/>
                    </a:lnTo>
                    <a:lnTo>
                      <a:pt x="253" y="825"/>
                    </a:lnTo>
                    <a:lnTo>
                      <a:pt x="253" y="823"/>
                    </a:lnTo>
                    <a:lnTo>
                      <a:pt x="251" y="820"/>
                    </a:lnTo>
                    <a:lnTo>
                      <a:pt x="251" y="823"/>
                    </a:lnTo>
                    <a:lnTo>
                      <a:pt x="251" y="820"/>
                    </a:lnTo>
                    <a:lnTo>
                      <a:pt x="248" y="820"/>
                    </a:lnTo>
                    <a:lnTo>
                      <a:pt x="246" y="820"/>
                    </a:lnTo>
                    <a:lnTo>
                      <a:pt x="243" y="825"/>
                    </a:lnTo>
                    <a:lnTo>
                      <a:pt x="243" y="828"/>
                    </a:lnTo>
                    <a:lnTo>
                      <a:pt x="241" y="830"/>
                    </a:lnTo>
                    <a:lnTo>
                      <a:pt x="243" y="830"/>
                    </a:lnTo>
                    <a:lnTo>
                      <a:pt x="243" y="833"/>
                    </a:lnTo>
                    <a:lnTo>
                      <a:pt x="246" y="835"/>
                    </a:lnTo>
                    <a:lnTo>
                      <a:pt x="248" y="835"/>
                    </a:lnTo>
                    <a:lnTo>
                      <a:pt x="246" y="835"/>
                    </a:lnTo>
                    <a:lnTo>
                      <a:pt x="243" y="835"/>
                    </a:lnTo>
                    <a:lnTo>
                      <a:pt x="241" y="833"/>
                    </a:lnTo>
                    <a:lnTo>
                      <a:pt x="238" y="830"/>
                    </a:lnTo>
                    <a:lnTo>
                      <a:pt x="238" y="828"/>
                    </a:lnTo>
                    <a:lnTo>
                      <a:pt x="236" y="828"/>
                    </a:lnTo>
                    <a:lnTo>
                      <a:pt x="233" y="828"/>
                    </a:lnTo>
                    <a:lnTo>
                      <a:pt x="228" y="825"/>
                    </a:lnTo>
                    <a:lnTo>
                      <a:pt x="226" y="825"/>
                    </a:lnTo>
                    <a:lnTo>
                      <a:pt x="223" y="825"/>
                    </a:lnTo>
                    <a:lnTo>
                      <a:pt x="221" y="825"/>
                    </a:lnTo>
                    <a:lnTo>
                      <a:pt x="221" y="823"/>
                    </a:lnTo>
                    <a:lnTo>
                      <a:pt x="221" y="820"/>
                    </a:lnTo>
                    <a:lnTo>
                      <a:pt x="218" y="820"/>
                    </a:lnTo>
                    <a:lnTo>
                      <a:pt x="218" y="818"/>
                    </a:lnTo>
                    <a:lnTo>
                      <a:pt x="218" y="815"/>
                    </a:lnTo>
                    <a:lnTo>
                      <a:pt x="218" y="813"/>
                    </a:lnTo>
                    <a:lnTo>
                      <a:pt x="216" y="813"/>
                    </a:lnTo>
                    <a:lnTo>
                      <a:pt x="213" y="810"/>
                    </a:lnTo>
                    <a:lnTo>
                      <a:pt x="211" y="810"/>
                    </a:lnTo>
                    <a:lnTo>
                      <a:pt x="208" y="810"/>
                    </a:lnTo>
                    <a:lnTo>
                      <a:pt x="208" y="808"/>
                    </a:lnTo>
                    <a:lnTo>
                      <a:pt x="206" y="808"/>
                    </a:lnTo>
                    <a:lnTo>
                      <a:pt x="203" y="808"/>
                    </a:lnTo>
                    <a:lnTo>
                      <a:pt x="203" y="805"/>
                    </a:lnTo>
                    <a:lnTo>
                      <a:pt x="203" y="803"/>
                    </a:lnTo>
                    <a:lnTo>
                      <a:pt x="203" y="800"/>
                    </a:lnTo>
                    <a:lnTo>
                      <a:pt x="203" y="798"/>
                    </a:lnTo>
                    <a:lnTo>
                      <a:pt x="201" y="798"/>
                    </a:lnTo>
                    <a:lnTo>
                      <a:pt x="203" y="798"/>
                    </a:lnTo>
                    <a:lnTo>
                      <a:pt x="203" y="795"/>
                    </a:lnTo>
                    <a:lnTo>
                      <a:pt x="201" y="795"/>
                    </a:lnTo>
                    <a:lnTo>
                      <a:pt x="201" y="793"/>
                    </a:lnTo>
                    <a:lnTo>
                      <a:pt x="201" y="790"/>
                    </a:lnTo>
                    <a:lnTo>
                      <a:pt x="203" y="790"/>
                    </a:lnTo>
                    <a:lnTo>
                      <a:pt x="201" y="790"/>
                    </a:lnTo>
                    <a:lnTo>
                      <a:pt x="201" y="788"/>
                    </a:lnTo>
                    <a:lnTo>
                      <a:pt x="203" y="788"/>
                    </a:lnTo>
                    <a:lnTo>
                      <a:pt x="203" y="785"/>
                    </a:lnTo>
                    <a:lnTo>
                      <a:pt x="201" y="785"/>
                    </a:lnTo>
                    <a:lnTo>
                      <a:pt x="203" y="785"/>
                    </a:lnTo>
                    <a:lnTo>
                      <a:pt x="201" y="783"/>
                    </a:lnTo>
                    <a:lnTo>
                      <a:pt x="201" y="780"/>
                    </a:lnTo>
                    <a:lnTo>
                      <a:pt x="201" y="778"/>
                    </a:lnTo>
                    <a:lnTo>
                      <a:pt x="201" y="775"/>
                    </a:lnTo>
                    <a:lnTo>
                      <a:pt x="201" y="773"/>
                    </a:lnTo>
                    <a:lnTo>
                      <a:pt x="203" y="773"/>
                    </a:lnTo>
                    <a:lnTo>
                      <a:pt x="201" y="773"/>
                    </a:lnTo>
                    <a:lnTo>
                      <a:pt x="201" y="770"/>
                    </a:lnTo>
                    <a:lnTo>
                      <a:pt x="203" y="770"/>
                    </a:lnTo>
                    <a:lnTo>
                      <a:pt x="201" y="770"/>
                    </a:lnTo>
                    <a:lnTo>
                      <a:pt x="203" y="770"/>
                    </a:lnTo>
                    <a:lnTo>
                      <a:pt x="203" y="768"/>
                    </a:lnTo>
                    <a:lnTo>
                      <a:pt x="203" y="765"/>
                    </a:lnTo>
                    <a:lnTo>
                      <a:pt x="203" y="763"/>
                    </a:lnTo>
                    <a:lnTo>
                      <a:pt x="203" y="760"/>
                    </a:lnTo>
                    <a:lnTo>
                      <a:pt x="203" y="758"/>
                    </a:lnTo>
                    <a:lnTo>
                      <a:pt x="203" y="756"/>
                    </a:lnTo>
                    <a:lnTo>
                      <a:pt x="203" y="753"/>
                    </a:lnTo>
                    <a:lnTo>
                      <a:pt x="201" y="751"/>
                    </a:lnTo>
                    <a:lnTo>
                      <a:pt x="201" y="748"/>
                    </a:lnTo>
                    <a:lnTo>
                      <a:pt x="201" y="746"/>
                    </a:lnTo>
                    <a:lnTo>
                      <a:pt x="203" y="746"/>
                    </a:lnTo>
                    <a:lnTo>
                      <a:pt x="203" y="743"/>
                    </a:lnTo>
                    <a:lnTo>
                      <a:pt x="206" y="743"/>
                    </a:lnTo>
                    <a:lnTo>
                      <a:pt x="206" y="741"/>
                    </a:lnTo>
                    <a:lnTo>
                      <a:pt x="206" y="738"/>
                    </a:lnTo>
                    <a:lnTo>
                      <a:pt x="206" y="736"/>
                    </a:lnTo>
                    <a:lnTo>
                      <a:pt x="206" y="733"/>
                    </a:lnTo>
                    <a:lnTo>
                      <a:pt x="206" y="731"/>
                    </a:lnTo>
                    <a:lnTo>
                      <a:pt x="203" y="728"/>
                    </a:lnTo>
                    <a:lnTo>
                      <a:pt x="203" y="726"/>
                    </a:lnTo>
                    <a:lnTo>
                      <a:pt x="201" y="726"/>
                    </a:lnTo>
                    <a:lnTo>
                      <a:pt x="201" y="723"/>
                    </a:lnTo>
                    <a:lnTo>
                      <a:pt x="198" y="723"/>
                    </a:lnTo>
                    <a:lnTo>
                      <a:pt x="196" y="723"/>
                    </a:lnTo>
                    <a:lnTo>
                      <a:pt x="196" y="721"/>
                    </a:lnTo>
                    <a:lnTo>
                      <a:pt x="196" y="723"/>
                    </a:lnTo>
                    <a:lnTo>
                      <a:pt x="194" y="723"/>
                    </a:lnTo>
                    <a:lnTo>
                      <a:pt x="194" y="721"/>
                    </a:lnTo>
                    <a:lnTo>
                      <a:pt x="191" y="721"/>
                    </a:lnTo>
                    <a:lnTo>
                      <a:pt x="191" y="718"/>
                    </a:lnTo>
                    <a:lnTo>
                      <a:pt x="189" y="718"/>
                    </a:lnTo>
                    <a:lnTo>
                      <a:pt x="186" y="718"/>
                    </a:lnTo>
                    <a:lnTo>
                      <a:pt x="184" y="718"/>
                    </a:lnTo>
                    <a:lnTo>
                      <a:pt x="184" y="716"/>
                    </a:lnTo>
                    <a:lnTo>
                      <a:pt x="184" y="713"/>
                    </a:lnTo>
                    <a:lnTo>
                      <a:pt x="184" y="711"/>
                    </a:lnTo>
                    <a:lnTo>
                      <a:pt x="184" y="708"/>
                    </a:lnTo>
                    <a:lnTo>
                      <a:pt x="181" y="708"/>
                    </a:lnTo>
                    <a:lnTo>
                      <a:pt x="179" y="708"/>
                    </a:lnTo>
                    <a:lnTo>
                      <a:pt x="179" y="706"/>
                    </a:lnTo>
                    <a:lnTo>
                      <a:pt x="176" y="706"/>
                    </a:lnTo>
                    <a:lnTo>
                      <a:pt x="174" y="706"/>
                    </a:lnTo>
                    <a:lnTo>
                      <a:pt x="174" y="703"/>
                    </a:lnTo>
                    <a:lnTo>
                      <a:pt x="174" y="701"/>
                    </a:lnTo>
                    <a:lnTo>
                      <a:pt x="171" y="701"/>
                    </a:lnTo>
                    <a:lnTo>
                      <a:pt x="171" y="698"/>
                    </a:lnTo>
                    <a:lnTo>
                      <a:pt x="169" y="698"/>
                    </a:lnTo>
                    <a:lnTo>
                      <a:pt x="169" y="696"/>
                    </a:lnTo>
                    <a:lnTo>
                      <a:pt x="166" y="696"/>
                    </a:lnTo>
                    <a:lnTo>
                      <a:pt x="166" y="693"/>
                    </a:lnTo>
                    <a:lnTo>
                      <a:pt x="166" y="691"/>
                    </a:lnTo>
                    <a:lnTo>
                      <a:pt x="169" y="693"/>
                    </a:lnTo>
                    <a:lnTo>
                      <a:pt x="171" y="693"/>
                    </a:lnTo>
                    <a:lnTo>
                      <a:pt x="174" y="693"/>
                    </a:lnTo>
                    <a:lnTo>
                      <a:pt x="171" y="693"/>
                    </a:lnTo>
                    <a:lnTo>
                      <a:pt x="171" y="696"/>
                    </a:lnTo>
                    <a:lnTo>
                      <a:pt x="171" y="693"/>
                    </a:lnTo>
                    <a:lnTo>
                      <a:pt x="171" y="696"/>
                    </a:lnTo>
                    <a:lnTo>
                      <a:pt x="174" y="696"/>
                    </a:lnTo>
                    <a:lnTo>
                      <a:pt x="174" y="693"/>
                    </a:lnTo>
                    <a:lnTo>
                      <a:pt x="176" y="696"/>
                    </a:lnTo>
                    <a:lnTo>
                      <a:pt x="176" y="698"/>
                    </a:lnTo>
                    <a:lnTo>
                      <a:pt x="179" y="698"/>
                    </a:lnTo>
                    <a:lnTo>
                      <a:pt x="181" y="698"/>
                    </a:lnTo>
                    <a:lnTo>
                      <a:pt x="184" y="701"/>
                    </a:lnTo>
                    <a:lnTo>
                      <a:pt x="186" y="703"/>
                    </a:lnTo>
                    <a:lnTo>
                      <a:pt x="186" y="706"/>
                    </a:lnTo>
                    <a:lnTo>
                      <a:pt x="186" y="708"/>
                    </a:lnTo>
                    <a:lnTo>
                      <a:pt x="189" y="708"/>
                    </a:lnTo>
                    <a:lnTo>
                      <a:pt x="189" y="711"/>
                    </a:lnTo>
                    <a:lnTo>
                      <a:pt x="191" y="711"/>
                    </a:lnTo>
                    <a:lnTo>
                      <a:pt x="194" y="711"/>
                    </a:lnTo>
                    <a:lnTo>
                      <a:pt x="196" y="713"/>
                    </a:lnTo>
                    <a:lnTo>
                      <a:pt x="198" y="713"/>
                    </a:lnTo>
                    <a:lnTo>
                      <a:pt x="201" y="713"/>
                    </a:lnTo>
                    <a:lnTo>
                      <a:pt x="203" y="713"/>
                    </a:lnTo>
                    <a:lnTo>
                      <a:pt x="206" y="713"/>
                    </a:lnTo>
                    <a:lnTo>
                      <a:pt x="208" y="713"/>
                    </a:lnTo>
                    <a:lnTo>
                      <a:pt x="211" y="713"/>
                    </a:lnTo>
                    <a:lnTo>
                      <a:pt x="213" y="713"/>
                    </a:lnTo>
                    <a:lnTo>
                      <a:pt x="216" y="713"/>
                    </a:lnTo>
                    <a:lnTo>
                      <a:pt x="218" y="713"/>
                    </a:lnTo>
                    <a:lnTo>
                      <a:pt x="221" y="713"/>
                    </a:lnTo>
                    <a:lnTo>
                      <a:pt x="223" y="713"/>
                    </a:lnTo>
                    <a:lnTo>
                      <a:pt x="223" y="711"/>
                    </a:lnTo>
                    <a:lnTo>
                      <a:pt x="226" y="711"/>
                    </a:lnTo>
                    <a:lnTo>
                      <a:pt x="228" y="711"/>
                    </a:lnTo>
                    <a:lnTo>
                      <a:pt x="228" y="708"/>
                    </a:lnTo>
                    <a:lnTo>
                      <a:pt x="231" y="708"/>
                    </a:lnTo>
                    <a:lnTo>
                      <a:pt x="233" y="708"/>
                    </a:lnTo>
                    <a:lnTo>
                      <a:pt x="233" y="706"/>
                    </a:lnTo>
                    <a:lnTo>
                      <a:pt x="236" y="706"/>
                    </a:lnTo>
                    <a:lnTo>
                      <a:pt x="236" y="703"/>
                    </a:lnTo>
                    <a:lnTo>
                      <a:pt x="238" y="703"/>
                    </a:lnTo>
                    <a:lnTo>
                      <a:pt x="238" y="701"/>
                    </a:lnTo>
                    <a:lnTo>
                      <a:pt x="241" y="701"/>
                    </a:lnTo>
                    <a:lnTo>
                      <a:pt x="241" y="698"/>
                    </a:lnTo>
                    <a:lnTo>
                      <a:pt x="241" y="696"/>
                    </a:lnTo>
                    <a:lnTo>
                      <a:pt x="243" y="693"/>
                    </a:lnTo>
                    <a:lnTo>
                      <a:pt x="246" y="691"/>
                    </a:lnTo>
                    <a:lnTo>
                      <a:pt x="246" y="688"/>
                    </a:lnTo>
                    <a:lnTo>
                      <a:pt x="246" y="691"/>
                    </a:lnTo>
                    <a:lnTo>
                      <a:pt x="243" y="691"/>
                    </a:lnTo>
                    <a:lnTo>
                      <a:pt x="243" y="688"/>
                    </a:lnTo>
                    <a:lnTo>
                      <a:pt x="246" y="688"/>
                    </a:lnTo>
                    <a:lnTo>
                      <a:pt x="246" y="686"/>
                    </a:lnTo>
                    <a:lnTo>
                      <a:pt x="246" y="683"/>
                    </a:lnTo>
                    <a:lnTo>
                      <a:pt x="246" y="681"/>
                    </a:lnTo>
                    <a:lnTo>
                      <a:pt x="248" y="681"/>
                    </a:lnTo>
                    <a:lnTo>
                      <a:pt x="248" y="678"/>
                    </a:lnTo>
                    <a:lnTo>
                      <a:pt x="246" y="678"/>
                    </a:lnTo>
                    <a:lnTo>
                      <a:pt x="246" y="676"/>
                    </a:lnTo>
                    <a:lnTo>
                      <a:pt x="246" y="674"/>
                    </a:lnTo>
                    <a:lnTo>
                      <a:pt x="243" y="674"/>
                    </a:lnTo>
                    <a:lnTo>
                      <a:pt x="243" y="671"/>
                    </a:lnTo>
                    <a:lnTo>
                      <a:pt x="243" y="669"/>
                    </a:lnTo>
                    <a:lnTo>
                      <a:pt x="241" y="669"/>
                    </a:lnTo>
                    <a:lnTo>
                      <a:pt x="241" y="666"/>
                    </a:lnTo>
                    <a:lnTo>
                      <a:pt x="238" y="666"/>
                    </a:lnTo>
                    <a:lnTo>
                      <a:pt x="236" y="666"/>
                    </a:lnTo>
                    <a:lnTo>
                      <a:pt x="233" y="666"/>
                    </a:lnTo>
                    <a:lnTo>
                      <a:pt x="233" y="669"/>
                    </a:lnTo>
                    <a:lnTo>
                      <a:pt x="236" y="669"/>
                    </a:lnTo>
                    <a:lnTo>
                      <a:pt x="236" y="671"/>
                    </a:lnTo>
                    <a:lnTo>
                      <a:pt x="233" y="671"/>
                    </a:lnTo>
                    <a:lnTo>
                      <a:pt x="233" y="669"/>
                    </a:lnTo>
                    <a:lnTo>
                      <a:pt x="233" y="671"/>
                    </a:lnTo>
                    <a:lnTo>
                      <a:pt x="236" y="671"/>
                    </a:lnTo>
                    <a:lnTo>
                      <a:pt x="236" y="674"/>
                    </a:lnTo>
                    <a:lnTo>
                      <a:pt x="238" y="676"/>
                    </a:lnTo>
                    <a:lnTo>
                      <a:pt x="238" y="678"/>
                    </a:lnTo>
                    <a:lnTo>
                      <a:pt x="238" y="676"/>
                    </a:lnTo>
                    <a:lnTo>
                      <a:pt x="238" y="674"/>
                    </a:lnTo>
                    <a:lnTo>
                      <a:pt x="236" y="674"/>
                    </a:lnTo>
                    <a:lnTo>
                      <a:pt x="236" y="671"/>
                    </a:lnTo>
                    <a:lnTo>
                      <a:pt x="238" y="671"/>
                    </a:lnTo>
                    <a:lnTo>
                      <a:pt x="238" y="674"/>
                    </a:lnTo>
                    <a:lnTo>
                      <a:pt x="241" y="674"/>
                    </a:lnTo>
                    <a:lnTo>
                      <a:pt x="241" y="676"/>
                    </a:lnTo>
                    <a:lnTo>
                      <a:pt x="243" y="676"/>
                    </a:lnTo>
                    <a:lnTo>
                      <a:pt x="243" y="678"/>
                    </a:lnTo>
                    <a:lnTo>
                      <a:pt x="243" y="681"/>
                    </a:lnTo>
                    <a:lnTo>
                      <a:pt x="243" y="683"/>
                    </a:lnTo>
                    <a:lnTo>
                      <a:pt x="243" y="686"/>
                    </a:lnTo>
                    <a:lnTo>
                      <a:pt x="243" y="688"/>
                    </a:lnTo>
                    <a:lnTo>
                      <a:pt x="243" y="691"/>
                    </a:lnTo>
                    <a:lnTo>
                      <a:pt x="241" y="691"/>
                    </a:lnTo>
                    <a:lnTo>
                      <a:pt x="241" y="693"/>
                    </a:lnTo>
                    <a:lnTo>
                      <a:pt x="241" y="691"/>
                    </a:lnTo>
                    <a:lnTo>
                      <a:pt x="241" y="688"/>
                    </a:lnTo>
                    <a:lnTo>
                      <a:pt x="243" y="688"/>
                    </a:lnTo>
                    <a:lnTo>
                      <a:pt x="243" y="686"/>
                    </a:lnTo>
                    <a:lnTo>
                      <a:pt x="243" y="683"/>
                    </a:lnTo>
                    <a:lnTo>
                      <a:pt x="241" y="683"/>
                    </a:lnTo>
                    <a:lnTo>
                      <a:pt x="241" y="681"/>
                    </a:lnTo>
                    <a:lnTo>
                      <a:pt x="241" y="683"/>
                    </a:lnTo>
                    <a:lnTo>
                      <a:pt x="241" y="686"/>
                    </a:lnTo>
                    <a:lnTo>
                      <a:pt x="241" y="688"/>
                    </a:lnTo>
                    <a:lnTo>
                      <a:pt x="241" y="691"/>
                    </a:lnTo>
                    <a:lnTo>
                      <a:pt x="238" y="691"/>
                    </a:lnTo>
                    <a:lnTo>
                      <a:pt x="238" y="693"/>
                    </a:lnTo>
                    <a:lnTo>
                      <a:pt x="238" y="696"/>
                    </a:lnTo>
                    <a:lnTo>
                      <a:pt x="236" y="696"/>
                    </a:lnTo>
                    <a:lnTo>
                      <a:pt x="236" y="698"/>
                    </a:lnTo>
                    <a:lnTo>
                      <a:pt x="233" y="698"/>
                    </a:lnTo>
                    <a:lnTo>
                      <a:pt x="236" y="698"/>
                    </a:lnTo>
                    <a:lnTo>
                      <a:pt x="236" y="696"/>
                    </a:lnTo>
                    <a:lnTo>
                      <a:pt x="236" y="693"/>
                    </a:lnTo>
                    <a:lnTo>
                      <a:pt x="238" y="691"/>
                    </a:lnTo>
                    <a:lnTo>
                      <a:pt x="238" y="688"/>
                    </a:lnTo>
                    <a:lnTo>
                      <a:pt x="238" y="686"/>
                    </a:lnTo>
                    <a:lnTo>
                      <a:pt x="238" y="683"/>
                    </a:lnTo>
                    <a:lnTo>
                      <a:pt x="238" y="681"/>
                    </a:lnTo>
                    <a:lnTo>
                      <a:pt x="238" y="678"/>
                    </a:lnTo>
                    <a:lnTo>
                      <a:pt x="238" y="676"/>
                    </a:lnTo>
                    <a:lnTo>
                      <a:pt x="236" y="676"/>
                    </a:lnTo>
                    <a:lnTo>
                      <a:pt x="236" y="674"/>
                    </a:lnTo>
                    <a:lnTo>
                      <a:pt x="233" y="674"/>
                    </a:lnTo>
                    <a:lnTo>
                      <a:pt x="233" y="671"/>
                    </a:lnTo>
                    <a:lnTo>
                      <a:pt x="233" y="669"/>
                    </a:lnTo>
                    <a:lnTo>
                      <a:pt x="233" y="666"/>
                    </a:lnTo>
                    <a:lnTo>
                      <a:pt x="236" y="666"/>
                    </a:lnTo>
                    <a:lnTo>
                      <a:pt x="238" y="666"/>
                    </a:lnTo>
                    <a:lnTo>
                      <a:pt x="238" y="664"/>
                    </a:lnTo>
                    <a:lnTo>
                      <a:pt x="238" y="666"/>
                    </a:lnTo>
                    <a:lnTo>
                      <a:pt x="241" y="666"/>
                    </a:lnTo>
                    <a:lnTo>
                      <a:pt x="241" y="664"/>
                    </a:lnTo>
                    <a:lnTo>
                      <a:pt x="238" y="664"/>
                    </a:lnTo>
                    <a:lnTo>
                      <a:pt x="241" y="664"/>
                    </a:lnTo>
                    <a:lnTo>
                      <a:pt x="243" y="664"/>
                    </a:lnTo>
                    <a:lnTo>
                      <a:pt x="246" y="664"/>
                    </a:lnTo>
                    <a:lnTo>
                      <a:pt x="246" y="661"/>
                    </a:lnTo>
                    <a:lnTo>
                      <a:pt x="248" y="661"/>
                    </a:lnTo>
                    <a:lnTo>
                      <a:pt x="251" y="661"/>
                    </a:lnTo>
                    <a:lnTo>
                      <a:pt x="253" y="661"/>
                    </a:lnTo>
                    <a:lnTo>
                      <a:pt x="256" y="659"/>
                    </a:lnTo>
                    <a:lnTo>
                      <a:pt x="258" y="659"/>
                    </a:lnTo>
                    <a:lnTo>
                      <a:pt x="261" y="659"/>
                    </a:lnTo>
                    <a:lnTo>
                      <a:pt x="261" y="656"/>
                    </a:lnTo>
                    <a:lnTo>
                      <a:pt x="263" y="656"/>
                    </a:lnTo>
                    <a:lnTo>
                      <a:pt x="266" y="654"/>
                    </a:lnTo>
                    <a:lnTo>
                      <a:pt x="268" y="654"/>
                    </a:lnTo>
                    <a:lnTo>
                      <a:pt x="268" y="651"/>
                    </a:lnTo>
                    <a:lnTo>
                      <a:pt x="271" y="651"/>
                    </a:lnTo>
                    <a:lnTo>
                      <a:pt x="273" y="651"/>
                    </a:lnTo>
                    <a:lnTo>
                      <a:pt x="273" y="649"/>
                    </a:lnTo>
                    <a:lnTo>
                      <a:pt x="275" y="649"/>
                    </a:lnTo>
                    <a:lnTo>
                      <a:pt x="275" y="646"/>
                    </a:lnTo>
                    <a:lnTo>
                      <a:pt x="278" y="646"/>
                    </a:lnTo>
                    <a:lnTo>
                      <a:pt x="280" y="644"/>
                    </a:lnTo>
                    <a:lnTo>
                      <a:pt x="283" y="641"/>
                    </a:lnTo>
                    <a:lnTo>
                      <a:pt x="285" y="641"/>
                    </a:lnTo>
                    <a:lnTo>
                      <a:pt x="285" y="639"/>
                    </a:lnTo>
                    <a:lnTo>
                      <a:pt x="288" y="639"/>
                    </a:lnTo>
                    <a:lnTo>
                      <a:pt x="290" y="636"/>
                    </a:lnTo>
                    <a:lnTo>
                      <a:pt x="293" y="634"/>
                    </a:lnTo>
                    <a:lnTo>
                      <a:pt x="295" y="631"/>
                    </a:lnTo>
                    <a:lnTo>
                      <a:pt x="298" y="629"/>
                    </a:lnTo>
                    <a:lnTo>
                      <a:pt x="298" y="626"/>
                    </a:lnTo>
                    <a:lnTo>
                      <a:pt x="300" y="626"/>
                    </a:lnTo>
                    <a:lnTo>
                      <a:pt x="300" y="624"/>
                    </a:lnTo>
                    <a:lnTo>
                      <a:pt x="303" y="624"/>
                    </a:lnTo>
                    <a:lnTo>
                      <a:pt x="303" y="621"/>
                    </a:lnTo>
                    <a:lnTo>
                      <a:pt x="305" y="621"/>
                    </a:lnTo>
                    <a:lnTo>
                      <a:pt x="305" y="619"/>
                    </a:lnTo>
                    <a:lnTo>
                      <a:pt x="308" y="616"/>
                    </a:lnTo>
                    <a:lnTo>
                      <a:pt x="308" y="614"/>
                    </a:lnTo>
                    <a:lnTo>
                      <a:pt x="310" y="614"/>
                    </a:lnTo>
                    <a:lnTo>
                      <a:pt x="310" y="611"/>
                    </a:lnTo>
                    <a:lnTo>
                      <a:pt x="313" y="609"/>
                    </a:lnTo>
                    <a:lnTo>
                      <a:pt x="313" y="606"/>
                    </a:lnTo>
                    <a:lnTo>
                      <a:pt x="315" y="604"/>
                    </a:lnTo>
                    <a:lnTo>
                      <a:pt x="318" y="601"/>
                    </a:lnTo>
                    <a:lnTo>
                      <a:pt x="318" y="599"/>
                    </a:lnTo>
                    <a:lnTo>
                      <a:pt x="318" y="597"/>
                    </a:lnTo>
                    <a:lnTo>
                      <a:pt x="320" y="597"/>
                    </a:lnTo>
                    <a:lnTo>
                      <a:pt x="320" y="594"/>
                    </a:lnTo>
                    <a:lnTo>
                      <a:pt x="320" y="592"/>
                    </a:lnTo>
                    <a:lnTo>
                      <a:pt x="320" y="589"/>
                    </a:lnTo>
                    <a:lnTo>
                      <a:pt x="323" y="589"/>
                    </a:lnTo>
                    <a:lnTo>
                      <a:pt x="323" y="587"/>
                    </a:lnTo>
                    <a:lnTo>
                      <a:pt x="323" y="584"/>
                    </a:lnTo>
                    <a:lnTo>
                      <a:pt x="323" y="582"/>
                    </a:lnTo>
                    <a:lnTo>
                      <a:pt x="323" y="579"/>
                    </a:lnTo>
                    <a:lnTo>
                      <a:pt x="325" y="577"/>
                    </a:lnTo>
                    <a:lnTo>
                      <a:pt x="325" y="574"/>
                    </a:lnTo>
                    <a:lnTo>
                      <a:pt x="325" y="572"/>
                    </a:lnTo>
                    <a:lnTo>
                      <a:pt x="325" y="569"/>
                    </a:lnTo>
                    <a:lnTo>
                      <a:pt x="325" y="567"/>
                    </a:lnTo>
                    <a:lnTo>
                      <a:pt x="325" y="564"/>
                    </a:lnTo>
                    <a:lnTo>
                      <a:pt x="325" y="562"/>
                    </a:lnTo>
                    <a:lnTo>
                      <a:pt x="325" y="559"/>
                    </a:lnTo>
                    <a:lnTo>
                      <a:pt x="325" y="557"/>
                    </a:lnTo>
                    <a:lnTo>
                      <a:pt x="325" y="554"/>
                    </a:lnTo>
                    <a:lnTo>
                      <a:pt x="325" y="552"/>
                    </a:lnTo>
                    <a:lnTo>
                      <a:pt x="325" y="549"/>
                    </a:lnTo>
                    <a:lnTo>
                      <a:pt x="325" y="547"/>
                    </a:lnTo>
                    <a:lnTo>
                      <a:pt x="325" y="544"/>
                    </a:lnTo>
                    <a:lnTo>
                      <a:pt x="325" y="542"/>
                    </a:lnTo>
                    <a:lnTo>
                      <a:pt x="323" y="542"/>
                    </a:lnTo>
                    <a:lnTo>
                      <a:pt x="323" y="539"/>
                    </a:lnTo>
                    <a:lnTo>
                      <a:pt x="323" y="537"/>
                    </a:lnTo>
                    <a:lnTo>
                      <a:pt x="320" y="537"/>
                    </a:lnTo>
                    <a:lnTo>
                      <a:pt x="320" y="534"/>
                    </a:lnTo>
                    <a:lnTo>
                      <a:pt x="320" y="532"/>
                    </a:lnTo>
                    <a:lnTo>
                      <a:pt x="318" y="532"/>
                    </a:lnTo>
                    <a:lnTo>
                      <a:pt x="318" y="529"/>
                    </a:lnTo>
                    <a:lnTo>
                      <a:pt x="315" y="529"/>
                    </a:lnTo>
                    <a:lnTo>
                      <a:pt x="315" y="527"/>
                    </a:lnTo>
                    <a:lnTo>
                      <a:pt x="313" y="527"/>
                    </a:lnTo>
                    <a:lnTo>
                      <a:pt x="310" y="527"/>
                    </a:lnTo>
                    <a:lnTo>
                      <a:pt x="308" y="527"/>
                    </a:lnTo>
                    <a:lnTo>
                      <a:pt x="305" y="524"/>
                    </a:lnTo>
                    <a:lnTo>
                      <a:pt x="303" y="524"/>
                    </a:lnTo>
                    <a:lnTo>
                      <a:pt x="300" y="524"/>
                    </a:lnTo>
                    <a:lnTo>
                      <a:pt x="298" y="524"/>
                    </a:lnTo>
                    <a:lnTo>
                      <a:pt x="295" y="524"/>
                    </a:lnTo>
                    <a:lnTo>
                      <a:pt x="293" y="522"/>
                    </a:lnTo>
                    <a:lnTo>
                      <a:pt x="290" y="522"/>
                    </a:lnTo>
                    <a:lnTo>
                      <a:pt x="288" y="522"/>
                    </a:lnTo>
                    <a:lnTo>
                      <a:pt x="285" y="520"/>
                    </a:lnTo>
                    <a:lnTo>
                      <a:pt x="283" y="520"/>
                    </a:lnTo>
                    <a:lnTo>
                      <a:pt x="280" y="520"/>
                    </a:lnTo>
                    <a:lnTo>
                      <a:pt x="278" y="520"/>
                    </a:lnTo>
                    <a:lnTo>
                      <a:pt x="278" y="517"/>
                    </a:lnTo>
                    <a:lnTo>
                      <a:pt x="275" y="517"/>
                    </a:lnTo>
                    <a:lnTo>
                      <a:pt x="273" y="517"/>
                    </a:lnTo>
                    <a:lnTo>
                      <a:pt x="271" y="517"/>
                    </a:lnTo>
                    <a:lnTo>
                      <a:pt x="271" y="515"/>
                    </a:lnTo>
                    <a:lnTo>
                      <a:pt x="268" y="515"/>
                    </a:lnTo>
                    <a:lnTo>
                      <a:pt x="266" y="512"/>
                    </a:lnTo>
                    <a:lnTo>
                      <a:pt x="266" y="510"/>
                    </a:lnTo>
                    <a:lnTo>
                      <a:pt x="263" y="510"/>
                    </a:lnTo>
                    <a:lnTo>
                      <a:pt x="261" y="510"/>
                    </a:lnTo>
                    <a:lnTo>
                      <a:pt x="258" y="510"/>
                    </a:lnTo>
                    <a:lnTo>
                      <a:pt x="258" y="507"/>
                    </a:lnTo>
                    <a:lnTo>
                      <a:pt x="256" y="507"/>
                    </a:lnTo>
                    <a:lnTo>
                      <a:pt x="256" y="505"/>
                    </a:lnTo>
                    <a:lnTo>
                      <a:pt x="256" y="502"/>
                    </a:lnTo>
                    <a:lnTo>
                      <a:pt x="256" y="500"/>
                    </a:lnTo>
                    <a:lnTo>
                      <a:pt x="256" y="497"/>
                    </a:lnTo>
                    <a:lnTo>
                      <a:pt x="256" y="495"/>
                    </a:lnTo>
                    <a:lnTo>
                      <a:pt x="256" y="492"/>
                    </a:lnTo>
                    <a:lnTo>
                      <a:pt x="253" y="492"/>
                    </a:lnTo>
                    <a:lnTo>
                      <a:pt x="253" y="490"/>
                    </a:lnTo>
                    <a:lnTo>
                      <a:pt x="251" y="490"/>
                    </a:lnTo>
                    <a:lnTo>
                      <a:pt x="251" y="487"/>
                    </a:lnTo>
                    <a:lnTo>
                      <a:pt x="248" y="485"/>
                    </a:lnTo>
                    <a:lnTo>
                      <a:pt x="246" y="482"/>
                    </a:lnTo>
                    <a:lnTo>
                      <a:pt x="246" y="480"/>
                    </a:lnTo>
                    <a:lnTo>
                      <a:pt x="246" y="477"/>
                    </a:lnTo>
                    <a:lnTo>
                      <a:pt x="243" y="477"/>
                    </a:lnTo>
                    <a:lnTo>
                      <a:pt x="243" y="475"/>
                    </a:lnTo>
                    <a:lnTo>
                      <a:pt x="243" y="472"/>
                    </a:lnTo>
                    <a:lnTo>
                      <a:pt x="241" y="472"/>
                    </a:lnTo>
                    <a:lnTo>
                      <a:pt x="241" y="470"/>
                    </a:lnTo>
                    <a:lnTo>
                      <a:pt x="238" y="470"/>
                    </a:lnTo>
                    <a:lnTo>
                      <a:pt x="236" y="467"/>
                    </a:lnTo>
                    <a:lnTo>
                      <a:pt x="233" y="467"/>
                    </a:lnTo>
                    <a:lnTo>
                      <a:pt x="233" y="465"/>
                    </a:lnTo>
                    <a:lnTo>
                      <a:pt x="236" y="465"/>
                    </a:lnTo>
                    <a:lnTo>
                      <a:pt x="236" y="467"/>
                    </a:lnTo>
                    <a:lnTo>
                      <a:pt x="238" y="467"/>
                    </a:lnTo>
                    <a:lnTo>
                      <a:pt x="241" y="470"/>
                    </a:lnTo>
                    <a:lnTo>
                      <a:pt x="243" y="470"/>
                    </a:lnTo>
                    <a:lnTo>
                      <a:pt x="246" y="470"/>
                    </a:lnTo>
                    <a:lnTo>
                      <a:pt x="248" y="470"/>
                    </a:lnTo>
                    <a:lnTo>
                      <a:pt x="251" y="470"/>
                    </a:lnTo>
                    <a:lnTo>
                      <a:pt x="253" y="470"/>
                    </a:lnTo>
                    <a:lnTo>
                      <a:pt x="253" y="472"/>
                    </a:lnTo>
                    <a:lnTo>
                      <a:pt x="256" y="472"/>
                    </a:lnTo>
                    <a:lnTo>
                      <a:pt x="258" y="472"/>
                    </a:lnTo>
                    <a:lnTo>
                      <a:pt x="258" y="475"/>
                    </a:lnTo>
                    <a:lnTo>
                      <a:pt x="261" y="475"/>
                    </a:lnTo>
                    <a:lnTo>
                      <a:pt x="261" y="477"/>
                    </a:lnTo>
                    <a:lnTo>
                      <a:pt x="263" y="477"/>
                    </a:lnTo>
                    <a:lnTo>
                      <a:pt x="266" y="477"/>
                    </a:lnTo>
                    <a:lnTo>
                      <a:pt x="268" y="477"/>
                    </a:lnTo>
                    <a:lnTo>
                      <a:pt x="271" y="477"/>
                    </a:lnTo>
                    <a:lnTo>
                      <a:pt x="271" y="480"/>
                    </a:lnTo>
                    <a:lnTo>
                      <a:pt x="273" y="480"/>
                    </a:lnTo>
                    <a:lnTo>
                      <a:pt x="273" y="482"/>
                    </a:lnTo>
                    <a:lnTo>
                      <a:pt x="275" y="482"/>
                    </a:lnTo>
                    <a:lnTo>
                      <a:pt x="278" y="482"/>
                    </a:lnTo>
                    <a:lnTo>
                      <a:pt x="280" y="482"/>
                    </a:lnTo>
                    <a:lnTo>
                      <a:pt x="280" y="485"/>
                    </a:lnTo>
                    <a:lnTo>
                      <a:pt x="283" y="485"/>
                    </a:lnTo>
                    <a:lnTo>
                      <a:pt x="285" y="485"/>
                    </a:lnTo>
                    <a:lnTo>
                      <a:pt x="288" y="485"/>
                    </a:lnTo>
                    <a:lnTo>
                      <a:pt x="290" y="485"/>
                    </a:lnTo>
                    <a:lnTo>
                      <a:pt x="293" y="485"/>
                    </a:lnTo>
                    <a:lnTo>
                      <a:pt x="295" y="485"/>
                    </a:lnTo>
                    <a:lnTo>
                      <a:pt x="298" y="485"/>
                    </a:lnTo>
                    <a:lnTo>
                      <a:pt x="300" y="485"/>
                    </a:lnTo>
                    <a:lnTo>
                      <a:pt x="300" y="487"/>
                    </a:lnTo>
                    <a:lnTo>
                      <a:pt x="303" y="487"/>
                    </a:lnTo>
                    <a:lnTo>
                      <a:pt x="305" y="490"/>
                    </a:lnTo>
                    <a:lnTo>
                      <a:pt x="308" y="490"/>
                    </a:lnTo>
                    <a:lnTo>
                      <a:pt x="313" y="490"/>
                    </a:lnTo>
                    <a:lnTo>
                      <a:pt x="315" y="490"/>
                    </a:lnTo>
                    <a:lnTo>
                      <a:pt x="318" y="490"/>
                    </a:lnTo>
                    <a:lnTo>
                      <a:pt x="320" y="492"/>
                    </a:lnTo>
                    <a:lnTo>
                      <a:pt x="323" y="490"/>
                    </a:lnTo>
                    <a:lnTo>
                      <a:pt x="325" y="490"/>
                    </a:lnTo>
                    <a:lnTo>
                      <a:pt x="328" y="490"/>
                    </a:lnTo>
                    <a:lnTo>
                      <a:pt x="330" y="490"/>
                    </a:lnTo>
                    <a:lnTo>
                      <a:pt x="333" y="490"/>
                    </a:lnTo>
                    <a:lnTo>
                      <a:pt x="335" y="490"/>
                    </a:lnTo>
                    <a:lnTo>
                      <a:pt x="338" y="490"/>
                    </a:lnTo>
                    <a:lnTo>
                      <a:pt x="340" y="490"/>
                    </a:lnTo>
                    <a:lnTo>
                      <a:pt x="343" y="490"/>
                    </a:lnTo>
                    <a:lnTo>
                      <a:pt x="345" y="490"/>
                    </a:lnTo>
                    <a:lnTo>
                      <a:pt x="348" y="490"/>
                    </a:lnTo>
                    <a:lnTo>
                      <a:pt x="350" y="490"/>
                    </a:lnTo>
                    <a:lnTo>
                      <a:pt x="353" y="490"/>
                    </a:lnTo>
                    <a:lnTo>
                      <a:pt x="355" y="487"/>
                    </a:lnTo>
                    <a:lnTo>
                      <a:pt x="357" y="487"/>
                    </a:lnTo>
                    <a:lnTo>
                      <a:pt x="360" y="487"/>
                    </a:lnTo>
                    <a:lnTo>
                      <a:pt x="360" y="485"/>
                    </a:lnTo>
                    <a:lnTo>
                      <a:pt x="362" y="485"/>
                    </a:lnTo>
                    <a:lnTo>
                      <a:pt x="365" y="485"/>
                    </a:lnTo>
                    <a:lnTo>
                      <a:pt x="367" y="485"/>
                    </a:lnTo>
                    <a:lnTo>
                      <a:pt x="370" y="485"/>
                    </a:lnTo>
                    <a:lnTo>
                      <a:pt x="372" y="485"/>
                    </a:lnTo>
                    <a:lnTo>
                      <a:pt x="372" y="482"/>
                    </a:lnTo>
                    <a:lnTo>
                      <a:pt x="375" y="482"/>
                    </a:lnTo>
                    <a:lnTo>
                      <a:pt x="377" y="482"/>
                    </a:lnTo>
                    <a:lnTo>
                      <a:pt x="380" y="480"/>
                    </a:lnTo>
                    <a:lnTo>
                      <a:pt x="382" y="480"/>
                    </a:lnTo>
                    <a:lnTo>
                      <a:pt x="382" y="477"/>
                    </a:lnTo>
                    <a:lnTo>
                      <a:pt x="385" y="477"/>
                    </a:lnTo>
                    <a:lnTo>
                      <a:pt x="387" y="477"/>
                    </a:lnTo>
                    <a:lnTo>
                      <a:pt x="390" y="475"/>
                    </a:lnTo>
                    <a:lnTo>
                      <a:pt x="392" y="472"/>
                    </a:lnTo>
                    <a:lnTo>
                      <a:pt x="392" y="470"/>
                    </a:lnTo>
                    <a:lnTo>
                      <a:pt x="392" y="467"/>
                    </a:lnTo>
                    <a:lnTo>
                      <a:pt x="395" y="465"/>
                    </a:lnTo>
                    <a:lnTo>
                      <a:pt x="395" y="462"/>
                    </a:lnTo>
                    <a:lnTo>
                      <a:pt x="397" y="462"/>
                    </a:lnTo>
                    <a:lnTo>
                      <a:pt x="397" y="460"/>
                    </a:lnTo>
                    <a:lnTo>
                      <a:pt x="397" y="457"/>
                    </a:lnTo>
                    <a:lnTo>
                      <a:pt x="400" y="455"/>
                    </a:lnTo>
                    <a:lnTo>
                      <a:pt x="400" y="452"/>
                    </a:lnTo>
                    <a:lnTo>
                      <a:pt x="402" y="452"/>
                    </a:lnTo>
                    <a:lnTo>
                      <a:pt x="402" y="450"/>
                    </a:lnTo>
                    <a:lnTo>
                      <a:pt x="405" y="450"/>
                    </a:lnTo>
                    <a:lnTo>
                      <a:pt x="405" y="447"/>
                    </a:lnTo>
                    <a:lnTo>
                      <a:pt x="407" y="447"/>
                    </a:lnTo>
                    <a:lnTo>
                      <a:pt x="407" y="445"/>
                    </a:lnTo>
                    <a:lnTo>
                      <a:pt x="410" y="445"/>
                    </a:lnTo>
                    <a:lnTo>
                      <a:pt x="412" y="445"/>
                    </a:lnTo>
                    <a:lnTo>
                      <a:pt x="415" y="442"/>
                    </a:lnTo>
                    <a:lnTo>
                      <a:pt x="417" y="442"/>
                    </a:lnTo>
                    <a:lnTo>
                      <a:pt x="417" y="440"/>
                    </a:lnTo>
                    <a:lnTo>
                      <a:pt x="420" y="440"/>
                    </a:lnTo>
                    <a:lnTo>
                      <a:pt x="420" y="442"/>
                    </a:lnTo>
                    <a:lnTo>
                      <a:pt x="417" y="442"/>
                    </a:lnTo>
                    <a:lnTo>
                      <a:pt x="415" y="442"/>
                    </a:lnTo>
                    <a:lnTo>
                      <a:pt x="415" y="445"/>
                    </a:lnTo>
                    <a:lnTo>
                      <a:pt x="412" y="445"/>
                    </a:lnTo>
                    <a:lnTo>
                      <a:pt x="410" y="445"/>
                    </a:lnTo>
                    <a:lnTo>
                      <a:pt x="410" y="447"/>
                    </a:lnTo>
                    <a:lnTo>
                      <a:pt x="407" y="447"/>
                    </a:lnTo>
                    <a:lnTo>
                      <a:pt x="405" y="450"/>
                    </a:lnTo>
                    <a:lnTo>
                      <a:pt x="405" y="452"/>
                    </a:lnTo>
                    <a:lnTo>
                      <a:pt x="402" y="452"/>
                    </a:lnTo>
                    <a:lnTo>
                      <a:pt x="405" y="452"/>
                    </a:lnTo>
                    <a:lnTo>
                      <a:pt x="405" y="455"/>
                    </a:lnTo>
                    <a:lnTo>
                      <a:pt x="405" y="452"/>
                    </a:lnTo>
                    <a:lnTo>
                      <a:pt x="405" y="455"/>
                    </a:lnTo>
                    <a:lnTo>
                      <a:pt x="407" y="455"/>
                    </a:lnTo>
                    <a:lnTo>
                      <a:pt x="410" y="455"/>
                    </a:lnTo>
                    <a:lnTo>
                      <a:pt x="412" y="455"/>
                    </a:lnTo>
                    <a:lnTo>
                      <a:pt x="415" y="452"/>
                    </a:lnTo>
                    <a:lnTo>
                      <a:pt x="415" y="450"/>
                    </a:lnTo>
                    <a:lnTo>
                      <a:pt x="417" y="450"/>
                    </a:lnTo>
                    <a:lnTo>
                      <a:pt x="417" y="447"/>
                    </a:lnTo>
                    <a:lnTo>
                      <a:pt x="415" y="450"/>
                    </a:lnTo>
                    <a:lnTo>
                      <a:pt x="415" y="452"/>
                    </a:lnTo>
                    <a:lnTo>
                      <a:pt x="412" y="452"/>
                    </a:lnTo>
                    <a:lnTo>
                      <a:pt x="412" y="450"/>
                    </a:lnTo>
                    <a:lnTo>
                      <a:pt x="415" y="450"/>
                    </a:lnTo>
                    <a:lnTo>
                      <a:pt x="415" y="447"/>
                    </a:lnTo>
                    <a:lnTo>
                      <a:pt x="417" y="445"/>
                    </a:lnTo>
                    <a:lnTo>
                      <a:pt x="417" y="442"/>
                    </a:lnTo>
                    <a:lnTo>
                      <a:pt x="420" y="442"/>
                    </a:lnTo>
                    <a:lnTo>
                      <a:pt x="420" y="440"/>
                    </a:lnTo>
                    <a:lnTo>
                      <a:pt x="422" y="440"/>
                    </a:lnTo>
                    <a:lnTo>
                      <a:pt x="420" y="440"/>
                    </a:lnTo>
                    <a:lnTo>
                      <a:pt x="422" y="440"/>
                    </a:lnTo>
                    <a:lnTo>
                      <a:pt x="422" y="438"/>
                    </a:lnTo>
                    <a:lnTo>
                      <a:pt x="422" y="435"/>
                    </a:lnTo>
                    <a:lnTo>
                      <a:pt x="425" y="433"/>
                    </a:lnTo>
                    <a:lnTo>
                      <a:pt x="427" y="433"/>
                    </a:lnTo>
                    <a:lnTo>
                      <a:pt x="427" y="430"/>
                    </a:lnTo>
                    <a:lnTo>
                      <a:pt x="427" y="428"/>
                    </a:lnTo>
                    <a:lnTo>
                      <a:pt x="427" y="430"/>
                    </a:lnTo>
                    <a:lnTo>
                      <a:pt x="425" y="430"/>
                    </a:lnTo>
                    <a:lnTo>
                      <a:pt x="425" y="433"/>
                    </a:lnTo>
                    <a:lnTo>
                      <a:pt x="425" y="430"/>
                    </a:lnTo>
                    <a:lnTo>
                      <a:pt x="425" y="428"/>
                    </a:lnTo>
                    <a:lnTo>
                      <a:pt x="425" y="425"/>
                    </a:lnTo>
                    <a:lnTo>
                      <a:pt x="427" y="425"/>
                    </a:lnTo>
                    <a:lnTo>
                      <a:pt x="425" y="423"/>
                    </a:lnTo>
                    <a:lnTo>
                      <a:pt x="425" y="420"/>
                    </a:lnTo>
                    <a:lnTo>
                      <a:pt x="427" y="420"/>
                    </a:lnTo>
                    <a:lnTo>
                      <a:pt x="425" y="418"/>
                    </a:lnTo>
                    <a:lnTo>
                      <a:pt x="427" y="418"/>
                    </a:lnTo>
                    <a:lnTo>
                      <a:pt x="425" y="415"/>
                    </a:lnTo>
                    <a:lnTo>
                      <a:pt x="425" y="413"/>
                    </a:lnTo>
                    <a:lnTo>
                      <a:pt x="425" y="410"/>
                    </a:lnTo>
                    <a:lnTo>
                      <a:pt x="425" y="408"/>
                    </a:lnTo>
                    <a:lnTo>
                      <a:pt x="422" y="405"/>
                    </a:lnTo>
                    <a:lnTo>
                      <a:pt x="425" y="405"/>
                    </a:lnTo>
                    <a:lnTo>
                      <a:pt x="422" y="405"/>
                    </a:lnTo>
                    <a:lnTo>
                      <a:pt x="422" y="403"/>
                    </a:lnTo>
                    <a:lnTo>
                      <a:pt x="420" y="403"/>
                    </a:lnTo>
                    <a:lnTo>
                      <a:pt x="422" y="400"/>
                    </a:lnTo>
                    <a:lnTo>
                      <a:pt x="420" y="400"/>
                    </a:lnTo>
                    <a:lnTo>
                      <a:pt x="420" y="398"/>
                    </a:lnTo>
                    <a:lnTo>
                      <a:pt x="417" y="398"/>
                    </a:lnTo>
                    <a:lnTo>
                      <a:pt x="420" y="398"/>
                    </a:lnTo>
                    <a:lnTo>
                      <a:pt x="417" y="398"/>
                    </a:lnTo>
                    <a:lnTo>
                      <a:pt x="417" y="395"/>
                    </a:lnTo>
                    <a:lnTo>
                      <a:pt x="420" y="395"/>
                    </a:lnTo>
                    <a:lnTo>
                      <a:pt x="420" y="398"/>
                    </a:lnTo>
                    <a:lnTo>
                      <a:pt x="422" y="400"/>
                    </a:lnTo>
                    <a:lnTo>
                      <a:pt x="425" y="400"/>
                    </a:lnTo>
                    <a:lnTo>
                      <a:pt x="425" y="403"/>
                    </a:lnTo>
                    <a:lnTo>
                      <a:pt x="422" y="403"/>
                    </a:lnTo>
                    <a:lnTo>
                      <a:pt x="425" y="403"/>
                    </a:lnTo>
                    <a:lnTo>
                      <a:pt x="425" y="405"/>
                    </a:lnTo>
                    <a:lnTo>
                      <a:pt x="425" y="408"/>
                    </a:lnTo>
                    <a:lnTo>
                      <a:pt x="427" y="408"/>
                    </a:lnTo>
                    <a:lnTo>
                      <a:pt x="430" y="410"/>
                    </a:lnTo>
                    <a:lnTo>
                      <a:pt x="427" y="410"/>
                    </a:lnTo>
                    <a:lnTo>
                      <a:pt x="430" y="410"/>
                    </a:lnTo>
                    <a:lnTo>
                      <a:pt x="427" y="410"/>
                    </a:lnTo>
                    <a:lnTo>
                      <a:pt x="430" y="410"/>
                    </a:lnTo>
                    <a:lnTo>
                      <a:pt x="427" y="410"/>
                    </a:lnTo>
                    <a:lnTo>
                      <a:pt x="425" y="408"/>
                    </a:lnTo>
                    <a:lnTo>
                      <a:pt x="425" y="410"/>
                    </a:lnTo>
                    <a:lnTo>
                      <a:pt x="427" y="410"/>
                    </a:lnTo>
                    <a:lnTo>
                      <a:pt x="427" y="413"/>
                    </a:lnTo>
                    <a:lnTo>
                      <a:pt x="427" y="415"/>
                    </a:lnTo>
                    <a:lnTo>
                      <a:pt x="427" y="418"/>
                    </a:lnTo>
                    <a:lnTo>
                      <a:pt x="427" y="420"/>
                    </a:lnTo>
                    <a:lnTo>
                      <a:pt x="427" y="423"/>
                    </a:lnTo>
                    <a:lnTo>
                      <a:pt x="427" y="425"/>
                    </a:lnTo>
                    <a:lnTo>
                      <a:pt x="427" y="428"/>
                    </a:lnTo>
                    <a:lnTo>
                      <a:pt x="427" y="425"/>
                    </a:lnTo>
                    <a:lnTo>
                      <a:pt x="430" y="425"/>
                    </a:lnTo>
                    <a:lnTo>
                      <a:pt x="430" y="428"/>
                    </a:lnTo>
                    <a:lnTo>
                      <a:pt x="427" y="428"/>
                    </a:lnTo>
                    <a:lnTo>
                      <a:pt x="430" y="428"/>
                    </a:lnTo>
                    <a:lnTo>
                      <a:pt x="427" y="428"/>
                    </a:lnTo>
                    <a:lnTo>
                      <a:pt x="427" y="430"/>
                    </a:lnTo>
                    <a:lnTo>
                      <a:pt x="430" y="430"/>
                    </a:lnTo>
                    <a:lnTo>
                      <a:pt x="430" y="428"/>
                    </a:lnTo>
                    <a:lnTo>
                      <a:pt x="432" y="428"/>
                    </a:lnTo>
                    <a:lnTo>
                      <a:pt x="432" y="430"/>
                    </a:lnTo>
                    <a:lnTo>
                      <a:pt x="430" y="430"/>
                    </a:lnTo>
                    <a:lnTo>
                      <a:pt x="432" y="430"/>
                    </a:lnTo>
                    <a:lnTo>
                      <a:pt x="432" y="433"/>
                    </a:lnTo>
                    <a:lnTo>
                      <a:pt x="430" y="433"/>
                    </a:lnTo>
                    <a:lnTo>
                      <a:pt x="432" y="433"/>
                    </a:lnTo>
                    <a:lnTo>
                      <a:pt x="432" y="435"/>
                    </a:lnTo>
                    <a:lnTo>
                      <a:pt x="434" y="435"/>
                    </a:lnTo>
                    <a:lnTo>
                      <a:pt x="437" y="438"/>
                    </a:lnTo>
                    <a:lnTo>
                      <a:pt x="439" y="438"/>
                    </a:lnTo>
                    <a:lnTo>
                      <a:pt x="442" y="438"/>
                    </a:lnTo>
                    <a:lnTo>
                      <a:pt x="442" y="435"/>
                    </a:lnTo>
                    <a:lnTo>
                      <a:pt x="444" y="433"/>
                    </a:lnTo>
                    <a:lnTo>
                      <a:pt x="444" y="430"/>
                    </a:lnTo>
                    <a:lnTo>
                      <a:pt x="447" y="430"/>
                    </a:lnTo>
                    <a:lnTo>
                      <a:pt x="447" y="428"/>
                    </a:lnTo>
                    <a:lnTo>
                      <a:pt x="449" y="428"/>
                    </a:lnTo>
                    <a:lnTo>
                      <a:pt x="447" y="428"/>
                    </a:lnTo>
                    <a:lnTo>
                      <a:pt x="447" y="430"/>
                    </a:lnTo>
                    <a:lnTo>
                      <a:pt x="444" y="430"/>
                    </a:lnTo>
                    <a:lnTo>
                      <a:pt x="444" y="433"/>
                    </a:lnTo>
                    <a:lnTo>
                      <a:pt x="442" y="433"/>
                    </a:lnTo>
                    <a:lnTo>
                      <a:pt x="442" y="435"/>
                    </a:lnTo>
                    <a:lnTo>
                      <a:pt x="442" y="438"/>
                    </a:lnTo>
                    <a:lnTo>
                      <a:pt x="439" y="438"/>
                    </a:lnTo>
                    <a:lnTo>
                      <a:pt x="439" y="435"/>
                    </a:lnTo>
                    <a:lnTo>
                      <a:pt x="439" y="433"/>
                    </a:lnTo>
                    <a:lnTo>
                      <a:pt x="442" y="433"/>
                    </a:lnTo>
                    <a:lnTo>
                      <a:pt x="442" y="430"/>
                    </a:lnTo>
                    <a:lnTo>
                      <a:pt x="442" y="428"/>
                    </a:lnTo>
                    <a:lnTo>
                      <a:pt x="442" y="425"/>
                    </a:lnTo>
                    <a:lnTo>
                      <a:pt x="444" y="425"/>
                    </a:lnTo>
                    <a:lnTo>
                      <a:pt x="444" y="423"/>
                    </a:lnTo>
                    <a:lnTo>
                      <a:pt x="447" y="420"/>
                    </a:lnTo>
                    <a:lnTo>
                      <a:pt x="447" y="418"/>
                    </a:lnTo>
                    <a:lnTo>
                      <a:pt x="447" y="415"/>
                    </a:lnTo>
                    <a:lnTo>
                      <a:pt x="447" y="413"/>
                    </a:lnTo>
                    <a:lnTo>
                      <a:pt x="444" y="410"/>
                    </a:lnTo>
                    <a:lnTo>
                      <a:pt x="444" y="408"/>
                    </a:lnTo>
                    <a:lnTo>
                      <a:pt x="442" y="405"/>
                    </a:lnTo>
                    <a:lnTo>
                      <a:pt x="442" y="403"/>
                    </a:lnTo>
                    <a:lnTo>
                      <a:pt x="439" y="400"/>
                    </a:lnTo>
                    <a:lnTo>
                      <a:pt x="437" y="400"/>
                    </a:lnTo>
                    <a:lnTo>
                      <a:pt x="437" y="398"/>
                    </a:lnTo>
                    <a:lnTo>
                      <a:pt x="437" y="400"/>
                    </a:lnTo>
                    <a:lnTo>
                      <a:pt x="439" y="400"/>
                    </a:lnTo>
                    <a:lnTo>
                      <a:pt x="439" y="403"/>
                    </a:lnTo>
                    <a:lnTo>
                      <a:pt x="442" y="403"/>
                    </a:lnTo>
                    <a:lnTo>
                      <a:pt x="439" y="403"/>
                    </a:lnTo>
                    <a:lnTo>
                      <a:pt x="439" y="400"/>
                    </a:lnTo>
                    <a:lnTo>
                      <a:pt x="437" y="400"/>
                    </a:lnTo>
                    <a:lnTo>
                      <a:pt x="437" y="403"/>
                    </a:lnTo>
                    <a:lnTo>
                      <a:pt x="437" y="400"/>
                    </a:lnTo>
                    <a:lnTo>
                      <a:pt x="437" y="403"/>
                    </a:lnTo>
                    <a:lnTo>
                      <a:pt x="434" y="403"/>
                    </a:lnTo>
                    <a:lnTo>
                      <a:pt x="434" y="400"/>
                    </a:lnTo>
                    <a:lnTo>
                      <a:pt x="434" y="398"/>
                    </a:lnTo>
                    <a:lnTo>
                      <a:pt x="437" y="398"/>
                    </a:lnTo>
                    <a:lnTo>
                      <a:pt x="439" y="398"/>
                    </a:lnTo>
                    <a:lnTo>
                      <a:pt x="439" y="395"/>
                    </a:lnTo>
                    <a:lnTo>
                      <a:pt x="442" y="395"/>
                    </a:lnTo>
                    <a:lnTo>
                      <a:pt x="442" y="393"/>
                    </a:lnTo>
                    <a:lnTo>
                      <a:pt x="442" y="390"/>
                    </a:lnTo>
                    <a:lnTo>
                      <a:pt x="442" y="388"/>
                    </a:lnTo>
                    <a:lnTo>
                      <a:pt x="442" y="390"/>
                    </a:lnTo>
                    <a:lnTo>
                      <a:pt x="439" y="390"/>
                    </a:lnTo>
                    <a:lnTo>
                      <a:pt x="437" y="388"/>
                    </a:lnTo>
                    <a:lnTo>
                      <a:pt x="439" y="388"/>
                    </a:lnTo>
                    <a:lnTo>
                      <a:pt x="439" y="385"/>
                    </a:lnTo>
                    <a:lnTo>
                      <a:pt x="437" y="385"/>
                    </a:lnTo>
                    <a:lnTo>
                      <a:pt x="437" y="388"/>
                    </a:lnTo>
                    <a:lnTo>
                      <a:pt x="437" y="390"/>
                    </a:lnTo>
                    <a:lnTo>
                      <a:pt x="439" y="390"/>
                    </a:lnTo>
                    <a:lnTo>
                      <a:pt x="442" y="390"/>
                    </a:lnTo>
                    <a:lnTo>
                      <a:pt x="442" y="393"/>
                    </a:lnTo>
                    <a:lnTo>
                      <a:pt x="442" y="395"/>
                    </a:lnTo>
                    <a:lnTo>
                      <a:pt x="439" y="395"/>
                    </a:lnTo>
                    <a:lnTo>
                      <a:pt x="437" y="395"/>
                    </a:lnTo>
                    <a:lnTo>
                      <a:pt x="437" y="398"/>
                    </a:lnTo>
                    <a:lnTo>
                      <a:pt x="434" y="398"/>
                    </a:lnTo>
                    <a:lnTo>
                      <a:pt x="432" y="400"/>
                    </a:lnTo>
                    <a:lnTo>
                      <a:pt x="430" y="400"/>
                    </a:lnTo>
                    <a:lnTo>
                      <a:pt x="430" y="398"/>
                    </a:lnTo>
                    <a:lnTo>
                      <a:pt x="432" y="398"/>
                    </a:lnTo>
                    <a:lnTo>
                      <a:pt x="432" y="395"/>
                    </a:lnTo>
                    <a:lnTo>
                      <a:pt x="434" y="395"/>
                    </a:lnTo>
                    <a:lnTo>
                      <a:pt x="434" y="393"/>
                    </a:lnTo>
                    <a:lnTo>
                      <a:pt x="437" y="395"/>
                    </a:lnTo>
                    <a:lnTo>
                      <a:pt x="437" y="393"/>
                    </a:lnTo>
                    <a:lnTo>
                      <a:pt x="434" y="393"/>
                    </a:lnTo>
                    <a:lnTo>
                      <a:pt x="432" y="393"/>
                    </a:lnTo>
                    <a:lnTo>
                      <a:pt x="432" y="390"/>
                    </a:lnTo>
                    <a:lnTo>
                      <a:pt x="432" y="393"/>
                    </a:lnTo>
                    <a:lnTo>
                      <a:pt x="432" y="390"/>
                    </a:lnTo>
                    <a:lnTo>
                      <a:pt x="430" y="390"/>
                    </a:lnTo>
                    <a:lnTo>
                      <a:pt x="432" y="393"/>
                    </a:lnTo>
                    <a:lnTo>
                      <a:pt x="434" y="393"/>
                    </a:lnTo>
                    <a:lnTo>
                      <a:pt x="434" y="395"/>
                    </a:lnTo>
                    <a:lnTo>
                      <a:pt x="432" y="395"/>
                    </a:lnTo>
                    <a:lnTo>
                      <a:pt x="432" y="393"/>
                    </a:lnTo>
                    <a:lnTo>
                      <a:pt x="432" y="395"/>
                    </a:lnTo>
                    <a:lnTo>
                      <a:pt x="430" y="395"/>
                    </a:lnTo>
                    <a:lnTo>
                      <a:pt x="430" y="393"/>
                    </a:lnTo>
                    <a:lnTo>
                      <a:pt x="427" y="393"/>
                    </a:lnTo>
                    <a:lnTo>
                      <a:pt x="425" y="393"/>
                    </a:lnTo>
                    <a:lnTo>
                      <a:pt x="422" y="393"/>
                    </a:lnTo>
                    <a:lnTo>
                      <a:pt x="425" y="393"/>
                    </a:lnTo>
                    <a:lnTo>
                      <a:pt x="425" y="390"/>
                    </a:lnTo>
                    <a:lnTo>
                      <a:pt x="422" y="390"/>
                    </a:lnTo>
                    <a:lnTo>
                      <a:pt x="422" y="388"/>
                    </a:lnTo>
                    <a:lnTo>
                      <a:pt x="420" y="388"/>
                    </a:lnTo>
                    <a:lnTo>
                      <a:pt x="422" y="388"/>
                    </a:lnTo>
                    <a:lnTo>
                      <a:pt x="425" y="388"/>
                    </a:lnTo>
                    <a:lnTo>
                      <a:pt x="425" y="385"/>
                    </a:lnTo>
                    <a:lnTo>
                      <a:pt x="422" y="385"/>
                    </a:lnTo>
                    <a:lnTo>
                      <a:pt x="422" y="388"/>
                    </a:lnTo>
                    <a:lnTo>
                      <a:pt x="422" y="385"/>
                    </a:lnTo>
                    <a:lnTo>
                      <a:pt x="422" y="388"/>
                    </a:lnTo>
                    <a:lnTo>
                      <a:pt x="420" y="388"/>
                    </a:lnTo>
                    <a:lnTo>
                      <a:pt x="420" y="385"/>
                    </a:lnTo>
                    <a:lnTo>
                      <a:pt x="420" y="383"/>
                    </a:lnTo>
                    <a:lnTo>
                      <a:pt x="420" y="385"/>
                    </a:lnTo>
                    <a:lnTo>
                      <a:pt x="420" y="388"/>
                    </a:lnTo>
                    <a:lnTo>
                      <a:pt x="417" y="388"/>
                    </a:lnTo>
                    <a:lnTo>
                      <a:pt x="417" y="390"/>
                    </a:lnTo>
                    <a:lnTo>
                      <a:pt x="417" y="393"/>
                    </a:lnTo>
                    <a:lnTo>
                      <a:pt x="417" y="390"/>
                    </a:lnTo>
                    <a:lnTo>
                      <a:pt x="415" y="390"/>
                    </a:lnTo>
                    <a:lnTo>
                      <a:pt x="415" y="393"/>
                    </a:lnTo>
                    <a:lnTo>
                      <a:pt x="412" y="393"/>
                    </a:lnTo>
                    <a:lnTo>
                      <a:pt x="412" y="395"/>
                    </a:lnTo>
                    <a:lnTo>
                      <a:pt x="415" y="395"/>
                    </a:lnTo>
                    <a:lnTo>
                      <a:pt x="412" y="395"/>
                    </a:lnTo>
                    <a:lnTo>
                      <a:pt x="412" y="393"/>
                    </a:lnTo>
                    <a:lnTo>
                      <a:pt x="412" y="395"/>
                    </a:lnTo>
                    <a:lnTo>
                      <a:pt x="410" y="395"/>
                    </a:lnTo>
                    <a:lnTo>
                      <a:pt x="407" y="395"/>
                    </a:lnTo>
                    <a:lnTo>
                      <a:pt x="410" y="395"/>
                    </a:lnTo>
                    <a:lnTo>
                      <a:pt x="412" y="395"/>
                    </a:lnTo>
                    <a:lnTo>
                      <a:pt x="412" y="398"/>
                    </a:lnTo>
                    <a:lnTo>
                      <a:pt x="410" y="398"/>
                    </a:lnTo>
                    <a:lnTo>
                      <a:pt x="407" y="398"/>
                    </a:lnTo>
                    <a:lnTo>
                      <a:pt x="407" y="395"/>
                    </a:lnTo>
                    <a:lnTo>
                      <a:pt x="405" y="395"/>
                    </a:lnTo>
                    <a:lnTo>
                      <a:pt x="402" y="398"/>
                    </a:lnTo>
                    <a:lnTo>
                      <a:pt x="402" y="395"/>
                    </a:lnTo>
                    <a:lnTo>
                      <a:pt x="402" y="393"/>
                    </a:lnTo>
                    <a:lnTo>
                      <a:pt x="402" y="390"/>
                    </a:lnTo>
                    <a:lnTo>
                      <a:pt x="402" y="388"/>
                    </a:lnTo>
                    <a:lnTo>
                      <a:pt x="405" y="388"/>
                    </a:lnTo>
                    <a:lnTo>
                      <a:pt x="402" y="388"/>
                    </a:lnTo>
                    <a:lnTo>
                      <a:pt x="402" y="385"/>
                    </a:lnTo>
                    <a:lnTo>
                      <a:pt x="405" y="385"/>
                    </a:lnTo>
                    <a:lnTo>
                      <a:pt x="402" y="385"/>
                    </a:lnTo>
                    <a:lnTo>
                      <a:pt x="402" y="383"/>
                    </a:lnTo>
                    <a:lnTo>
                      <a:pt x="405" y="383"/>
                    </a:lnTo>
                    <a:lnTo>
                      <a:pt x="402" y="383"/>
                    </a:lnTo>
                    <a:lnTo>
                      <a:pt x="402" y="385"/>
                    </a:lnTo>
                    <a:lnTo>
                      <a:pt x="402" y="388"/>
                    </a:lnTo>
                    <a:lnTo>
                      <a:pt x="400" y="388"/>
                    </a:lnTo>
                    <a:lnTo>
                      <a:pt x="400" y="390"/>
                    </a:lnTo>
                    <a:lnTo>
                      <a:pt x="402" y="388"/>
                    </a:lnTo>
                    <a:lnTo>
                      <a:pt x="402" y="390"/>
                    </a:lnTo>
                    <a:lnTo>
                      <a:pt x="400" y="393"/>
                    </a:lnTo>
                    <a:lnTo>
                      <a:pt x="400" y="390"/>
                    </a:lnTo>
                    <a:lnTo>
                      <a:pt x="400" y="388"/>
                    </a:lnTo>
                    <a:lnTo>
                      <a:pt x="400" y="385"/>
                    </a:lnTo>
                    <a:lnTo>
                      <a:pt x="402" y="385"/>
                    </a:lnTo>
                    <a:lnTo>
                      <a:pt x="400" y="385"/>
                    </a:lnTo>
                    <a:lnTo>
                      <a:pt x="400" y="383"/>
                    </a:lnTo>
                    <a:lnTo>
                      <a:pt x="402" y="383"/>
                    </a:lnTo>
                    <a:lnTo>
                      <a:pt x="400" y="383"/>
                    </a:lnTo>
                    <a:lnTo>
                      <a:pt x="400" y="385"/>
                    </a:lnTo>
                    <a:lnTo>
                      <a:pt x="397" y="385"/>
                    </a:lnTo>
                    <a:lnTo>
                      <a:pt x="397" y="383"/>
                    </a:lnTo>
                    <a:lnTo>
                      <a:pt x="400" y="383"/>
                    </a:lnTo>
                    <a:lnTo>
                      <a:pt x="402" y="383"/>
                    </a:lnTo>
                    <a:lnTo>
                      <a:pt x="402" y="380"/>
                    </a:lnTo>
                    <a:lnTo>
                      <a:pt x="400" y="380"/>
                    </a:lnTo>
                    <a:lnTo>
                      <a:pt x="397" y="380"/>
                    </a:lnTo>
                    <a:lnTo>
                      <a:pt x="400" y="380"/>
                    </a:lnTo>
                    <a:lnTo>
                      <a:pt x="400" y="383"/>
                    </a:lnTo>
                    <a:lnTo>
                      <a:pt x="397" y="383"/>
                    </a:lnTo>
                    <a:lnTo>
                      <a:pt x="397" y="385"/>
                    </a:lnTo>
                    <a:lnTo>
                      <a:pt x="395" y="385"/>
                    </a:lnTo>
                    <a:lnTo>
                      <a:pt x="397" y="385"/>
                    </a:lnTo>
                    <a:lnTo>
                      <a:pt x="395" y="385"/>
                    </a:lnTo>
                    <a:lnTo>
                      <a:pt x="395" y="388"/>
                    </a:lnTo>
                    <a:lnTo>
                      <a:pt x="395" y="390"/>
                    </a:lnTo>
                    <a:lnTo>
                      <a:pt x="397" y="390"/>
                    </a:lnTo>
                    <a:lnTo>
                      <a:pt x="395" y="390"/>
                    </a:lnTo>
                    <a:lnTo>
                      <a:pt x="397" y="390"/>
                    </a:lnTo>
                    <a:lnTo>
                      <a:pt x="397" y="393"/>
                    </a:lnTo>
                    <a:lnTo>
                      <a:pt x="397" y="395"/>
                    </a:lnTo>
                    <a:lnTo>
                      <a:pt x="400" y="398"/>
                    </a:lnTo>
                    <a:lnTo>
                      <a:pt x="400" y="400"/>
                    </a:lnTo>
                    <a:lnTo>
                      <a:pt x="400" y="403"/>
                    </a:lnTo>
                    <a:lnTo>
                      <a:pt x="400" y="400"/>
                    </a:lnTo>
                    <a:lnTo>
                      <a:pt x="397" y="400"/>
                    </a:lnTo>
                    <a:lnTo>
                      <a:pt x="397" y="398"/>
                    </a:lnTo>
                    <a:lnTo>
                      <a:pt x="397" y="395"/>
                    </a:lnTo>
                    <a:lnTo>
                      <a:pt x="395" y="393"/>
                    </a:lnTo>
                    <a:lnTo>
                      <a:pt x="395" y="390"/>
                    </a:lnTo>
                    <a:lnTo>
                      <a:pt x="395" y="388"/>
                    </a:lnTo>
                    <a:lnTo>
                      <a:pt x="392" y="385"/>
                    </a:lnTo>
                    <a:lnTo>
                      <a:pt x="392" y="383"/>
                    </a:lnTo>
                    <a:lnTo>
                      <a:pt x="392" y="380"/>
                    </a:lnTo>
                    <a:lnTo>
                      <a:pt x="392" y="378"/>
                    </a:lnTo>
                    <a:lnTo>
                      <a:pt x="392" y="375"/>
                    </a:lnTo>
                    <a:lnTo>
                      <a:pt x="395" y="375"/>
                    </a:lnTo>
                    <a:lnTo>
                      <a:pt x="395" y="373"/>
                    </a:lnTo>
                    <a:lnTo>
                      <a:pt x="395" y="370"/>
                    </a:lnTo>
                    <a:lnTo>
                      <a:pt x="395" y="368"/>
                    </a:lnTo>
                    <a:lnTo>
                      <a:pt x="395" y="365"/>
                    </a:lnTo>
                    <a:lnTo>
                      <a:pt x="397" y="365"/>
                    </a:lnTo>
                    <a:lnTo>
                      <a:pt x="397" y="363"/>
                    </a:lnTo>
                    <a:lnTo>
                      <a:pt x="397" y="361"/>
                    </a:lnTo>
                    <a:lnTo>
                      <a:pt x="400" y="361"/>
                    </a:lnTo>
                    <a:lnTo>
                      <a:pt x="400" y="358"/>
                    </a:lnTo>
                    <a:lnTo>
                      <a:pt x="400" y="356"/>
                    </a:lnTo>
                    <a:lnTo>
                      <a:pt x="402" y="356"/>
                    </a:lnTo>
                    <a:lnTo>
                      <a:pt x="402" y="353"/>
                    </a:lnTo>
                    <a:lnTo>
                      <a:pt x="402" y="351"/>
                    </a:lnTo>
                    <a:lnTo>
                      <a:pt x="405" y="348"/>
                    </a:lnTo>
                    <a:lnTo>
                      <a:pt x="405" y="346"/>
                    </a:lnTo>
                    <a:lnTo>
                      <a:pt x="407" y="343"/>
                    </a:lnTo>
                    <a:lnTo>
                      <a:pt x="407" y="341"/>
                    </a:lnTo>
                    <a:lnTo>
                      <a:pt x="407" y="338"/>
                    </a:lnTo>
                    <a:lnTo>
                      <a:pt x="410" y="338"/>
                    </a:lnTo>
                    <a:lnTo>
                      <a:pt x="410" y="336"/>
                    </a:lnTo>
                    <a:lnTo>
                      <a:pt x="410" y="333"/>
                    </a:lnTo>
                    <a:lnTo>
                      <a:pt x="410" y="331"/>
                    </a:lnTo>
                    <a:lnTo>
                      <a:pt x="412" y="331"/>
                    </a:lnTo>
                    <a:lnTo>
                      <a:pt x="412" y="328"/>
                    </a:lnTo>
                    <a:lnTo>
                      <a:pt x="412" y="326"/>
                    </a:lnTo>
                    <a:lnTo>
                      <a:pt x="412" y="323"/>
                    </a:lnTo>
                    <a:lnTo>
                      <a:pt x="412" y="321"/>
                    </a:lnTo>
                    <a:lnTo>
                      <a:pt x="412" y="318"/>
                    </a:lnTo>
                    <a:lnTo>
                      <a:pt x="412" y="316"/>
                    </a:lnTo>
                    <a:lnTo>
                      <a:pt x="415" y="313"/>
                    </a:lnTo>
                    <a:lnTo>
                      <a:pt x="415" y="311"/>
                    </a:lnTo>
                    <a:lnTo>
                      <a:pt x="415" y="308"/>
                    </a:lnTo>
                    <a:lnTo>
                      <a:pt x="415" y="306"/>
                    </a:lnTo>
                    <a:lnTo>
                      <a:pt x="415" y="303"/>
                    </a:lnTo>
                    <a:lnTo>
                      <a:pt x="412" y="301"/>
                    </a:lnTo>
                    <a:lnTo>
                      <a:pt x="412" y="298"/>
                    </a:lnTo>
                    <a:lnTo>
                      <a:pt x="412" y="296"/>
                    </a:lnTo>
                    <a:lnTo>
                      <a:pt x="412" y="293"/>
                    </a:lnTo>
                    <a:lnTo>
                      <a:pt x="412" y="291"/>
                    </a:lnTo>
                    <a:lnTo>
                      <a:pt x="410" y="291"/>
                    </a:lnTo>
                    <a:lnTo>
                      <a:pt x="410" y="288"/>
                    </a:lnTo>
                    <a:lnTo>
                      <a:pt x="410" y="286"/>
                    </a:lnTo>
                    <a:lnTo>
                      <a:pt x="410" y="284"/>
                    </a:lnTo>
                    <a:lnTo>
                      <a:pt x="407" y="284"/>
                    </a:lnTo>
                    <a:lnTo>
                      <a:pt x="407" y="281"/>
                    </a:lnTo>
                    <a:lnTo>
                      <a:pt x="407" y="279"/>
                    </a:lnTo>
                    <a:lnTo>
                      <a:pt x="407" y="276"/>
                    </a:lnTo>
                    <a:lnTo>
                      <a:pt x="405" y="276"/>
                    </a:lnTo>
                    <a:lnTo>
                      <a:pt x="405" y="274"/>
                    </a:lnTo>
                    <a:lnTo>
                      <a:pt x="405" y="271"/>
                    </a:lnTo>
                    <a:lnTo>
                      <a:pt x="402" y="271"/>
                    </a:lnTo>
                    <a:lnTo>
                      <a:pt x="402" y="269"/>
                    </a:lnTo>
                    <a:lnTo>
                      <a:pt x="402" y="266"/>
                    </a:lnTo>
                    <a:lnTo>
                      <a:pt x="400" y="264"/>
                    </a:lnTo>
                    <a:lnTo>
                      <a:pt x="400" y="261"/>
                    </a:lnTo>
                    <a:lnTo>
                      <a:pt x="400" y="259"/>
                    </a:lnTo>
                    <a:lnTo>
                      <a:pt x="397" y="259"/>
                    </a:lnTo>
                    <a:lnTo>
                      <a:pt x="397" y="256"/>
                    </a:lnTo>
                    <a:lnTo>
                      <a:pt x="400" y="256"/>
                    </a:lnTo>
                    <a:lnTo>
                      <a:pt x="397" y="256"/>
                    </a:lnTo>
                    <a:lnTo>
                      <a:pt x="397" y="254"/>
                    </a:lnTo>
                    <a:lnTo>
                      <a:pt x="397" y="251"/>
                    </a:lnTo>
                    <a:lnTo>
                      <a:pt x="397" y="249"/>
                    </a:lnTo>
                    <a:lnTo>
                      <a:pt x="400" y="249"/>
                    </a:lnTo>
                    <a:lnTo>
                      <a:pt x="400" y="246"/>
                    </a:lnTo>
                    <a:lnTo>
                      <a:pt x="400" y="244"/>
                    </a:lnTo>
                    <a:lnTo>
                      <a:pt x="400" y="241"/>
                    </a:lnTo>
                    <a:lnTo>
                      <a:pt x="400" y="239"/>
                    </a:lnTo>
                    <a:lnTo>
                      <a:pt x="400" y="236"/>
                    </a:lnTo>
                    <a:lnTo>
                      <a:pt x="402" y="236"/>
                    </a:lnTo>
                    <a:lnTo>
                      <a:pt x="402" y="234"/>
                    </a:lnTo>
                    <a:lnTo>
                      <a:pt x="405" y="234"/>
                    </a:lnTo>
                    <a:lnTo>
                      <a:pt x="407" y="234"/>
                    </a:lnTo>
                    <a:lnTo>
                      <a:pt x="410" y="234"/>
                    </a:lnTo>
                    <a:lnTo>
                      <a:pt x="412" y="234"/>
                    </a:lnTo>
                    <a:lnTo>
                      <a:pt x="415" y="234"/>
                    </a:lnTo>
                    <a:lnTo>
                      <a:pt x="417" y="234"/>
                    </a:lnTo>
                    <a:lnTo>
                      <a:pt x="420" y="234"/>
                    </a:lnTo>
                    <a:lnTo>
                      <a:pt x="422" y="234"/>
                    </a:lnTo>
                    <a:lnTo>
                      <a:pt x="422" y="236"/>
                    </a:lnTo>
                    <a:lnTo>
                      <a:pt x="422" y="239"/>
                    </a:lnTo>
                    <a:lnTo>
                      <a:pt x="422" y="236"/>
                    </a:lnTo>
                    <a:lnTo>
                      <a:pt x="425" y="236"/>
                    </a:lnTo>
                    <a:lnTo>
                      <a:pt x="425" y="239"/>
                    </a:lnTo>
                    <a:lnTo>
                      <a:pt x="427" y="236"/>
                    </a:lnTo>
                    <a:lnTo>
                      <a:pt x="430" y="236"/>
                    </a:lnTo>
                    <a:lnTo>
                      <a:pt x="432" y="236"/>
                    </a:lnTo>
                    <a:lnTo>
                      <a:pt x="432" y="234"/>
                    </a:lnTo>
                    <a:lnTo>
                      <a:pt x="434" y="234"/>
                    </a:lnTo>
                    <a:lnTo>
                      <a:pt x="434" y="231"/>
                    </a:lnTo>
                    <a:lnTo>
                      <a:pt x="437" y="229"/>
                    </a:lnTo>
                    <a:lnTo>
                      <a:pt x="437" y="226"/>
                    </a:lnTo>
                    <a:lnTo>
                      <a:pt x="437" y="224"/>
                    </a:lnTo>
                    <a:lnTo>
                      <a:pt x="437" y="221"/>
                    </a:lnTo>
                    <a:lnTo>
                      <a:pt x="439" y="221"/>
                    </a:lnTo>
                    <a:lnTo>
                      <a:pt x="439" y="219"/>
                    </a:lnTo>
                    <a:lnTo>
                      <a:pt x="439" y="216"/>
                    </a:lnTo>
                    <a:lnTo>
                      <a:pt x="439" y="214"/>
                    </a:lnTo>
                    <a:lnTo>
                      <a:pt x="439" y="211"/>
                    </a:lnTo>
                    <a:lnTo>
                      <a:pt x="439" y="209"/>
                    </a:lnTo>
                    <a:lnTo>
                      <a:pt x="439" y="206"/>
                    </a:lnTo>
                    <a:lnTo>
                      <a:pt x="439" y="204"/>
                    </a:lnTo>
                    <a:lnTo>
                      <a:pt x="437" y="204"/>
                    </a:lnTo>
                    <a:lnTo>
                      <a:pt x="437" y="202"/>
                    </a:lnTo>
                    <a:lnTo>
                      <a:pt x="437" y="199"/>
                    </a:lnTo>
                    <a:lnTo>
                      <a:pt x="437" y="197"/>
                    </a:lnTo>
                    <a:lnTo>
                      <a:pt x="437" y="194"/>
                    </a:lnTo>
                    <a:lnTo>
                      <a:pt x="437" y="192"/>
                    </a:lnTo>
                    <a:lnTo>
                      <a:pt x="434" y="189"/>
                    </a:lnTo>
                    <a:lnTo>
                      <a:pt x="434" y="187"/>
                    </a:lnTo>
                    <a:lnTo>
                      <a:pt x="434" y="184"/>
                    </a:lnTo>
                    <a:lnTo>
                      <a:pt x="432" y="182"/>
                    </a:lnTo>
                    <a:lnTo>
                      <a:pt x="432" y="179"/>
                    </a:lnTo>
                    <a:lnTo>
                      <a:pt x="430" y="179"/>
                    </a:lnTo>
                    <a:lnTo>
                      <a:pt x="427" y="177"/>
                    </a:lnTo>
                    <a:lnTo>
                      <a:pt x="425" y="174"/>
                    </a:lnTo>
                    <a:lnTo>
                      <a:pt x="422" y="174"/>
                    </a:lnTo>
                    <a:lnTo>
                      <a:pt x="420" y="174"/>
                    </a:lnTo>
                    <a:lnTo>
                      <a:pt x="417" y="174"/>
                    </a:lnTo>
                    <a:lnTo>
                      <a:pt x="420" y="174"/>
                    </a:lnTo>
                    <a:lnTo>
                      <a:pt x="417" y="177"/>
                    </a:lnTo>
                    <a:lnTo>
                      <a:pt x="417" y="179"/>
                    </a:lnTo>
                    <a:lnTo>
                      <a:pt x="415" y="179"/>
                    </a:lnTo>
                    <a:lnTo>
                      <a:pt x="417" y="179"/>
                    </a:lnTo>
                    <a:lnTo>
                      <a:pt x="417" y="182"/>
                    </a:lnTo>
                    <a:lnTo>
                      <a:pt x="415" y="182"/>
                    </a:lnTo>
                    <a:lnTo>
                      <a:pt x="415" y="179"/>
                    </a:lnTo>
                    <a:lnTo>
                      <a:pt x="412" y="179"/>
                    </a:lnTo>
                    <a:lnTo>
                      <a:pt x="410" y="179"/>
                    </a:lnTo>
                    <a:lnTo>
                      <a:pt x="410" y="177"/>
                    </a:lnTo>
                    <a:lnTo>
                      <a:pt x="407" y="177"/>
                    </a:lnTo>
                    <a:lnTo>
                      <a:pt x="405" y="177"/>
                    </a:lnTo>
                    <a:lnTo>
                      <a:pt x="402" y="177"/>
                    </a:lnTo>
                    <a:lnTo>
                      <a:pt x="402" y="174"/>
                    </a:lnTo>
                    <a:lnTo>
                      <a:pt x="400" y="174"/>
                    </a:lnTo>
                    <a:lnTo>
                      <a:pt x="397" y="174"/>
                    </a:lnTo>
                    <a:lnTo>
                      <a:pt x="395" y="172"/>
                    </a:lnTo>
                    <a:lnTo>
                      <a:pt x="392" y="169"/>
                    </a:lnTo>
                    <a:lnTo>
                      <a:pt x="390" y="169"/>
                    </a:lnTo>
                    <a:lnTo>
                      <a:pt x="390" y="167"/>
                    </a:lnTo>
                    <a:lnTo>
                      <a:pt x="387" y="167"/>
                    </a:lnTo>
                    <a:lnTo>
                      <a:pt x="385" y="164"/>
                    </a:lnTo>
                    <a:lnTo>
                      <a:pt x="382" y="164"/>
                    </a:lnTo>
                    <a:lnTo>
                      <a:pt x="382" y="162"/>
                    </a:lnTo>
                    <a:lnTo>
                      <a:pt x="380" y="162"/>
                    </a:lnTo>
                    <a:lnTo>
                      <a:pt x="377" y="162"/>
                    </a:lnTo>
                    <a:lnTo>
                      <a:pt x="377" y="159"/>
                    </a:lnTo>
                    <a:lnTo>
                      <a:pt x="375" y="159"/>
                    </a:lnTo>
                    <a:lnTo>
                      <a:pt x="372" y="159"/>
                    </a:lnTo>
                    <a:lnTo>
                      <a:pt x="372" y="157"/>
                    </a:lnTo>
                    <a:lnTo>
                      <a:pt x="370" y="157"/>
                    </a:lnTo>
                    <a:lnTo>
                      <a:pt x="367" y="157"/>
                    </a:lnTo>
                    <a:lnTo>
                      <a:pt x="367" y="154"/>
                    </a:lnTo>
                    <a:lnTo>
                      <a:pt x="365" y="154"/>
                    </a:lnTo>
                    <a:lnTo>
                      <a:pt x="362" y="152"/>
                    </a:lnTo>
                    <a:lnTo>
                      <a:pt x="360" y="152"/>
                    </a:lnTo>
                    <a:lnTo>
                      <a:pt x="357" y="149"/>
                    </a:lnTo>
                    <a:lnTo>
                      <a:pt x="355" y="149"/>
                    </a:lnTo>
                    <a:lnTo>
                      <a:pt x="353" y="147"/>
                    </a:lnTo>
                    <a:lnTo>
                      <a:pt x="350" y="147"/>
                    </a:lnTo>
                    <a:lnTo>
                      <a:pt x="348" y="144"/>
                    </a:lnTo>
                    <a:lnTo>
                      <a:pt x="345" y="144"/>
                    </a:lnTo>
                    <a:lnTo>
                      <a:pt x="343" y="144"/>
                    </a:lnTo>
                    <a:lnTo>
                      <a:pt x="343" y="142"/>
                    </a:lnTo>
                    <a:lnTo>
                      <a:pt x="340" y="142"/>
                    </a:lnTo>
                    <a:lnTo>
                      <a:pt x="338" y="142"/>
                    </a:lnTo>
                    <a:lnTo>
                      <a:pt x="335" y="142"/>
                    </a:lnTo>
                    <a:lnTo>
                      <a:pt x="335" y="139"/>
                    </a:lnTo>
                    <a:lnTo>
                      <a:pt x="333" y="139"/>
                    </a:lnTo>
                    <a:lnTo>
                      <a:pt x="330" y="139"/>
                    </a:lnTo>
                    <a:lnTo>
                      <a:pt x="328" y="137"/>
                    </a:lnTo>
                    <a:lnTo>
                      <a:pt x="325" y="137"/>
                    </a:lnTo>
                    <a:lnTo>
                      <a:pt x="323" y="137"/>
                    </a:lnTo>
                    <a:lnTo>
                      <a:pt x="320" y="137"/>
                    </a:lnTo>
                    <a:lnTo>
                      <a:pt x="320" y="134"/>
                    </a:lnTo>
                    <a:lnTo>
                      <a:pt x="318" y="134"/>
                    </a:lnTo>
                    <a:lnTo>
                      <a:pt x="315" y="134"/>
                    </a:lnTo>
                    <a:lnTo>
                      <a:pt x="313" y="134"/>
                    </a:lnTo>
                    <a:lnTo>
                      <a:pt x="310" y="132"/>
                    </a:lnTo>
                    <a:lnTo>
                      <a:pt x="310" y="127"/>
                    </a:lnTo>
                    <a:lnTo>
                      <a:pt x="310" y="120"/>
                    </a:lnTo>
                    <a:lnTo>
                      <a:pt x="308" y="115"/>
                    </a:lnTo>
                    <a:lnTo>
                      <a:pt x="310" y="105"/>
                    </a:lnTo>
                    <a:lnTo>
                      <a:pt x="308" y="100"/>
                    </a:lnTo>
                    <a:lnTo>
                      <a:pt x="308" y="95"/>
                    </a:lnTo>
                    <a:lnTo>
                      <a:pt x="305" y="87"/>
                    </a:lnTo>
                    <a:lnTo>
                      <a:pt x="303" y="85"/>
                    </a:lnTo>
                    <a:lnTo>
                      <a:pt x="300" y="85"/>
                    </a:lnTo>
                    <a:lnTo>
                      <a:pt x="298" y="85"/>
                    </a:lnTo>
                    <a:lnTo>
                      <a:pt x="295" y="82"/>
                    </a:lnTo>
                    <a:lnTo>
                      <a:pt x="290" y="80"/>
                    </a:lnTo>
                    <a:lnTo>
                      <a:pt x="288" y="80"/>
                    </a:lnTo>
                    <a:lnTo>
                      <a:pt x="285" y="77"/>
                    </a:lnTo>
                    <a:lnTo>
                      <a:pt x="283" y="77"/>
                    </a:lnTo>
                    <a:lnTo>
                      <a:pt x="280" y="75"/>
                    </a:lnTo>
                    <a:lnTo>
                      <a:pt x="278" y="75"/>
                    </a:lnTo>
                    <a:lnTo>
                      <a:pt x="275" y="75"/>
                    </a:lnTo>
                    <a:lnTo>
                      <a:pt x="273" y="72"/>
                    </a:lnTo>
                    <a:lnTo>
                      <a:pt x="271" y="72"/>
                    </a:lnTo>
                    <a:lnTo>
                      <a:pt x="268" y="70"/>
                    </a:lnTo>
                    <a:lnTo>
                      <a:pt x="266" y="67"/>
                    </a:lnTo>
                    <a:lnTo>
                      <a:pt x="263" y="65"/>
                    </a:lnTo>
                    <a:lnTo>
                      <a:pt x="263" y="62"/>
                    </a:lnTo>
                    <a:lnTo>
                      <a:pt x="261" y="60"/>
                    </a:lnTo>
                    <a:lnTo>
                      <a:pt x="258" y="60"/>
                    </a:lnTo>
                    <a:lnTo>
                      <a:pt x="256" y="60"/>
                    </a:lnTo>
                    <a:lnTo>
                      <a:pt x="253" y="60"/>
                    </a:lnTo>
                    <a:lnTo>
                      <a:pt x="251" y="57"/>
                    </a:lnTo>
                    <a:lnTo>
                      <a:pt x="248" y="57"/>
                    </a:lnTo>
                    <a:lnTo>
                      <a:pt x="246" y="55"/>
                    </a:lnTo>
                    <a:lnTo>
                      <a:pt x="243" y="52"/>
                    </a:lnTo>
                    <a:lnTo>
                      <a:pt x="241" y="52"/>
                    </a:lnTo>
                    <a:lnTo>
                      <a:pt x="241" y="50"/>
                    </a:lnTo>
                    <a:lnTo>
                      <a:pt x="241" y="48"/>
                    </a:lnTo>
                    <a:lnTo>
                      <a:pt x="241" y="45"/>
                    </a:lnTo>
                    <a:lnTo>
                      <a:pt x="241" y="43"/>
                    </a:lnTo>
                    <a:lnTo>
                      <a:pt x="241" y="40"/>
                    </a:lnTo>
                    <a:lnTo>
                      <a:pt x="243" y="40"/>
                    </a:lnTo>
                    <a:lnTo>
                      <a:pt x="243" y="38"/>
                    </a:lnTo>
                    <a:lnTo>
                      <a:pt x="246" y="35"/>
                    </a:lnTo>
                    <a:lnTo>
                      <a:pt x="248" y="35"/>
                    </a:lnTo>
                    <a:lnTo>
                      <a:pt x="248" y="33"/>
                    </a:lnTo>
                    <a:lnTo>
                      <a:pt x="251" y="33"/>
                    </a:lnTo>
                    <a:lnTo>
                      <a:pt x="253" y="33"/>
                    </a:lnTo>
                    <a:lnTo>
                      <a:pt x="256" y="33"/>
                    </a:lnTo>
                    <a:lnTo>
                      <a:pt x="256" y="30"/>
                    </a:lnTo>
                    <a:lnTo>
                      <a:pt x="258" y="30"/>
                    </a:lnTo>
                    <a:lnTo>
                      <a:pt x="261" y="30"/>
                    </a:lnTo>
                    <a:lnTo>
                      <a:pt x="261" y="28"/>
                    </a:lnTo>
                    <a:lnTo>
                      <a:pt x="263" y="28"/>
                    </a:lnTo>
                    <a:lnTo>
                      <a:pt x="266" y="28"/>
                    </a:lnTo>
                    <a:lnTo>
                      <a:pt x="268" y="28"/>
                    </a:lnTo>
                    <a:lnTo>
                      <a:pt x="271" y="25"/>
                    </a:lnTo>
                    <a:lnTo>
                      <a:pt x="273" y="25"/>
                    </a:lnTo>
                    <a:lnTo>
                      <a:pt x="275" y="23"/>
                    </a:lnTo>
                    <a:lnTo>
                      <a:pt x="278" y="23"/>
                    </a:lnTo>
                    <a:lnTo>
                      <a:pt x="280" y="23"/>
                    </a:lnTo>
                    <a:lnTo>
                      <a:pt x="283" y="23"/>
                    </a:lnTo>
                    <a:lnTo>
                      <a:pt x="283" y="25"/>
                    </a:lnTo>
                    <a:lnTo>
                      <a:pt x="285" y="25"/>
                    </a:lnTo>
                    <a:lnTo>
                      <a:pt x="288" y="28"/>
                    </a:lnTo>
                    <a:lnTo>
                      <a:pt x="290" y="28"/>
                    </a:lnTo>
                    <a:lnTo>
                      <a:pt x="293" y="30"/>
                    </a:lnTo>
                    <a:lnTo>
                      <a:pt x="295" y="30"/>
                    </a:lnTo>
                    <a:lnTo>
                      <a:pt x="298" y="33"/>
                    </a:lnTo>
                    <a:lnTo>
                      <a:pt x="300" y="33"/>
                    </a:lnTo>
                    <a:lnTo>
                      <a:pt x="300" y="35"/>
                    </a:lnTo>
                    <a:lnTo>
                      <a:pt x="305" y="38"/>
                    </a:lnTo>
                    <a:lnTo>
                      <a:pt x="313" y="40"/>
                    </a:lnTo>
                    <a:lnTo>
                      <a:pt x="323" y="48"/>
                    </a:lnTo>
                    <a:lnTo>
                      <a:pt x="335" y="52"/>
                    </a:lnTo>
                    <a:lnTo>
                      <a:pt x="345" y="60"/>
                    </a:lnTo>
                    <a:lnTo>
                      <a:pt x="360" y="67"/>
                    </a:lnTo>
                    <a:lnTo>
                      <a:pt x="370" y="72"/>
                    </a:lnTo>
                    <a:lnTo>
                      <a:pt x="377" y="75"/>
                    </a:lnTo>
                    <a:lnTo>
                      <a:pt x="380" y="77"/>
                    </a:lnTo>
                    <a:lnTo>
                      <a:pt x="382" y="75"/>
                    </a:lnTo>
                    <a:lnTo>
                      <a:pt x="387" y="77"/>
                    </a:lnTo>
                    <a:lnTo>
                      <a:pt x="390" y="72"/>
                    </a:lnTo>
                    <a:lnTo>
                      <a:pt x="392" y="72"/>
                    </a:lnTo>
                    <a:lnTo>
                      <a:pt x="395" y="70"/>
                    </a:lnTo>
                    <a:lnTo>
                      <a:pt x="395" y="65"/>
                    </a:lnTo>
                    <a:lnTo>
                      <a:pt x="395" y="62"/>
                    </a:lnTo>
                    <a:lnTo>
                      <a:pt x="392" y="60"/>
                    </a:lnTo>
                    <a:lnTo>
                      <a:pt x="395" y="55"/>
                    </a:lnTo>
                    <a:lnTo>
                      <a:pt x="395" y="48"/>
                    </a:lnTo>
                    <a:lnTo>
                      <a:pt x="392" y="43"/>
                    </a:lnTo>
                    <a:lnTo>
                      <a:pt x="395" y="40"/>
                    </a:lnTo>
                    <a:lnTo>
                      <a:pt x="397" y="40"/>
                    </a:lnTo>
                    <a:lnTo>
                      <a:pt x="400" y="38"/>
                    </a:lnTo>
                    <a:lnTo>
                      <a:pt x="400" y="35"/>
                    </a:lnTo>
                    <a:lnTo>
                      <a:pt x="397" y="33"/>
                    </a:lnTo>
                    <a:lnTo>
                      <a:pt x="392" y="30"/>
                    </a:lnTo>
                    <a:lnTo>
                      <a:pt x="392" y="23"/>
                    </a:lnTo>
                    <a:lnTo>
                      <a:pt x="390" y="13"/>
                    </a:lnTo>
                    <a:lnTo>
                      <a:pt x="387" y="8"/>
                    </a:lnTo>
                    <a:lnTo>
                      <a:pt x="387" y="5"/>
                    </a:lnTo>
                    <a:lnTo>
                      <a:pt x="390" y="3"/>
                    </a:lnTo>
                    <a:lnTo>
                      <a:pt x="392" y="3"/>
                    </a:lnTo>
                    <a:lnTo>
                      <a:pt x="397" y="3"/>
                    </a:lnTo>
                    <a:lnTo>
                      <a:pt x="402" y="3"/>
                    </a:lnTo>
                    <a:lnTo>
                      <a:pt x="415" y="3"/>
                    </a:lnTo>
                    <a:lnTo>
                      <a:pt x="425" y="3"/>
                    </a:lnTo>
                    <a:lnTo>
                      <a:pt x="434" y="0"/>
                    </a:lnTo>
                    <a:lnTo>
                      <a:pt x="442" y="0"/>
                    </a:lnTo>
                    <a:lnTo>
                      <a:pt x="447" y="0"/>
                    </a:lnTo>
                    <a:lnTo>
                      <a:pt x="452" y="3"/>
                    </a:lnTo>
                    <a:lnTo>
                      <a:pt x="457" y="3"/>
                    </a:lnTo>
                    <a:close/>
                    <a:moveTo>
                      <a:pt x="449" y="206"/>
                    </a:moveTo>
                    <a:lnTo>
                      <a:pt x="447" y="206"/>
                    </a:lnTo>
                    <a:lnTo>
                      <a:pt x="447" y="209"/>
                    </a:lnTo>
                    <a:lnTo>
                      <a:pt x="444" y="209"/>
                    </a:lnTo>
                    <a:lnTo>
                      <a:pt x="442" y="209"/>
                    </a:lnTo>
                    <a:lnTo>
                      <a:pt x="439" y="206"/>
                    </a:lnTo>
                    <a:lnTo>
                      <a:pt x="439" y="209"/>
                    </a:lnTo>
                    <a:lnTo>
                      <a:pt x="442" y="209"/>
                    </a:lnTo>
                    <a:lnTo>
                      <a:pt x="444" y="209"/>
                    </a:lnTo>
                    <a:lnTo>
                      <a:pt x="444" y="211"/>
                    </a:lnTo>
                    <a:lnTo>
                      <a:pt x="444" y="209"/>
                    </a:lnTo>
                    <a:lnTo>
                      <a:pt x="442" y="209"/>
                    </a:lnTo>
                    <a:lnTo>
                      <a:pt x="442" y="211"/>
                    </a:lnTo>
                    <a:lnTo>
                      <a:pt x="439" y="211"/>
                    </a:lnTo>
                    <a:lnTo>
                      <a:pt x="442" y="211"/>
                    </a:lnTo>
                    <a:lnTo>
                      <a:pt x="442" y="214"/>
                    </a:lnTo>
                    <a:lnTo>
                      <a:pt x="444" y="214"/>
                    </a:lnTo>
                    <a:lnTo>
                      <a:pt x="442" y="214"/>
                    </a:lnTo>
                    <a:lnTo>
                      <a:pt x="444" y="214"/>
                    </a:lnTo>
                    <a:lnTo>
                      <a:pt x="447" y="214"/>
                    </a:lnTo>
                    <a:lnTo>
                      <a:pt x="444" y="214"/>
                    </a:lnTo>
                    <a:lnTo>
                      <a:pt x="444" y="211"/>
                    </a:lnTo>
                    <a:lnTo>
                      <a:pt x="447" y="211"/>
                    </a:lnTo>
                    <a:lnTo>
                      <a:pt x="449" y="211"/>
                    </a:lnTo>
                    <a:lnTo>
                      <a:pt x="452" y="211"/>
                    </a:lnTo>
                    <a:lnTo>
                      <a:pt x="454" y="211"/>
                    </a:lnTo>
                    <a:lnTo>
                      <a:pt x="452" y="214"/>
                    </a:lnTo>
                    <a:lnTo>
                      <a:pt x="449" y="214"/>
                    </a:lnTo>
                    <a:lnTo>
                      <a:pt x="447" y="214"/>
                    </a:lnTo>
                    <a:lnTo>
                      <a:pt x="447" y="216"/>
                    </a:lnTo>
                    <a:lnTo>
                      <a:pt x="444" y="216"/>
                    </a:lnTo>
                    <a:lnTo>
                      <a:pt x="444" y="219"/>
                    </a:lnTo>
                    <a:lnTo>
                      <a:pt x="444" y="221"/>
                    </a:lnTo>
                    <a:lnTo>
                      <a:pt x="444" y="224"/>
                    </a:lnTo>
                    <a:lnTo>
                      <a:pt x="442" y="224"/>
                    </a:lnTo>
                    <a:lnTo>
                      <a:pt x="444" y="224"/>
                    </a:lnTo>
                    <a:lnTo>
                      <a:pt x="442" y="224"/>
                    </a:lnTo>
                    <a:lnTo>
                      <a:pt x="444" y="224"/>
                    </a:lnTo>
                    <a:lnTo>
                      <a:pt x="444" y="226"/>
                    </a:lnTo>
                    <a:lnTo>
                      <a:pt x="444" y="229"/>
                    </a:lnTo>
                    <a:lnTo>
                      <a:pt x="442" y="229"/>
                    </a:lnTo>
                    <a:lnTo>
                      <a:pt x="442" y="231"/>
                    </a:lnTo>
                    <a:lnTo>
                      <a:pt x="444" y="231"/>
                    </a:lnTo>
                    <a:lnTo>
                      <a:pt x="442" y="231"/>
                    </a:lnTo>
                    <a:lnTo>
                      <a:pt x="442" y="234"/>
                    </a:lnTo>
                    <a:lnTo>
                      <a:pt x="442" y="236"/>
                    </a:lnTo>
                    <a:lnTo>
                      <a:pt x="442" y="234"/>
                    </a:lnTo>
                    <a:lnTo>
                      <a:pt x="442" y="231"/>
                    </a:lnTo>
                    <a:lnTo>
                      <a:pt x="442" y="229"/>
                    </a:lnTo>
                    <a:lnTo>
                      <a:pt x="442" y="231"/>
                    </a:lnTo>
                    <a:lnTo>
                      <a:pt x="442" y="229"/>
                    </a:lnTo>
                    <a:lnTo>
                      <a:pt x="442" y="226"/>
                    </a:lnTo>
                    <a:lnTo>
                      <a:pt x="442" y="229"/>
                    </a:lnTo>
                    <a:lnTo>
                      <a:pt x="439" y="229"/>
                    </a:lnTo>
                    <a:lnTo>
                      <a:pt x="439" y="231"/>
                    </a:lnTo>
                    <a:lnTo>
                      <a:pt x="437" y="231"/>
                    </a:lnTo>
                    <a:lnTo>
                      <a:pt x="437" y="229"/>
                    </a:lnTo>
                    <a:lnTo>
                      <a:pt x="437" y="231"/>
                    </a:lnTo>
                    <a:lnTo>
                      <a:pt x="437" y="234"/>
                    </a:lnTo>
                    <a:lnTo>
                      <a:pt x="434" y="234"/>
                    </a:lnTo>
                    <a:lnTo>
                      <a:pt x="434" y="236"/>
                    </a:lnTo>
                    <a:lnTo>
                      <a:pt x="432" y="236"/>
                    </a:lnTo>
                    <a:lnTo>
                      <a:pt x="432" y="239"/>
                    </a:lnTo>
                    <a:lnTo>
                      <a:pt x="430" y="239"/>
                    </a:lnTo>
                    <a:lnTo>
                      <a:pt x="430" y="236"/>
                    </a:lnTo>
                    <a:lnTo>
                      <a:pt x="432" y="236"/>
                    </a:lnTo>
                    <a:lnTo>
                      <a:pt x="430" y="236"/>
                    </a:lnTo>
                    <a:lnTo>
                      <a:pt x="430" y="239"/>
                    </a:lnTo>
                    <a:lnTo>
                      <a:pt x="427" y="239"/>
                    </a:lnTo>
                    <a:lnTo>
                      <a:pt x="427" y="236"/>
                    </a:lnTo>
                    <a:lnTo>
                      <a:pt x="427" y="239"/>
                    </a:lnTo>
                    <a:lnTo>
                      <a:pt x="427" y="241"/>
                    </a:lnTo>
                    <a:lnTo>
                      <a:pt x="425" y="241"/>
                    </a:lnTo>
                    <a:lnTo>
                      <a:pt x="425" y="244"/>
                    </a:lnTo>
                    <a:lnTo>
                      <a:pt x="425" y="241"/>
                    </a:lnTo>
                    <a:lnTo>
                      <a:pt x="422" y="241"/>
                    </a:lnTo>
                    <a:lnTo>
                      <a:pt x="422" y="244"/>
                    </a:lnTo>
                    <a:lnTo>
                      <a:pt x="420" y="244"/>
                    </a:lnTo>
                    <a:lnTo>
                      <a:pt x="417" y="244"/>
                    </a:lnTo>
                    <a:lnTo>
                      <a:pt x="415" y="244"/>
                    </a:lnTo>
                    <a:lnTo>
                      <a:pt x="412" y="244"/>
                    </a:lnTo>
                    <a:lnTo>
                      <a:pt x="410" y="244"/>
                    </a:lnTo>
                    <a:lnTo>
                      <a:pt x="407" y="244"/>
                    </a:lnTo>
                    <a:lnTo>
                      <a:pt x="407" y="246"/>
                    </a:lnTo>
                    <a:lnTo>
                      <a:pt x="407" y="244"/>
                    </a:lnTo>
                    <a:lnTo>
                      <a:pt x="405" y="244"/>
                    </a:lnTo>
                    <a:lnTo>
                      <a:pt x="402" y="244"/>
                    </a:lnTo>
                    <a:lnTo>
                      <a:pt x="400" y="244"/>
                    </a:lnTo>
                    <a:lnTo>
                      <a:pt x="400" y="246"/>
                    </a:lnTo>
                    <a:lnTo>
                      <a:pt x="400" y="249"/>
                    </a:lnTo>
                    <a:lnTo>
                      <a:pt x="400" y="251"/>
                    </a:lnTo>
                    <a:lnTo>
                      <a:pt x="397" y="251"/>
                    </a:lnTo>
                    <a:lnTo>
                      <a:pt x="397" y="254"/>
                    </a:lnTo>
                    <a:lnTo>
                      <a:pt x="400" y="254"/>
                    </a:lnTo>
                    <a:lnTo>
                      <a:pt x="397" y="254"/>
                    </a:lnTo>
                    <a:lnTo>
                      <a:pt x="400" y="254"/>
                    </a:lnTo>
                    <a:lnTo>
                      <a:pt x="402" y="254"/>
                    </a:lnTo>
                    <a:lnTo>
                      <a:pt x="405" y="254"/>
                    </a:lnTo>
                    <a:lnTo>
                      <a:pt x="407" y="254"/>
                    </a:lnTo>
                    <a:lnTo>
                      <a:pt x="407" y="251"/>
                    </a:lnTo>
                    <a:lnTo>
                      <a:pt x="410" y="251"/>
                    </a:lnTo>
                    <a:lnTo>
                      <a:pt x="412" y="251"/>
                    </a:lnTo>
                    <a:lnTo>
                      <a:pt x="412" y="249"/>
                    </a:lnTo>
                    <a:lnTo>
                      <a:pt x="415" y="249"/>
                    </a:lnTo>
                    <a:lnTo>
                      <a:pt x="417" y="249"/>
                    </a:lnTo>
                    <a:lnTo>
                      <a:pt x="420" y="249"/>
                    </a:lnTo>
                    <a:lnTo>
                      <a:pt x="422" y="249"/>
                    </a:lnTo>
                    <a:lnTo>
                      <a:pt x="425" y="249"/>
                    </a:lnTo>
                    <a:lnTo>
                      <a:pt x="427" y="249"/>
                    </a:lnTo>
                    <a:lnTo>
                      <a:pt x="430" y="249"/>
                    </a:lnTo>
                    <a:lnTo>
                      <a:pt x="432" y="249"/>
                    </a:lnTo>
                    <a:lnTo>
                      <a:pt x="434" y="249"/>
                    </a:lnTo>
                    <a:lnTo>
                      <a:pt x="434" y="246"/>
                    </a:lnTo>
                    <a:lnTo>
                      <a:pt x="437" y="246"/>
                    </a:lnTo>
                    <a:lnTo>
                      <a:pt x="437" y="244"/>
                    </a:lnTo>
                    <a:lnTo>
                      <a:pt x="439" y="244"/>
                    </a:lnTo>
                    <a:lnTo>
                      <a:pt x="442" y="244"/>
                    </a:lnTo>
                    <a:lnTo>
                      <a:pt x="439" y="246"/>
                    </a:lnTo>
                    <a:lnTo>
                      <a:pt x="442" y="246"/>
                    </a:lnTo>
                    <a:lnTo>
                      <a:pt x="442" y="244"/>
                    </a:lnTo>
                    <a:lnTo>
                      <a:pt x="444" y="244"/>
                    </a:lnTo>
                    <a:lnTo>
                      <a:pt x="442" y="244"/>
                    </a:lnTo>
                    <a:lnTo>
                      <a:pt x="444" y="241"/>
                    </a:lnTo>
                    <a:lnTo>
                      <a:pt x="447" y="241"/>
                    </a:lnTo>
                    <a:lnTo>
                      <a:pt x="447" y="239"/>
                    </a:lnTo>
                    <a:lnTo>
                      <a:pt x="447" y="236"/>
                    </a:lnTo>
                    <a:lnTo>
                      <a:pt x="449" y="236"/>
                    </a:lnTo>
                    <a:lnTo>
                      <a:pt x="447" y="236"/>
                    </a:lnTo>
                    <a:lnTo>
                      <a:pt x="449" y="234"/>
                    </a:lnTo>
                    <a:lnTo>
                      <a:pt x="447" y="234"/>
                    </a:lnTo>
                    <a:lnTo>
                      <a:pt x="447" y="231"/>
                    </a:lnTo>
                    <a:lnTo>
                      <a:pt x="447" y="229"/>
                    </a:lnTo>
                    <a:lnTo>
                      <a:pt x="449" y="229"/>
                    </a:lnTo>
                    <a:lnTo>
                      <a:pt x="449" y="226"/>
                    </a:lnTo>
                    <a:lnTo>
                      <a:pt x="452" y="226"/>
                    </a:lnTo>
                    <a:lnTo>
                      <a:pt x="452" y="224"/>
                    </a:lnTo>
                    <a:lnTo>
                      <a:pt x="454" y="224"/>
                    </a:lnTo>
                    <a:lnTo>
                      <a:pt x="454" y="221"/>
                    </a:lnTo>
                    <a:lnTo>
                      <a:pt x="457" y="221"/>
                    </a:lnTo>
                    <a:lnTo>
                      <a:pt x="457" y="219"/>
                    </a:lnTo>
                    <a:lnTo>
                      <a:pt x="457" y="216"/>
                    </a:lnTo>
                    <a:lnTo>
                      <a:pt x="459" y="216"/>
                    </a:lnTo>
                    <a:lnTo>
                      <a:pt x="459" y="214"/>
                    </a:lnTo>
                    <a:lnTo>
                      <a:pt x="457" y="214"/>
                    </a:lnTo>
                    <a:lnTo>
                      <a:pt x="459" y="214"/>
                    </a:lnTo>
                    <a:lnTo>
                      <a:pt x="457" y="214"/>
                    </a:lnTo>
                    <a:lnTo>
                      <a:pt x="454" y="214"/>
                    </a:lnTo>
                    <a:lnTo>
                      <a:pt x="454" y="211"/>
                    </a:lnTo>
                    <a:lnTo>
                      <a:pt x="454" y="209"/>
                    </a:lnTo>
                    <a:lnTo>
                      <a:pt x="452" y="209"/>
                    </a:lnTo>
                    <a:lnTo>
                      <a:pt x="449" y="209"/>
                    </a:lnTo>
                    <a:lnTo>
                      <a:pt x="447" y="209"/>
                    </a:lnTo>
                    <a:lnTo>
                      <a:pt x="449" y="209"/>
                    </a:lnTo>
                    <a:lnTo>
                      <a:pt x="449" y="206"/>
                    </a:lnTo>
                    <a:lnTo>
                      <a:pt x="452" y="206"/>
                    </a:lnTo>
                    <a:lnTo>
                      <a:pt x="449" y="206"/>
                    </a:lnTo>
                    <a:lnTo>
                      <a:pt x="452" y="206"/>
                    </a:lnTo>
                    <a:lnTo>
                      <a:pt x="449" y="206"/>
                    </a:lnTo>
                    <a:close/>
                    <a:moveTo>
                      <a:pt x="430" y="254"/>
                    </a:moveTo>
                    <a:lnTo>
                      <a:pt x="427" y="254"/>
                    </a:lnTo>
                    <a:lnTo>
                      <a:pt x="425" y="254"/>
                    </a:lnTo>
                    <a:lnTo>
                      <a:pt x="422" y="254"/>
                    </a:lnTo>
                    <a:lnTo>
                      <a:pt x="420" y="254"/>
                    </a:lnTo>
                    <a:lnTo>
                      <a:pt x="417" y="254"/>
                    </a:lnTo>
                    <a:lnTo>
                      <a:pt x="415" y="254"/>
                    </a:lnTo>
                    <a:lnTo>
                      <a:pt x="412" y="254"/>
                    </a:lnTo>
                    <a:lnTo>
                      <a:pt x="410" y="254"/>
                    </a:lnTo>
                    <a:lnTo>
                      <a:pt x="410" y="256"/>
                    </a:lnTo>
                    <a:lnTo>
                      <a:pt x="407" y="256"/>
                    </a:lnTo>
                    <a:lnTo>
                      <a:pt x="405" y="256"/>
                    </a:lnTo>
                    <a:lnTo>
                      <a:pt x="402" y="256"/>
                    </a:lnTo>
                    <a:lnTo>
                      <a:pt x="402" y="259"/>
                    </a:lnTo>
                    <a:lnTo>
                      <a:pt x="402" y="256"/>
                    </a:lnTo>
                    <a:lnTo>
                      <a:pt x="402" y="259"/>
                    </a:lnTo>
                    <a:lnTo>
                      <a:pt x="400" y="259"/>
                    </a:lnTo>
                    <a:lnTo>
                      <a:pt x="400" y="256"/>
                    </a:lnTo>
                    <a:lnTo>
                      <a:pt x="400" y="259"/>
                    </a:lnTo>
                    <a:lnTo>
                      <a:pt x="400" y="261"/>
                    </a:lnTo>
                    <a:lnTo>
                      <a:pt x="402" y="261"/>
                    </a:lnTo>
                    <a:lnTo>
                      <a:pt x="402" y="264"/>
                    </a:lnTo>
                    <a:lnTo>
                      <a:pt x="402" y="266"/>
                    </a:lnTo>
                    <a:lnTo>
                      <a:pt x="402" y="269"/>
                    </a:lnTo>
                    <a:lnTo>
                      <a:pt x="405" y="269"/>
                    </a:lnTo>
                    <a:lnTo>
                      <a:pt x="402" y="269"/>
                    </a:lnTo>
                    <a:lnTo>
                      <a:pt x="405" y="269"/>
                    </a:lnTo>
                    <a:lnTo>
                      <a:pt x="407" y="269"/>
                    </a:lnTo>
                    <a:lnTo>
                      <a:pt x="405" y="269"/>
                    </a:lnTo>
                    <a:lnTo>
                      <a:pt x="405" y="266"/>
                    </a:lnTo>
                    <a:lnTo>
                      <a:pt x="402" y="264"/>
                    </a:lnTo>
                    <a:lnTo>
                      <a:pt x="405" y="264"/>
                    </a:lnTo>
                    <a:lnTo>
                      <a:pt x="405" y="266"/>
                    </a:lnTo>
                    <a:lnTo>
                      <a:pt x="407" y="266"/>
                    </a:lnTo>
                    <a:lnTo>
                      <a:pt x="410" y="266"/>
                    </a:lnTo>
                    <a:lnTo>
                      <a:pt x="410" y="269"/>
                    </a:lnTo>
                    <a:lnTo>
                      <a:pt x="410" y="266"/>
                    </a:lnTo>
                    <a:lnTo>
                      <a:pt x="410" y="269"/>
                    </a:lnTo>
                    <a:lnTo>
                      <a:pt x="410" y="266"/>
                    </a:lnTo>
                    <a:lnTo>
                      <a:pt x="410" y="264"/>
                    </a:lnTo>
                    <a:lnTo>
                      <a:pt x="410" y="261"/>
                    </a:lnTo>
                    <a:lnTo>
                      <a:pt x="407" y="261"/>
                    </a:lnTo>
                    <a:lnTo>
                      <a:pt x="410" y="261"/>
                    </a:lnTo>
                    <a:lnTo>
                      <a:pt x="410" y="264"/>
                    </a:lnTo>
                    <a:lnTo>
                      <a:pt x="412" y="264"/>
                    </a:lnTo>
                    <a:lnTo>
                      <a:pt x="410" y="264"/>
                    </a:lnTo>
                    <a:lnTo>
                      <a:pt x="410" y="261"/>
                    </a:lnTo>
                    <a:lnTo>
                      <a:pt x="412" y="264"/>
                    </a:lnTo>
                    <a:lnTo>
                      <a:pt x="412" y="261"/>
                    </a:lnTo>
                    <a:lnTo>
                      <a:pt x="412" y="264"/>
                    </a:lnTo>
                    <a:lnTo>
                      <a:pt x="412" y="261"/>
                    </a:lnTo>
                    <a:lnTo>
                      <a:pt x="415" y="261"/>
                    </a:lnTo>
                    <a:lnTo>
                      <a:pt x="412" y="261"/>
                    </a:lnTo>
                    <a:lnTo>
                      <a:pt x="412" y="259"/>
                    </a:lnTo>
                    <a:lnTo>
                      <a:pt x="415" y="259"/>
                    </a:lnTo>
                    <a:lnTo>
                      <a:pt x="415" y="261"/>
                    </a:lnTo>
                    <a:lnTo>
                      <a:pt x="415" y="259"/>
                    </a:lnTo>
                    <a:lnTo>
                      <a:pt x="415" y="261"/>
                    </a:lnTo>
                    <a:lnTo>
                      <a:pt x="417" y="261"/>
                    </a:lnTo>
                    <a:lnTo>
                      <a:pt x="420" y="261"/>
                    </a:lnTo>
                    <a:lnTo>
                      <a:pt x="422" y="261"/>
                    </a:lnTo>
                    <a:lnTo>
                      <a:pt x="425" y="261"/>
                    </a:lnTo>
                    <a:lnTo>
                      <a:pt x="422" y="261"/>
                    </a:lnTo>
                    <a:lnTo>
                      <a:pt x="420" y="261"/>
                    </a:lnTo>
                    <a:lnTo>
                      <a:pt x="417" y="261"/>
                    </a:lnTo>
                    <a:lnTo>
                      <a:pt x="415" y="261"/>
                    </a:lnTo>
                    <a:lnTo>
                      <a:pt x="415" y="264"/>
                    </a:lnTo>
                    <a:lnTo>
                      <a:pt x="412" y="266"/>
                    </a:lnTo>
                    <a:lnTo>
                      <a:pt x="415" y="269"/>
                    </a:lnTo>
                    <a:lnTo>
                      <a:pt x="412" y="269"/>
                    </a:lnTo>
                    <a:lnTo>
                      <a:pt x="412" y="271"/>
                    </a:lnTo>
                    <a:lnTo>
                      <a:pt x="412" y="274"/>
                    </a:lnTo>
                    <a:lnTo>
                      <a:pt x="412" y="276"/>
                    </a:lnTo>
                    <a:lnTo>
                      <a:pt x="412" y="279"/>
                    </a:lnTo>
                    <a:lnTo>
                      <a:pt x="415" y="279"/>
                    </a:lnTo>
                    <a:lnTo>
                      <a:pt x="412" y="279"/>
                    </a:lnTo>
                    <a:lnTo>
                      <a:pt x="412" y="281"/>
                    </a:lnTo>
                    <a:lnTo>
                      <a:pt x="410" y="281"/>
                    </a:lnTo>
                    <a:lnTo>
                      <a:pt x="412" y="281"/>
                    </a:lnTo>
                    <a:lnTo>
                      <a:pt x="412" y="284"/>
                    </a:lnTo>
                    <a:lnTo>
                      <a:pt x="412" y="286"/>
                    </a:lnTo>
                    <a:lnTo>
                      <a:pt x="415" y="286"/>
                    </a:lnTo>
                    <a:lnTo>
                      <a:pt x="415" y="288"/>
                    </a:lnTo>
                    <a:lnTo>
                      <a:pt x="415" y="291"/>
                    </a:lnTo>
                    <a:lnTo>
                      <a:pt x="417" y="293"/>
                    </a:lnTo>
                    <a:lnTo>
                      <a:pt x="417" y="296"/>
                    </a:lnTo>
                    <a:lnTo>
                      <a:pt x="420" y="296"/>
                    </a:lnTo>
                    <a:lnTo>
                      <a:pt x="420" y="298"/>
                    </a:lnTo>
                    <a:lnTo>
                      <a:pt x="420" y="301"/>
                    </a:lnTo>
                    <a:lnTo>
                      <a:pt x="420" y="303"/>
                    </a:lnTo>
                    <a:lnTo>
                      <a:pt x="417" y="303"/>
                    </a:lnTo>
                    <a:lnTo>
                      <a:pt x="417" y="301"/>
                    </a:lnTo>
                    <a:lnTo>
                      <a:pt x="417" y="298"/>
                    </a:lnTo>
                    <a:lnTo>
                      <a:pt x="417" y="296"/>
                    </a:lnTo>
                    <a:lnTo>
                      <a:pt x="415" y="296"/>
                    </a:lnTo>
                    <a:lnTo>
                      <a:pt x="415" y="293"/>
                    </a:lnTo>
                    <a:lnTo>
                      <a:pt x="412" y="293"/>
                    </a:lnTo>
                    <a:lnTo>
                      <a:pt x="412" y="291"/>
                    </a:lnTo>
                    <a:lnTo>
                      <a:pt x="412" y="293"/>
                    </a:lnTo>
                    <a:lnTo>
                      <a:pt x="412" y="296"/>
                    </a:lnTo>
                    <a:lnTo>
                      <a:pt x="415" y="296"/>
                    </a:lnTo>
                    <a:lnTo>
                      <a:pt x="415" y="298"/>
                    </a:lnTo>
                    <a:lnTo>
                      <a:pt x="415" y="301"/>
                    </a:lnTo>
                    <a:lnTo>
                      <a:pt x="417" y="301"/>
                    </a:lnTo>
                    <a:lnTo>
                      <a:pt x="417" y="303"/>
                    </a:lnTo>
                    <a:lnTo>
                      <a:pt x="420" y="306"/>
                    </a:lnTo>
                    <a:lnTo>
                      <a:pt x="417" y="306"/>
                    </a:lnTo>
                    <a:lnTo>
                      <a:pt x="417" y="308"/>
                    </a:lnTo>
                    <a:lnTo>
                      <a:pt x="420" y="308"/>
                    </a:lnTo>
                    <a:lnTo>
                      <a:pt x="417" y="306"/>
                    </a:lnTo>
                    <a:lnTo>
                      <a:pt x="420" y="306"/>
                    </a:lnTo>
                    <a:lnTo>
                      <a:pt x="420" y="303"/>
                    </a:lnTo>
                    <a:lnTo>
                      <a:pt x="422" y="301"/>
                    </a:lnTo>
                    <a:lnTo>
                      <a:pt x="425" y="301"/>
                    </a:lnTo>
                    <a:lnTo>
                      <a:pt x="425" y="303"/>
                    </a:lnTo>
                    <a:lnTo>
                      <a:pt x="427" y="303"/>
                    </a:lnTo>
                    <a:lnTo>
                      <a:pt x="425" y="303"/>
                    </a:lnTo>
                    <a:lnTo>
                      <a:pt x="427" y="303"/>
                    </a:lnTo>
                    <a:lnTo>
                      <a:pt x="427" y="306"/>
                    </a:lnTo>
                    <a:lnTo>
                      <a:pt x="430" y="303"/>
                    </a:lnTo>
                    <a:lnTo>
                      <a:pt x="432" y="303"/>
                    </a:lnTo>
                    <a:lnTo>
                      <a:pt x="432" y="301"/>
                    </a:lnTo>
                    <a:lnTo>
                      <a:pt x="432" y="298"/>
                    </a:lnTo>
                    <a:lnTo>
                      <a:pt x="430" y="298"/>
                    </a:lnTo>
                    <a:lnTo>
                      <a:pt x="427" y="296"/>
                    </a:lnTo>
                    <a:lnTo>
                      <a:pt x="430" y="296"/>
                    </a:lnTo>
                    <a:lnTo>
                      <a:pt x="430" y="298"/>
                    </a:lnTo>
                    <a:lnTo>
                      <a:pt x="430" y="296"/>
                    </a:lnTo>
                    <a:lnTo>
                      <a:pt x="427" y="296"/>
                    </a:lnTo>
                    <a:lnTo>
                      <a:pt x="425" y="296"/>
                    </a:lnTo>
                    <a:lnTo>
                      <a:pt x="425" y="293"/>
                    </a:lnTo>
                    <a:lnTo>
                      <a:pt x="422" y="293"/>
                    </a:lnTo>
                    <a:lnTo>
                      <a:pt x="422" y="291"/>
                    </a:lnTo>
                    <a:lnTo>
                      <a:pt x="420" y="291"/>
                    </a:lnTo>
                    <a:lnTo>
                      <a:pt x="422" y="291"/>
                    </a:lnTo>
                    <a:lnTo>
                      <a:pt x="422" y="293"/>
                    </a:lnTo>
                    <a:lnTo>
                      <a:pt x="425" y="296"/>
                    </a:lnTo>
                    <a:lnTo>
                      <a:pt x="425" y="298"/>
                    </a:lnTo>
                    <a:lnTo>
                      <a:pt x="427" y="298"/>
                    </a:lnTo>
                    <a:lnTo>
                      <a:pt x="427" y="301"/>
                    </a:lnTo>
                    <a:lnTo>
                      <a:pt x="427" y="303"/>
                    </a:lnTo>
                    <a:lnTo>
                      <a:pt x="430" y="303"/>
                    </a:lnTo>
                    <a:lnTo>
                      <a:pt x="427" y="303"/>
                    </a:lnTo>
                    <a:lnTo>
                      <a:pt x="425" y="303"/>
                    </a:lnTo>
                    <a:lnTo>
                      <a:pt x="425" y="301"/>
                    </a:lnTo>
                    <a:lnTo>
                      <a:pt x="422" y="301"/>
                    </a:lnTo>
                    <a:lnTo>
                      <a:pt x="420" y="301"/>
                    </a:lnTo>
                    <a:lnTo>
                      <a:pt x="420" y="298"/>
                    </a:lnTo>
                    <a:lnTo>
                      <a:pt x="420" y="296"/>
                    </a:lnTo>
                    <a:lnTo>
                      <a:pt x="417" y="293"/>
                    </a:lnTo>
                    <a:lnTo>
                      <a:pt x="417" y="291"/>
                    </a:lnTo>
                    <a:lnTo>
                      <a:pt x="415" y="288"/>
                    </a:lnTo>
                    <a:lnTo>
                      <a:pt x="415" y="286"/>
                    </a:lnTo>
                    <a:lnTo>
                      <a:pt x="415" y="284"/>
                    </a:lnTo>
                    <a:lnTo>
                      <a:pt x="412" y="284"/>
                    </a:lnTo>
                    <a:lnTo>
                      <a:pt x="412" y="281"/>
                    </a:lnTo>
                    <a:lnTo>
                      <a:pt x="415" y="281"/>
                    </a:lnTo>
                    <a:lnTo>
                      <a:pt x="415" y="284"/>
                    </a:lnTo>
                    <a:lnTo>
                      <a:pt x="417" y="284"/>
                    </a:lnTo>
                    <a:lnTo>
                      <a:pt x="415" y="284"/>
                    </a:lnTo>
                    <a:lnTo>
                      <a:pt x="415" y="286"/>
                    </a:lnTo>
                    <a:lnTo>
                      <a:pt x="417" y="286"/>
                    </a:lnTo>
                    <a:lnTo>
                      <a:pt x="417" y="288"/>
                    </a:lnTo>
                    <a:lnTo>
                      <a:pt x="420" y="288"/>
                    </a:lnTo>
                    <a:lnTo>
                      <a:pt x="422" y="288"/>
                    </a:lnTo>
                    <a:lnTo>
                      <a:pt x="422" y="291"/>
                    </a:lnTo>
                    <a:lnTo>
                      <a:pt x="425" y="291"/>
                    </a:lnTo>
                    <a:lnTo>
                      <a:pt x="425" y="293"/>
                    </a:lnTo>
                    <a:lnTo>
                      <a:pt x="427" y="293"/>
                    </a:lnTo>
                    <a:lnTo>
                      <a:pt x="430" y="293"/>
                    </a:lnTo>
                    <a:lnTo>
                      <a:pt x="430" y="296"/>
                    </a:lnTo>
                    <a:lnTo>
                      <a:pt x="432" y="296"/>
                    </a:lnTo>
                    <a:lnTo>
                      <a:pt x="434" y="298"/>
                    </a:lnTo>
                    <a:lnTo>
                      <a:pt x="437" y="298"/>
                    </a:lnTo>
                    <a:lnTo>
                      <a:pt x="437" y="301"/>
                    </a:lnTo>
                    <a:lnTo>
                      <a:pt x="439" y="301"/>
                    </a:lnTo>
                    <a:lnTo>
                      <a:pt x="442" y="301"/>
                    </a:lnTo>
                    <a:lnTo>
                      <a:pt x="444" y="301"/>
                    </a:lnTo>
                    <a:lnTo>
                      <a:pt x="444" y="298"/>
                    </a:lnTo>
                    <a:lnTo>
                      <a:pt x="444" y="296"/>
                    </a:lnTo>
                    <a:lnTo>
                      <a:pt x="442" y="296"/>
                    </a:lnTo>
                    <a:lnTo>
                      <a:pt x="444" y="296"/>
                    </a:lnTo>
                    <a:lnTo>
                      <a:pt x="444" y="298"/>
                    </a:lnTo>
                    <a:lnTo>
                      <a:pt x="447" y="298"/>
                    </a:lnTo>
                    <a:lnTo>
                      <a:pt x="447" y="296"/>
                    </a:lnTo>
                    <a:lnTo>
                      <a:pt x="444" y="296"/>
                    </a:lnTo>
                    <a:lnTo>
                      <a:pt x="444" y="293"/>
                    </a:lnTo>
                    <a:lnTo>
                      <a:pt x="442" y="293"/>
                    </a:lnTo>
                    <a:lnTo>
                      <a:pt x="442" y="291"/>
                    </a:lnTo>
                    <a:lnTo>
                      <a:pt x="439" y="291"/>
                    </a:lnTo>
                    <a:lnTo>
                      <a:pt x="439" y="288"/>
                    </a:lnTo>
                    <a:lnTo>
                      <a:pt x="437" y="288"/>
                    </a:lnTo>
                    <a:lnTo>
                      <a:pt x="439" y="288"/>
                    </a:lnTo>
                    <a:lnTo>
                      <a:pt x="442" y="291"/>
                    </a:lnTo>
                    <a:lnTo>
                      <a:pt x="444" y="293"/>
                    </a:lnTo>
                    <a:lnTo>
                      <a:pt x="444" y="291"/>
                    </a:lnTo>
                    <a:lnTo>
                      <a:pt x="442" y="291"/>
                    </a:lnTo>
                    <a:lnTo>
                      <a:pt x="442" y="288"/>
                    </a:lnTo>
                    <a:lnTo>
                      <a:pt x="439" y="288"/>
                    </a:lnTo>
                    <a:lnTo>
                      <a:pt x="442" y="288"/>
                    </a:lnTo>
                    <a:lnTo>
                      <a:pt x="442" y="291"/>
                    </a:lnTo>
                    <a:lnTo>
                      <a:pt x="444" y="291"/>
                    </a:lnTo>
                    <a:lnTo>
                      <a:pt x="444" y="293"/>
                    </a:lnTo>
                    <a:lnTo>
                      <a:pt x="447" y="293"/>
                    </a:lnTo>
                    <a:lnTo>
                      <a:pt x="447" y="291"/>
                    </a:lnTo>
                    <a:lnTo>
                      <a:pt x="444" y="291"/>
                    </a:lnTo>
                    <a:lnTo>
                      <a:pt x="444" y="288"/>
                    </a:lnTo>
                    <a:lnTo>
                      <a:pt x="442" y="288"/>
                    </a:lnTo>
                    <a:lnTo>
                      <a:pt x="444" y="288"/>
                    </a:lnTo>
                    <a:lnTo>
                      <a:pt x="447" y="288"/>
                    </a:lnTo>
                    <a:lnTo>
                      <a:pt x="447" y="291"/>
                    </a:lnTo>
                    <a:lnTo>
                      <a:pt x="447" y="288"/>
                    </a:lnTo>
                    <a:lnTo>
                      <a:pt x="449" y="288"/>
                    </a:lnTo>
                    <a:lnTo>
                      <a:pt x="449" y="291"/>
                    </a:lnTo>
                    <a:lnTo>
                      <a:pt x="452" y="291"/>
                    </a:lnTo>
                    <a:lnTo>
                      <a:pt x="452" y="293"/>
                    </a:lnTo>
                    <a:lnTo>
                      <a:pt x="452" y="296"/>
                    </a:lnTo>
                    <a:lnTo>
                      <a:pt x="454" y="298"/>
                    </a:lnTo>
                    <a:lnTo>
                      <a:pt x="457" y="298"/>
                    </a:lnTo>
                    <a:lnTo>
                      <a:pt x="457" y="296"/>
                    </a:lnTo>
                    <a:lnTo>
                      <a:pt x="454" y="296"/>
                    </a:lnTo>
                    <a:lnTo>
                      <a:pt x="457" y="296"/>
                    </a:lnTo>
                    <a:lnTo>
                      <a:pt x="457" y="293"/>
                    </a:lnTo>
                    <a:lnTo>
                      <a:pt x="457" y="291"/>
                    </a:lnTo>
                    <a:lnTo>
                      <a:pt x="457" y="288"/>
                    </a:lnTo>
                    <a:lnTo>
                      <a:pt x="457" y="286"/>
                    </a:lnTo>
                    <a:lnTo>
                      <a:pt x="457" y="288"/>
                    </a:lnTo>
                    <a:lnTo>
                      <a:pt x="457" y="291"/>
                    </a:lnTo>
                    <a:lnTo>
                      <a:pt x="457" y="293"/>
                    </a:lnTo>
                    <a:lnTo>
                      <a:pt x="457" y="296"/>
                    </a:lnTo>
                    <a:lnTo>
                      <a:pt x="454" y="296"/>
                    </a:lnTo>
                    <a:lnTo>
                      <a:pt x="454" y="293"/>
                    </a:lnTo>
                    <a:lnTo>
                      <a:pt x="452" y="293"/>
                    </a:lnTo>
                    <a:lnTo>
                      <a:pt x="452" y="291"/>
                    </a:lnTo>
                    <a:lnTo>
                      <a:pt x="452" y="288"/>
                    </a:lnTo>
                    <a:lnTo>
                      <a:pt x="449" y="288"/>
                    </a:lnTo>
                    <a:lnTo>
                      <a:pt x="447" y="286"/>
                    </a:lnTo>
                    <a:lnTo>
                      <a:pt x="444" y="286"/>
                    </a:lnTo>
                    <a:lnTo>
                      <a:pt x="442" y="284"/>
                    </a:lnTo>
                    <a:lnTo>
                      <a:pt x="444" y="284"/>
                    </a:lnTo>
                    <a:lnTo>
                      <a:pt x="444" y="286"/>
                    </a:lnTo>
                    <a:lnTo>
                      <a:pt x="447" y="286"/>
                    </a:lnTo>
                    <a:lnTo>
                      <a:pt x="447" y="284"/>
                    </a:lnTo>
                    <a:lnTo>
                      <a:pt x="444" y="284"/>
                    </a:lnTo>
                    <a:lnTo>
                      <a:pt x="447" y="284"/>
                    </a:lnTo>
                    <a:lnTo>
                      <a:pt x="447" y="286"/>
                    </a:lnTo>
                    <a:lnTo>
                      <a:pt x="449" y="286"/>
                    </a:lnTo>
                    <a:lnTo>
                      <a:pt x="447" y="286"/>
                    </a:lnTo>
                    <a:lnTo>
                      <a:pt x="447" y="284"/>
                    </a:lnTo>
                    <a:lnTo>
                      <a:pt x="449" y="284"/>
                    </a:lnTo>
                    <a:lnTo>
                      <a:pt x="449" y="286"/>
                    </a:lnTo>
                    <a:lnTo>
                      <a:pt x="449" y="288"/>
                    </a:lnTo>
                    <a:lnTo>
                      <a:pt x="452" y="288"/>
                    </a:lnTo>
                    <a:lnTo>
                      <a:pt x="452" y="286"/>
                    </a:lnTo>
                    <a:lnTo>
                      <a:pt x="449" y="286"/>
                    </a:lnTo>
                    <a:lnTo>
                      <a:pt x="449" y="284"/>
                    </a:lnTo>
                    <a:lnTo>
                      <a:pt x="447" y="281"/>
                    </a:lnTo>
                    <a:lnTo>
                      <a:pt x="447" y="279"/>
                    </a:lnTo>
                    <a:lnTo>
                      <a:pt x="444" y="279"/>
                    </a:lnTo>
                    <a:lnTo>
                      <a:pt x="442" y="279"/>
                    </a:lnTo>
                    <a:lnTo>
                      <a:pt x="444" y="276"/>
                    </a:lnTo>
                    <a:lnTo>
                      <a:pt x="444" y="279"/>
                    </a:lnTo>
                    <a:lnTo>
                      <a:pt x="447" y="279"/>
                    </a:lnTo>
                    <a:lnTo>
                      <a:pt x="447" y="281"/>
                    </a:lnTo>
                    <a:lnTo>
                      <a:pt x="449" y="281"/>
                    </a:lnTo>
                    <a:lnTo>
                      <a:pt x="449" y="284"/>
                    </a:lnTo>
                    <a:lnTo>
                      <a:pt x="452" y="284"/>
                    </a:lnTo>
                    <a:lnTo>
                      <a:pt x="452" y="281"/>
                    </a:lnTo>
                    <a:lnTo>
                      <a:pt x="449" y="281"/>
                    </a:lnTo>
                    <a:lnTo>
                      <a:pt x="449" y="279"/>
                    </a:lnTo>
                    <a:lnTo>
                      <a:pt x="449" y="276"/>
                    </a:lnTo>
                    <a:lnTo>
                      <a:pt x="447" y="276"/>
                    </a:lnTo>
                    <a:lnTo>
                      <a:pt x="447" y="274"/>
                    </a:lnTo>
                    <a:lnTo>
                      <a:pt x="444" y="274"/>
                    </a:lnTo>
                    <a:lnTo>
                      <a:pt x="444" y="271"/>
                    </a:lnTo>
                    <a:lnTo>
                      <a:pt x="442" y="271"/>
                    </a:lnTo>
                    <a:lnTo>
                      <a:pt x="439" y="271"/>
                    </a:lnTo>
                    <a:lnTo>
                      <a:pt x="442" y="271"/>
                    </a:lnTo>
                    <a:lnTo>
                      <a:pt x="444" y="271"/>
                    </a:lnTo>
                    <a:lnTo>
                      <a:pt x="444" y="269"/>
                    </a:lnTo>
                    <a:lnTo>
                      <a:pt x="444" y="271"/>
                    </a:lnTo>
                    <a:lnTo>
                      <a:pt x="447" y="271"/>
                    </a:lnTo>
                    <a:lnTo>
                      <a:pt x="447" y="269"/>
                    </a:lnTo>
                    <a:lnTo>
                      <a:pt x="449" y="269"/>
                    </a:lnTo>
                    <a:lnTo>
                      <a:pt x="447" y="269"/>
                    </a:lnTo>
                    <a:lnTo>
                      <a:pt x="444" y="269"/>
                    </a:lnTo>
                    <a:lnTo>
                      <a:pt x="442" y="269"/>
                    </a:lnTo>
                    <a:lnTo>
                      <a:pt x="444" y="269"/>
                    </a:lnTo>
                    <a:lnTo>
                      <a:pt x="447" y="269"/>
                    </a:lnTo>
                    <a:lnTo>
                      <a:pt x="449" y="266"/>
                    </a:lnTo>
                    <a:lnTo>
                      <a:pt x="447" y="266"/>
                    </a:lnTo>
                    <a:lnTo>
                      <a:pt x="447" y="269"/>
                    </a:lnTo>
                    <a:lnTo>
                      <a:pt x="444" y="269"/>
                    </a:lnTo>
                    <a:lnTo>
                      <a:pt x="442" y="269"/>
                    </a:lnTo>
                    <a:lnTo>
                      <a:pt x="444" y="269"/>
                    </a:lnTo>
                    <a:lnTo>
                      <a:pt x="444" y="266"/>
                    </a:lnTo>
                    <a:lnTo>
                      <a:pt x="447" y="266"/>
                    </a:lnTo>
                    <a:lnTo>
                      <a:pt x="444" y="266"/>
                    </a:lnTo>
                    <a:lnTo>
                      <a:pt x="442" y="266"/>
                    </a:lnTo>
                    <a:lnTo>
                      <a:pt x="442" y="269"/>
                    </a:lnTo>
                    <a:lnTo>
                      <a:pt x="442" y="266"/>
                    </a:lnTo>
                    <a:lnTo>
                      <a:pt x="444" y="266"/>
                    </a:lnTo>
                    <a:lnTo>
                      <a:pt x="444" y="264"/>
                    </a:lnTo>
                    <a:lnTo>
                      <a:pt x="447" y="264"/>
                    </a:lnTo>
                    <a:lnTo>
                      <a:pt x="444" y="264"/>
                    </a:lnTo>
                    <a:lnTo>
                      <a:pt x="442" y="266"/>
                    </a:lnTo>
                    <a:lnTo>
                      <a:pt x="442" y="269"/>
                    </a:lnTo>
                    <a:lnTo>
                      <a:pt x="439" y="271"/>
                    </a:lnTo>
                    <a:lnTo>
                      <a:pt x="437" y="274"/>
                    </a:lnTo>
                    <a:lnTo>
                      <a:pt x="437" y="271"/>
                    </a:lnTo>
                    <a:lnTo>
                      <a:pt x="439" y="271"/>
                    </a:lnTo>
                    <a:lnTo>
                      <a:pt x="437" y="271"/>
                    </a:lnTo>
                    <a:lnTo>
                      <a:pt x="434" y="271"/>
                    </a:lnTo>
                    <a:lnTo>
                      <a:pt x="432" y="271"/>
                    </a:lnTo>
                    <a:lnTo>
                      <a:pt x="432" y="274"/>
                    </a:lnTo>
                    <a:lnTo>
                      <a:pt x="430" y="274"/>
                    </a:lnTo>
                    <a:lnTo>
                      <a:pt x="430" y="271"/>
                    </a:lnTo>
                    <a:lnTo>
                      <a:pt x="432" y="271"/>
                    </a:lnTo>
                    <a:lnTo>
                      <a:pt x="430" y="271"/>
                    </a:lnTo>
                    <a:lnTo>
                      <a:pt x="430" y="269"/>
                    </a:lnTo>
                    <a:lnTo>
                      <a:pt x="430" y="271"/>
                    </a:lnTo>
                    <a:lnTo>
                      <a:pt x="430" y="269"/>
                    </a:lnTo>
                    <a:lnTo>
                      <a:pt x="427" y="271"/>
                    </a:lnTo>
                    <a:lnTo>
                      <a:pt x="427" y="269"/>
                    </a:lnTo>
                    <a:lnTo>
                      <a:pt x="430" y="269"/>
                    </a:lnTo>
                    <a:lnTo>
                      <a:pt x="427" y="269"/>
                    </a:lnTo>
                    <a:lnTo>
                      <a:pt x="430" y="269"/>
                    </a:lnTo>
                    <a:lnTo>
                      <a:pt x="427" y="269"/>
                    </a:lnTo>
                    <a:lnTo>
                      <a:pt x="430" y="269"/>
                    </a:lnTo>
                    <a:lnTo>
                      <a:pt x="432" y="266"/>
                    </a:lnTo>
                    <a:lnTo>
                      <a:pt x="430" y="266"/>
                    </a:lnTo>
                    <a:lnTo>
                      <a:pt x="427" y="269"/>
                    </a:lnTo>
                    <a:lnTo>
                      <a:pt x="427" y="266"/>
                    </a:lnTo>
                    <a:lnTo>
                      <a:pt x="430" y="266"/>
                    </a:lnTo>
                    <a:lnTo>
                      <a:pt x="427" y="266"/>
                    </a:lnTo>
                    <a:lnTo>
                      <a:pt x="430" y="266"/>
                    </a:lnTo>
                    <a:lnTo>
                      <a:pt x="432" y="266"/>
                    </a:lnTo>
                    <a:lnTo>
                      <a:pt x="434" y="264"/>
                    </a:lnTo>
                    <a:lnTo>
                      <a:pt x="432" y="264"/>
                    </a:lnTo>
                    <a:lnTo>
                      <a:pt x="432" y="266"/>
                    </a:lnTo>
                    <a:lnTo>
                      <a:pt x="430" y="266"/>
                    </a:lnTo>
                    <a:lnTo>
                      <a:pt x="432" y="264"/>
                    </a:lnTo>
                    <a:lnTo>
                      <a:pt x="434" y="264"/>
                    </a:lnTo>
                    <a:lnTo>
                      <a:pt x="432" y="264"/>
                    </a:lnTo>
                    <a:lnTo>
                      <a:pt x="430" y="264"/>
                    </a:lnTo>
                    <a:lnTo>
                      <a:pt x="427" y="266"/>
                    </a:lnTo>
                    <a:lnTo>
                      <a:pt x="427" y="264"/>
                    </a:lnTo>
                    <a:lnTo>
                      <a:pt x="427" y="266"/>
                    </a:lnTo>
                    <a:lnTo>
                      <a:pt x="425" y="266"/>
                    </a:lnTo>
                    <a:lnTo>
                      <a:pt x="425" y="264"/>
                    </a:lnTo>
                    <a:lnTo>
                      <a:pt x="427" y="264"/>
                    </a:lnTo>
                    <a:lnTo>
                      <a:pt x="430" y="264"/>
                    </a:lnTo>
                    <a:lnTo>
                      <a:pt x="432" y="264"/>
                    </a:lnTo>
                    <a:lnTo>
                      <a:pt x="430" y="264"/>
                    </a:lnTo>
                    <a:lnTo>
                      <a:pt x="427" y="264"/>
                    </a:lnTo>
                    <a:lnTo>
                      <a:pt x="430" y="264"/>
                    </a:lnTo>
                    <a:lnTo>
                      <a:pt x="427" y="264"/>
                    </a:lnTo>
                    <a:lnTo>
                      <a:pt x="430" y="264"/>
                    </a:lnTo>
                    <a:lnTo>
                      <a:pt x="432" y="264"/>
                    </a:lnTo>
                    <a:lnTo>
                      <a:pt x="434" y="264"/>
                    </a:lnTo>
                    <a:lnTo>
                      <a:pt x="434" y="261"/>
                    </a:lnTo>
                    <a:lnTo>
                      <a:pt x="437" y="261"/>
                    </a:lnTo>
                    <a:lnTo>
                      <a:pt x="434" y="261"/>
                    </a:lnTo>
                    <a:lnTo>
                      <a:pt x="432" y="261"/>
                    </a:lnTo>
                    <a:lnTo>
                      <a:pt x="430" y="261"/>
                    </a:lnTo>
                    <a:lnTo>
                      <a:pt x="427" y="261"/>
                    </a:lnTo>
                    <a:lnTo>
                      <a:pt x="425" y="261"/>
                    </a:lnTo>
                    <a:lnTo>
                      <a:pt x="427" y="261"/>
                    </a:lnTo>
                    <a:lnTo>
                      <a:pt x="430" y="261"/>
                    </a:lnTo>
                    <a:lnTo>
                      <a:pt x="432" y="261"/>
                    </a:lnTo>
                    <a:lnTo>
                      <a:pt x="434" y="261"/>
                    </a:lnTo>
                    <a:lnTo>
                      <a:pt x="432" y="261"/>
                    </a:lnTo>
                    <a:lnTo>
                      <a:pt x="434" y="261"/>
                    </a:lnTo>
                    <a:lnTo>
                      <a:pt x="434" y="259"/>
                    </a:lnTo>
                    <a:lnTo>
                      <a:pt x="434" y="261"/>
                    </a:lnTo>
                    <a:lnTo>
                      <a:pt x="437" y="259"/>
                    </a:lnTo>
                    <a:lnTo>
                      <a:pt x="439" y="259"/>
                    </a:lnTo>
                    <a:lnTo>
                      <a:pt x="437" y="259"/>
                    </a:lnTo>
                    <a:lnTo>
                      <a:pt x="439" y="256"/>
                    </a:lnTo>
                    <a:lnTo>
                      <a:pt x="442" y="256"/>
                    </a:lnTo>
                    <a:lnTo>
                      <a:pt x="444" y="254"/>
                    </a:lnTo>
                    <a:lnTo>
                      <a:pt x="442" y="254"/>
                    </a:lnTo>
                    <a:lnTo>
                      <a:pt x="439" y="254"/>
                    </a:lnTo>
                    <a:lnTo>
                      <a:pt x="439" y="256"/>
                    </a:lnTo>
                    <a:lnTo>
                      <a:pt x="439" y="254"/>
                    </a:lnTo>
                    <a:lnTo>
                      <a:pt x="442" y="254"/>
                    </a:lnTo>
                    <a:lnTo>
                      <a:pt x="444" y="254"/>
                    </a:lnTo>
                    <a:lnTo>
                      <a:pt x="442" y="254"/>
                    </a:lnTo>
                    <a:lnTo>
                      <a:pt x="439" y="254"/>
                    </a:lnTo>
                    <a:lnTo>
                      <a:pt x="439" y="256"/>
                    </a:lnTo>
                    <a:lnTo>
                      <a:pt x="439" y="254"/>
                    </a:lnTo>
                    <a:lnTo>
                      <a:pt x="437" y="254"/>
                    </a:lnTo>
                    <a:lnTo>
                      <a:pt x="437" y="256"/>
                    </a:lnTo>
                    <a:lnTo>
                      <a:pt x="434" y="256"/>
                    </a:lnTo>
                    <a:lnTo>
                      <a:pt x="434" y="254"/>
                    </a:lnTo>
                    <a:lnTo>
                      <a:pt x="432" y="254"/>
                    </a:lnTo>
                    <a:lnTo>
                      <a:pt x="430" y="254"/>
                    </a:lnTo>
                    <a:close/>
                    <a:moveTo>
                      <a:pt x="273" y="1223"/>
                    </a:moveTo>
                    <a:lnTo>
                      <a:pt x="271" y="1223"/>
                    </a:lnTo>
                    <a:lnTo>
                      <a:pt x="271" y="1225"/>
                    </a:lnTo>
                    <a:lnTo>
                      <a:pt x="273" y="1225"/>
                    </a:lnTo>
                    <a:lnTo>
                      <a:pt x="273" y="1227"/>
                    </a:lnTo>
                    <a:lnTo>
                      <a:pt x="271" y="1230"/>
                    </a:lnTo>
                    <a:lnTo>
                      <a:pt x="271" y="1232"/>
                    </a:lnTo>
                    <a:lnTo>
                      <a:pt x="273" y="1235"/>
                    </a:lnTo>
                    <a:lnTo>
                      <a:pt x="273" y="1237"/>
                    </a:lnTo>
                    <a:lnTo>
                      <a:pt x="275" y="1237"/>
                    </a:lnTo>
                    <a:lnTo>
                      <a:pt x="275" y="1240"/>
                    </a:lnTo>
                    <a:lnTo>
                      <a:pt x="278" y="1242"/>
                    </a:lnTo>
                    <a:lnTo>
                      <a:pt x="280" y="1242"/>
                    </a:lnTo>
                    <a:lnTo>
                      <a:pt x="280" y="1245"/>
                    </a:lnTo>
                    <a:lnTo>
                      <a:pt x="283" y="1245"/>
                    </a:lnTo>
                    <a:lnTo>
                      <a:pt x="283" y="1242"/>
                    </a:lnTo>
                    <a:lnTo>
                      <a:pt x="280" y="1242"/>
                    </a:lnTo>
                    <a:lnTo>
                      <a:pt x="280" y="1240"/>
                    </a:lnTo>
                    <a:lnTo>
                      <a:pt x="280" y="1237"/>
                    </a:lnTo>
                    <a:lnTo>
                      <a:pt x="283" y="1237"/>
                    </a:lnTo>
                    <a:lnTo>
                      <a:pt x="280" y="1235"/>
                    </a:lnTo>
                    <a:lnTo>
                      <a:pt x="280" y="1232"/>
                    </a:lnTo>
                    <a:lnTo>
                      <a:pt x="280" y="1230"/>
                    </a:lnTo>
                    <a:lnTo>
                      <a:pt x="278" y="1227"/>
                    </a:lnTo>
                    <a:lnTo>
                      <a:pt x="278" y="1225"/>
                    </a:lnTo>
                    <a:lnTo>
                      <a:pt x="278" y="1223"/>
                    </a:lnTo>
                    <a:lnTo>
                      <a:pt x="275" y="1223"/>
                    </a:lnTo>
                    <a:lnTo>
                      <a:pt x="278" y="1223"/>
                    </a:lnTo>
                    <a:lnTo>
                      <a:pt x="275" y="1223"/>
                    </a:lnTo>
                    <a:lnTo>
                      <a:pt x="273" y="1223"/>
                    </a:lnTo>
                    <a:close/>
                    <a:moveTo>
                      <a:pt x="303" y="1255"/>
                    </a:moveTo>
                    <a:lnTo>
                      <a:pt x="300" y="1255"/>
                    </a:lnTo>
                    <a:lnTo>
                      <a:pt x="300" y="1257"/>
                    </a:lnTo>
                    <a:lnTo>
                      <a:pt x="300" y="1260"/>
                    </a:lnTo>
                    <a:lnTo>
                      <a:pt x="298" y="1262"/>
                    </a:lnTo>
                    <a:lnTo>
                      <a:pt x="295" y="1265"/>
                    </a:lnTo>
                    <a:lnTo>
                      <a:pt x="293" y="1267"/>
                    </a:lnTo>
                    <a:lnTo>
                      <a:pt x="290" y="1275"/>
                    </a:lnTo>
                    <a:lnTo>
                      <a:pt x="288" y="1282"/>
                    </a:lnTo>
                    <a:lnTo>
                      <a:pt x="285" y="1287"/>
                    </a:lnTo>
                    <a:lnTo>
                      <a:pt x="280" y="1295"/>
                    </a:lnTo>
                    <a:lnTo>
                      <a:pt x="275" y="1300"/>
                    </a:lnTo>
                    <a:lnTo>
                      <a:pt x="271" y="1305"/>
                    </a:lnTo>
                    <a:lnTo>
                      <a:pt x="268" y="1309"/>
                    </a:lnTo>
                    <a:lnTo>
                      <a:pt x="263" y="1319"/>
                    </a:lnTo>
                    <a:lnTo>
                      <a:pt x="258" y="1324"/>
                    </a:lnTo>
                    <a:lnTo>
                      <a:pt x="256" y="1329"/>
                    </a:lnTo>
                    <a:lnTo>
                      <a:pt x="253" y="1332"/>
                    </a:lnTo>
                    <a:lnTo>
                      <a:pt x="251" y="1337"/>
                    </a:lnTo>
                    <a:lnTo>
                      <a:pt x="248" y="1337"/>
                    </a:lnTo>
                    <a:lnTo>
                      <a:pt x="248" y="1339"/>
                    </a:lnTo>
                    <a:lnTo>
                      <a:pt x="251" y="1339"/>
                    </a:lnTo>
                    <a:lnTo>
                      <a:pt x="248" y="1339"/>
                    </a:lnTo>
                    <a:lnTo>
                      <a:pt x="248" y="1342"/>
                    </a:lnTo>
                    <a:lnTo>
                      <a:pt x="246" y="1342"/>
                    </a:lnTo>
                    <a:lnTo>
                      <a:pt x="246" y="1344"/>
                    </a:lnTo>
                    <a:lnTo>
                      <a:pt x="243" y="1344"/>
                    </a:lnTo>
                    <a:lnTo>
                      <a:pt x="246" y="1344"/>
                    </a:lnTo>
                    <a:lnTo>
                      <a:pt x="243" y="1344"/>
                    </a:lnTo>
                    <a:lnTo>
                      <a:pt x="243" y="1347"/>
                    </a:lnTo>
                    <a:lnTo>
                      <a:pt x="246" y="1347"/>
                    </a:lnTo>
                    <a:lnTo>
                      <a:pt x="243" y="1349"/>
                    </a:lnTo>
                    <a:lnTo>
                      <a:pt x="243" y="1352"/>
                    </a:lnTo>
                    <a:lnTo>
                      <a:pt x="241" y="1352"/>
                    </a:lnTo>
                    <a:lnTo>
                      <a:pt x="241" y="1354"/>
                    </a:lnTo>
                    <a:lnTo>
                      <a:pt x="241" y="1357"/>
                    </a:lnTo>
                    <a:lnTo>
                      <a:pt x="238" y="1357"/>
                    </a:lnTo>
                    <a:lnTo>
                      <a:pt x="238" y="1359"/>
                    </a:lnTo>
                    <a:lnTo>
                      <a:pt x="238" y="1362"/>
                    </a:lnTo>
                    <a:lnTo>
                      <a:pt x="236" y="1362"/>
                    </a:lnTo>
                    <a:lnTo>
                      <a:pt x="236" y="1364"/>
                    </a:lnTo>
                    <a:lnTo>
                      <a:pt x="238" y="1364"/>
                    </a:lnTo>
                    <a:lnTo>
                      <a:pt x="238" y="1367"/>
                    </a:lnTo>
                    <a:lnTo>
                      <a:pt x="236" y="1367"/>
                    </a:lnTo>
                    <a:lnTo>
                      <a:pt x="233" y="1367"/>
                    </a:lnTo>
                    <a:lnTo>
                      <a:pt x="233" y="1369"/>
                    </a:lnTo>
                    <a:lnTo>
                      <a:pt x="236" y="1369"/>
                    </a:lnTo>
                    <a:lnTo>
                      <a:pt x="233" y="1369"/>
                    </a:lnTo>
                    <a:lnTo>
                      <a:pt x="233" y="1372"/>
                    </a:lnTo>
                    <a:lnTo>
                      <a:pt x="233" y="1374"/>
                    </a:lnTo>
                    <a:lnTo>
                      <a:pt x="236" y="1374"/>
                    </a:lnTo>
                    <a:lnTo>
                      <a:pt x="238" y="1374"/>
                    </a:lnTo>
                    <a:lnTo>
                      <a:pt x="241" y="1374"/>
                    </a:lnTo>
                    <a:lnTo>
                      <a:pt x="243" y="1374"/>
                    </a:lnTo>
                    <a:lnTo>
                      <a:pt x="246" y="1377"/>
                    </a:lnTo>
                    <a:lnTo>
                      <a:pt x="246" y="1374"/>
                    </a:lnTo>
                    <a:lnTo>
                      <a:pt x="248" y="1377"/>
                    </a:lnTo>
                    <a:lnTo>
                      <a:pt x="248" y="1374"/>
                    </a:lnTo>
                    <a:lnTo>
                      <a:pt x="251" y="1374"/>
                    </a:lnTo>
                    <a:lnTo>
                      <a:pt x="251" y="1377"/>
                    </a:lnTo>
                    <a:lnTo>
                      <a:pt x="248" y="1377"/>
                    </a:lnTo>
                    <a:lnTo>
                      <a:pt x="251" y="1377"/>
                    </a:lnTo>
                    <a:lnTo>
                      <a:pt x="253" y="1377"/>
                    </a:lnTo>
                    <a:lnTo>
                      <a:pt x="256" y="1377"/>
                    </a:lnTo>
                    <a:lnTo>
                      <a:pt x="256" y="1374"/>
                    </a:lnTo>
                    <a:lnTo>
                      <a:pt x="258" y="1374"/>
                    </a:lnTo>
                    <a:lnTo>
                      <a:pt x="258" y="1372"/>
                    </a:lnTo>
                    <a:lnTo>
                      <a:pt x="261" y="1372"/>
                    </a:lnTo>
                    <a:lnTo>
                      <a:pt x="261" y="1369"/>
                    </a:lnTo>
                    <a:lnTo>
                      <a:pt x="263" y="1369"/>
                    </a:lnTo>
                    <a:lnTo>
                      <a:pt x="266" y="1372"/>
                    </a:lnTo>
                    <a:lnTo>
                      <a:pt x="268" y="1372"/>
                    </a:lnTo>
                    <a:lnTo>
                      <a:pt x="268" y="1374"/>
                    </a:lnTo>
                    <a:lnTo>
                      <a:pt x="268" y="1377"/>
                    </a:lnTo>
                    <a:lnTo>
                      <a:pt x="271" y="1377"/>
                    </a:lnTo>
                    <a:lnTo>
                      <a:pt x="273" y="1379"/>
                    </a:lnTo>
                    <a:lnTo>
                      <a:pt x="275" y="1377"/>
                    </a:lnTo>
                    <a:lnTo>
                      <a:pt x="273" y="1377"/>
                    </a:lnTo>
                    <a:lnTo>
                      <a:pt x="275" y="1377"/>
                    </a:lnTo>
                    <a:lnTo>
                      <a:pt x="278" y="1377"/>
                    </a:lnTo>
                    <a:lnTo>
                      <a:pt x="280" y="1377"/>
                    </a:lnTo>
                    <a:lnTo>
                      <a:pt x="283" y="1379"/>
                    </a:lnTo>
                    <a:lnTo>
                      <a:pt x="283" y="1377"/>
                    </a:lnTo>
                    <a:lnTo>
                      <a:pt x="285" y="1377"/>
                    </a:lnTo>
                    <a:lnTo>
                      <a:pt x="285" y="1374"/>
                    </a:lnTo>
                    <a:lnTo>
                      <a:pt x="288" y="1374"/>
                    </a:lnTo>
                    <a:lnTo>
                      <a:pt x="288" y="1372"/>
                    </a:lnTo>
                    <a:lnTo>
                      <a:pt x="290" y="1372"/>
                    </a:lnTo>
                    <a:lnTo>
                      <a:pt x="290" y="1369"/>
                    </a:lnTo>
                    <a:lnTo>
                      <a:pt x="293" y="1369"/>
                    </a:lnTo>
                    <a:lnTo>
                      <a:pt x="293" y="1367"/>
                    </a:lnTo>
                    <a:lnTo>
                      <a:pt x="290" y="1367"/>
                    </a:lnTo>
                    <a:lnTo>
                      <a:pt x="293" y="1367"/>
                    </a:lnTo>
                    <a:lnTo>
                      <a:pt x="295" y="1364"/>
                    </a:lnTo>
                    <a:lnTo>
                      <a:pt x="298" y="1364"/>
                    </a:lnTo>
                    <a:lnTo>
                      <a:pt x="300" y="1364"/>
                    </a:lnTo>
                    <a:lnTo>
                      <a:pt x="300" y="1362"/>
                    </a:lnTo>
                    <a:lnTo>
                      <a:pt x="303" y="1362"/>
                    </a:lnTo>
                    <a:lnTo>
                      <a:pt x="303" y="1364"/>
                    </a:lnTo>
                    <a:lnTo>
                      <a:pt x="305" y="1364"/>
                    </a:lnTo>
                    <a:lnTo>
                      <a:pt x="303" y="1362"/>
                    </a:lnTo>
                    <a:lnTo>
                      <a:pt x="305" y="1362"/>
                    </a:lnTo>
                    <a:lnTo>
                      <a:pt x="305" y="1359"/>
                    </a:lnTo>
                    <a:lnTo>
                      <a:pt x="305" y="1362"/>
                    </a:lnTo>
                    <a:lnTo>
                      <a:pt x="308" y="1362"/>
                    </a:lnTo>
                    <a:lnTo>
                      <a:pt x="308" y="1359"/>
                    </a:lnTo>
                    <a:lnTo>
                      <a:pt x="310" y="1359"/>
                    </a:lnTo>
                    <a:lnTo>
                      <a:pt x="313" y="1359"/>
                    </a:lnTo>
                    <a:lnTo>
                      <a:pt x="313" y="1357"/>
                    </a:lnTo>
                    <a:lnTo>
                      <a:pt x="315" y="1357"/>
                    </a:lnTo>
                    <a:lnTo>
                      <a:pt x="315" y="1354"/>
                    </a:lnTo>
                    <a:lnTo>
                      <a:pt x="315" y="1352"/>
                    </a:lnTo>
                    <a:lnTo>
                      <a:pt x="318" y="1352"/>
                    </a:lnTo>
                    <a:lnTo>
                      <a:pt x="320" y="1352"/>
                    </a:lnTo>
                    <a:lnTo>
                      <a:pt x="320" y="1349"/>
                    </a:lnTo>
                    <a:lnTo>
                      <a:pt x="323" y="1349"/>
                    </a:lnTo>
                    <a:lnTo>
                      <a:pt x="323" y="1352"/>
                    </a:lnTo>
                    <a:lnTo>
                      <a:pt x="325" y="1349"/>
                    </a:lnTo>
                    <a:lnTo>
                      <a:pt x="328" y="1349"/>
                    </a:lnTo>
                    <a:lnTo>
                      <a:pt x="330" y="1349"/>
                    </a:lnTo>
                    <a:lnTo>
                      <a:pt x="330" y="1347"/>
                    </a:lnTo>
                    <a:lnTo>
                      <a:pt x="333" y="1347"/>
                    </a:lnTo>
                    <a:lnTo>
                      <a:pt x="335" y="1347"/>
                    </a:lnTo>
                    <a:lnTo>
                      <a:pt x="335" y="1344"/>
                    </a:lnTo>
                    <a:lnTo>
                      <a:pt x="338" y="1344"/>
                    </a:lnTo>
                    <a:lnTo>
                      <a:pt x="340" y="1344"/>
                    </a:lnTo>
                    <a:lnTo>
                      <a:pt x="340" y="1342"/>
                    </a:lnTo>
                    <a:lnTo>
                      <a:pt x="338" y="1342"/>
                    </a:lnTo>
                    <a:lnTo>
                      <a:pt x="338" y="1339"/>
                    </a:lnTo>
                    <a:lnTo>
                      <a:pt x="340" y="1337"/>
                    </a:lnTo>
                    <a:lnTo>
                      <a:pt x="340" y="1334"/>
                    </a:lnTo>
                    <a:lnTo>
                      <a:pt x="338" y="1334"/>
                    </a:lnTo>
                    <a:lnTo>
                      <a:pt x="338" y="1332"/>
                    </a:lnTo>
                    <a:lnTo>
                      <a:pt x="338" y="1329"/>
                    </a:lnTo>
                    <a:lnTo>
                      <a:pt x="335" y="1329"/>
                    </a:lnTo>
                    <a:lnTo>
                      <a:pt x="335" y="1327"/>
                    </a:lnTo>
                    <a:lnTo>
                      <a:pt x="338" y="1327"/>
                    </a:lnTo>
                    <a:lnTo>
                      <a:pt x="340" y="1324"/>
                    </a:lnTo>
                    <a:lnTo>
                      <a:pt x="343" y="1324"/>
                    </a:lnTo>
                    <a:lnTo>
                      <a:pt x="343" y="1322"/>
                    </a:lnTo>
                    <a:lnTo>
                      <a:pt x="345" y="1322"/>
                    </a:lnTo>
                    <a:lnTo>
                      <a:pt x="345" y="1319"/>
                    </a:lnTo>
                    <a:lnTo>
                      <a:pt x="343" y="1319"/>
                    </a:lnTo>
                    <a:lnTo>
                      <a:pt x="345" y="1319"/>
                    </a:lnTo>
                    <a:lnTo>
                      <a:pt x="345" y="1317"/>
                    </a:lnTo>
                    <a:lnTo>
                      <a:pt x="343" y="1317"/>
                    </a:lnTo>
                    <a:lnTo>
                      <a:pt x="345" y="1317"/>
                    </a:lnTo>
                    <a:lnTo>
                      <a:pt x="343" y="1317"/>
                    </a:lnTo>
                    <a:lnTo>
                      <a:pt x="343" y="1314"/>
                    </a:lnTo>
                    <a:lnTo>
                      <a:pt x="345" y="1314"/>
                    </a:lnTo>
                    <a:lnTo>
                      <a:pt x="343" y="1314"/>
                    </a:lnTo>
                    <a:lnTo>
                      <a:pt x="343" y="1317"/>
                    </a:lnTo>
                    <a:lnTo>
                      <a:pt x="343" y="1314"/>
                    </a:lnTo>
                    <a:lnTo>
                      <a:pt x="343" y="1312"/>
                    </a:lnTo>
                    <a:lnTo>
                      <a:pt x="343" y="1309"/>
                    </a:lnTo>
                    <a:lnTo>
                      <a:pt x="343" y="1312"/>
                    </a:lnTo>
                    <a:lnTo>
                      <a:pt x="343" y="1309"/>
                    </a:lnTo>
                    <a:lnTo>
                      <a:pt x="343" y="1307"/>
                    </a:lnTo>
                    <a:lnTo>
                      <a:pt x="340" y="1309"/>
                    </a:lnTo>
                    <a:lnTo>
                      <a:pt x="340" y="1312"/>
                    </a:lnTo>
                    <a:lnTo>
                      <a:pt x="340" y="1309"/>
                    </a:lnTo>
                    <a:lnTo>
                      <a:pt x="340" y="1307"/>
                    </a:lnTo>
                    <a:lnTo>
                      <a:pt x="340" y="1305"/>
                    </a:lnTo>
                    <a:lnTo>
                      <a:pt x="343" y="1305"/>
                    </a:lnTo>
                    <a:lnTo>
                      <a:pt x="340" y="1302"/>
                    </a:lnTo>
                    <a:lnTo>
                      <a:pt x="343" y="1302"/>
                    </a:lnTo>
                    <a:lnTo>
                      <a:pt x="343" y="1300"/>
                    </a:lnTo>
                    <a:lnTo>
                      <a:pt x="340" y="1300"/>
                    </a:lnTo>
                    <a:lnTo>
                      <a:pt x="340" y="1302"/>
                    </a:lnTo>
                    <a:lnTo>
                      <a:pt x="340" y="1300"/>
                    </a:lnTo>
                    <a:lnTo>
                      <a:pt x="338" y="1300"/>
                    </a:lnTo>
                    <a:lnTo>
                      <a:pt x="335" y="1300"/>
                    </a:lnTo>
                    <a:lnTo>
                      <a:pt x="335" y="1297"/>
                    </a:lnTo>
                    <a:lnTo>
                      <a:pt x="335" y="1295"/>
                    </a:lnTo>
                    <a:lnTo>
                      <a:pt x="333" y="1297"/>
                    </a:lnTo>
                    <a:lnTo>
                      <a:pt x="333" y="1300"/>
                    </a:lnTo>
                    <a:lnTo>
                      <a:pt x="333" y="1302"/>
                    </a:lnTo>
                    <a:lnTo>
                      <a:pt x="333" y="1300"/>
                    </a:lnTo>
                    <a:lnTo>
                      <a:pt x="333" y="1297"/>
                    </a:lnTo>
                    <a:lnTo>
                      <a:pt x="333" y="1295"/>
                    </a:lnTo>
                    <a:lnTo>
                      <a:pt x="333" y="1292"/>
                    </a:lnTo>
                    <a:lnTo>
                      <a:pt x="335" y="1290"/>
                    </a:lnTo>
                    <a:lnTo>
                      <a:pt x="333" y="1287"/>
                    </a:lnTo>
                    <a:lnTo>
                      <a:pt x="333" y="1285"/>
                    </a:lnTo>
                    <a:lnTo>
                      <a:pt x="333" y="1287"/>
                    </a:lnTo>
                    <a:lnTo>
                      <a:pt x="333" y="1285"/>
                    </a:lnTo>
                    <a:lnTo>
                      <a:pt x="333" y="1282"/>
                    </a:lnTo>
                    <a:lnTo>
                      <a:pt x="330" y="1282"/>
                    </a:lnTo>
                    <a:lnTo>
                      <a:pt x="330" y="1280"/>
                    </a:lnTo>
                    <a:lnTo>
                      <a:pt x="328" y="1280"/>
                    </a:lnTo>
                    <a:lnTo>
                      <a:pt x="330" y="1280"/>
                    </a:lnTo>
                    <a:lnTo>
                      <a:pt x="330" y="1277"/>
                    </a:lnTo>
                    <a:lnTo>
                      <a:pt x="330" y="1275"/>
                    </a:lnTo>
                    <a:lnTo>
                      <a:pt x="328" y="1275"/>
                    </a:lnTo>
                    <a:lnTo>
                      <a:pt x="328" y="1272"/>
                    </a:lnTo>
                    <a:lnTo>
                      <a:pt x="328" y="1270"/>
                    </a:lnTo>
                    <a:lnTo>
                      <a:pt x="325" y="1270"/>
                    </a:lnTo>
                    <a:lnTo>
                      <a:pt x="325" y="1267"/>
                    </a:lnTo>
                    <a:lnTo>
                      <a:pt x="325" y="1265"/>
                    </a:lnTo>
                    <a:lnTo>
                      <a:pt x="323" y="1265"/>
                    </a:lnTo>
                    <a:lnTo>
                      <a:pt x="323" y="1262"/>
                    </a:lnTo>
                    <a:lnTo>
                      <a:pt x="323" y="1260"/>
                    </a:lnTo>
                    <a:lnTo>
                      <a:pt x="323" y="1257"/>
                    </a:lnTo>
                    <a:lnTo>
                      <a:pt x="323" y="1260"/>
                    </a:lnTo>
                    <a:lnTo>
                      <a:pt x="320" y="1262"/>
                    </a:lnTo>
                    <a:lnTo>
                      <a:pt x="320" y="1260"/>
                    </a:lnTo>
                    <a:lnTo>
                      <a:pt x="320" y="1257"/>
                    </a:lnTo>
                    <a:lnTo>
                      <a:pt x="320" y="1255"/>
                    </a:lnTo>
                    <a:lnTo>
                      <a:pt x="320" y="1257"/>
                    </a:lnTo>
                    <a:lnTo>
                      <a:pt x="320" y="1260"/>
                    </a:lnTo>
                    <a:lnTo>
                      <a:pt x="318" y="1260"/>
                    </a:lnTo>
                    <a:lnTo>
                      <a:pt x="320" y="1260"/>
                    </a:lnTo>
                    <a:lnTo>
                      <a:pt x="320" y="1257"/>
                    </a:lnTo>
                    <a:lnTo>
                      <a:pt x="318" y="1257"/>
                    </a:lnTo>
                    <a:lnTo>
                      <a:pt x="318" y="1260"/>
                    </a:lnTo>
                    <a:lnTo>
                      <a:pt x="318" y="1262"/>
                    </a:lnTo>
                    <a:lnTo>
                      <a:pt x="315" y="1262"/>
                    </a:lnTo>
                    <a:lnTo>
                      <a:pt x="315" y="1265"/>
                    </a:lnTo>
                    <a:lnTo>
                      <a:pt x="313" y="1265"/>
                    </a:lnTo>
                    <a:lnTo>
                      <a:pt x="313" y="1262"/>
                    </a:lnTo>
                    <a:lnTo>
                      <a:pt x="313" y="1260"/>
                    </a:lnTo>
                    <a:lnTo>
                      <a:pt x="313" y="1257"/>
                    </a:lnTo>
                    <a:lnTo>
                      <a:pt x="313" y="1255"/>
                    </a:lnTo>
                    <a:lnTo>
                      <a:pt x="313" y="1257"/>
                    </a:lnTo>
                    <a:lnTo>
                      <a:pt x="310" y="1257"/>
                    </a:lnTo>
                    <a:lnTo>
                      <a:pt x="310" y="1260"/>
                    </a:lnTo>
                    <a:lnTo>
                      <a:pt x="310" y="1262"/>
                    </a:lnTo>
                    <a:lnTo>
                      <a:pt x="308" y="1262"/>
                    </a:lnTo>
                    <a:lnTo>
                      <a:pt x="308" y="1265"/>
                    </a:lnTo>
                    <a:lnTo>
                      <a:pt x="310" y="1265"/>
                    </a:lnTo>
                    <a:lnTo>
                      <a:pt x="308" y="1265"/>
                    </a:lnTo>
                    <a:lnTo>
                      <a:pt x="305" y="1265"/>
                    </a:lnTo>
                    <a:lnTo>
                      <a:pt x="308" y="1265"/>
                    </a:lnTo>
                    <a:lnTo>
                      <a:pt x="308" y="1262"/>
                    </a:lnTo>
                    <a:lnTo>
                      <a:pt x="308" y="1260"/>
                    </a:lnTo>
                    <a:lnTo>
                      <a:pt x="308" y="1257"/>
                    </a:lnTo>
                    <a:lnTo>
                      <a:pt x="308" y="1255"/>
                    </a:lnTo>
                    <a:lnTo>
                      <a:pt x="308" y="1252"/>
                    </a:lnTo>
                    <a:lnTo>
                      <a:pt x="308" y="1250"/>
                    </a:lnTo>
                    <a:lnTo>
                      <a:pt x="305" y="1250"/>
                    </a:lnTo>
                    <a:lnTo>
                      <a:pt x="305" y="1252"/>
                    </a:lnTo>
                    <a:lnTo>
                      <a:pt x="303" y="1252"/>
                    </a:lnTo>
                    <a:lnTo>
                      <a:pt x="303" y="1255"/>
                    </a:lnTo>
                    <a:close/>
                    <a:moveTo>
                      <a:pt x="201" y="1352"/>
                    </a:moveTo>
                    <a:lnTo>
                      <a:pt x="203" y="1352"/>
                    </a:lnTo>
                    <a:lnTo>
                      <a:pt x="203" y="1349"/>
                    </a:lnTo>
                    <a:lnTo>
                      <a:pt x="203" y="1347"/>
                    </a:lnTo>
                    <a:lnTo>
                      <a:pt x="201" y="1347"/>
                    </a:lnTo>
                    <a:lnTo>
                      <a:pt x="201" y="1344"/>
                    </a:lnTo>
                    <a:lnTo>
                      <a:pt x="201" y="1342"/>
                    </a:lnTo>
                    <a:lnTo>
                      <a:pt x="201" y="1339"/>
                    </a:lnTo>
                    <a:lnTo>
                      <a:pt x="198" y="1337"/>
                    </a:lnTo>
                    <a:lnTo>
                      <a:pt x="196" y="1334"/>
                    </a:lnTo>
                    <a:lnTo>
                      <a:pt x="194" y="1332"/>
                    </a:lnTo>
                    <a:lnTo>
                      <a:pt x="194" y="1334"/>
                    </a:lnTo>
                    <a:lnTo>
                      <a:pt x="196" y="1337"/>
                    </a:lnTo>
                    <a:lnTo>
                      <a:pt x="196" y="1339"/>
                    </a:lnTo>
                    <a:lnTo>
                      <a:pt x="196" y="1342"/>
                    </a:lnTo>
                    <a:lnTo>
                      <a:pt x="198" y="1344"/>
                    </a:lnTo>
                    <a:lnTo>
                      <a:pt x="198" y="1347"/>
                    </a:lnTo>
                    <a:lnTo>
                      <a:pt x="201" y="1347"/>
                    </a:lnTo>
                    <a:lnTo>
                      <a:pt x="201" y="1349"/>
                    </a:lnTo>
                    <a:lnTo>
                      <a:pt x="201" y="1352"/>
                    </a:lnTo>
                    <a:close/>
                    <a:moveTo>
                      <a:pt x="164" y="1459"/>
                    </a:moveTo>
                    <a:lnTo>
                      <a:pt x="164" y="1461"/>
                    </a:lnTo>
                    <a:lnTo>
                      <a:pt x="166" y="1461"/>
                    </a:lnTo>
                    <a:lnTo>
                      <a:pt x="166" y="1463"/>
                    </a:lnTo>
                    <a:lnTo>
                      <a:pt x="169" y="1463"/>
                    </a:lnTo>
                    <a:lnTo>
                      <a:pt x="166" y="1461"/>
                    </a:lnTo>
                    <a:lnTo>
                      <a:pt x="166" y="1459"/>
                    </a:lnTo>
                    <a:lnTo>
                      <a:pt x="164" y="1459"/>
                    </a:lnTo>
                    <a:close/>
                    <a:moveTo>
                      <a:pt x="986" y="2763"/>
                    </a:moveTo>
                    <a:lnTo>
                      <a:pt x="986" y="2765"/>
                    </a:lnTo>
                    <a:lnTo>
                      <a:pt x="984" y="2765"/>
                    </a:lnTo>
                    <a:lnTo>
                      <a:pt x="981" y="2765"/>
                    </a:lnTo>
                    <a:lnTo>
                      <a:pt x="979" y="2763"/>
                    </a:lnTo>
                    <a:lnTo>
                      <a:pt x="979" y="2765"/>
                    </a:lnTo>
                    <a:lnTo>
                      <a:pt x="976" y="2765"/>
                    </a:lnTo>
                    <a:lnTo>
                      <a:pt x="974" y="2765"/>
                    </a:lnTo>
                    <a:lnTo>
                      <a:pt x="971" y="2768"/>
                    </a:lnTo>
                    <a:lnTo>
                      <a:pt x="969" y="2770"/>
                    </a:lnTo>
                    <a:lnTo>
                      <a:pt x="969" y="2773"/>
                    </a:lnTo>
                    <a:lnTo>
                      <a:pt x="969" y="2775"/>
                    </a:lnTo>
                    <a:lnTo>
                      <a:pt x="971" y="2775"/>
                    </a:lnTo>
                    <a:lnTo>
                      <a:pt x="971" y="2778"/>
                    </a:lnTo>
                    <a:lnTo>
                      <a:pt x="971" y="2780"/>
                    </a:lnTo>
                    <a:lnTo>
                      <a:pt x="971" y="2783"/>
                    </a:lnTo>
                    <a:lnTo>
                      <a:pt x="971" y="2785"/>
                    </a:lnTo>
                    <a:lnTo>
                      <a:pt x="971" y="2788"/>
                    </a:lnTo>
                    <a:lnTo>
                      <a:pt x="969" y="2788"/>
                    </a:lnTo>
                    <a:lnTo>
                      <a:pt x="969" y="2790"/>
                    </a:lnTo>
                    <a:lnTo>
                      <a:pt x="969" y="2793"/>
                    </a:lnTo>
                    <a:lnTo>
                      <a:pt x="969" y="2795"/>
                    </a:lnTo>
                    <a:lnTo>
                      <a:pt x="971" y="2795"/>
                    </a:lnTo>
                    <a:lnTo>
                      <a:pt x="969" y="2795"/>
                    </a:lnTo>
                    <a:lnTo>
                      <a:pt x="969" y="2798"/>
                    </a:lnTo>
                    <a:lnTo>
                      <a:pt x="971" y="2798"/>
                    </a:lnTo>
                    <a:lnTo>
                      <a:pt x="971" y="2800"/>
                    </a:lnTo>
                    <a:lnTo>
                      <a:pt x="971" y="2802"/>
                    </a:lnTo>
                    <a:lnTo>
                      <a:pt x="974" y="2802"/>
                    </a:lnTo>
                    <a:lnTo>
                      <a:pt x="974" y="2805"/>
                    </a:lnTo>
                    <a:lnTo>
                      <a:pt x="974" y="2807"/>
                    </a:lnTo>
                    <a:lnTo>
                      <a:pt x="976" y="2807"/>
                    </a:lnTo>
                    <a:lnTo>
                      <a:pt x="976" y="2810"/>
                    </a:lnTo>
                    <a:lnTo>
                      <a:pt x="979" y="2810"/>
                    </a:lnTo>
                    <a:lnTo>
                      <a:pt x="979" y="2812"/>
                    </a:lnTo>
                    <a:lnTo>
                      <a:pt x="979" y="2815"/>
                    </a:lnTo>
                    <a:lnTo>
                      <a:pt x="976" y="2815"/>
                    </a:lnTo>
                    <a:lnTo>
                      <a:pt x="976" y="2817"/>
                    </a:lnTo>
                    <a:lnTo>
                      <a:pt x="979" y="2817"/>
                    </a:lnTo>
                    <a:lnTo>
                      <a:pt x="981" y="2817"/>
                    </a:lnTo>
                    <a:lnTo>
                      <a:pt x="981" y="2820"/>
                    </a:lnTo>
                    <a:lnTo>
                      <a:pt x="981" y="2822"/>
                    </a:lnTo>
                    <a:lnTo>
                      <a:pt x="979" y="2822"/>
                    </a:lnTo>
                    <a:lnTo>
                      <a:pt x="976" y="2822"/>
                    </a:lnTo>
                    <a:lnTo>
                      <a:pt x="974" y="2820"/>
                    </a:lnTo>
                    <a:lnTo>
                      <a:pt x="971" y="2820"/>
                    </a:lnTo>
                    <a:lnTo>
                      <a:pt x="971" y="2822"/>
                    </a:lnTo>
                    <a:lnTo>
                      <a:pt x="969" y="2822"/>
                    </a:lnTo>
                    <a:lnTo>
                      <a:pt x="966" y="2822"/>
                    </a:lnTo>
                    <a:lnTo>
                      <a:pt x="969" y="2822"/>
                    </a:lnTo>
                    <a:lnTo>
                      <a:pt x="971" y="2822"/>
                    </a:lnTo>
                    <a:lnTo>
                      <a:pt x="974" y="2822"/>
                    </a:lnTo>
                    <a:lnTo>
                      <a:pt x="976" y="2822"/>
                    </a:lnTo>
                    <a:lnTo>
                      <a:pt x="976" y="2825"/>
                    </a:lnTo>
                    <a:lnTo>
                      <a:pt x="979" y="2825"/>
                    </a:lnTo>
                    <a:lnTo>
                      <a:pt x="981" y="2825"/>
                    </a:lnTo>
                    <a:lnTo>
                      <a:pt x="984" y="2825"/>
                    </a:lnTo>
                    <a:lnTo>
                      <a:pt x="984" y="2827"/>
                    </a:lnTo>
                    <a:lnTo>
                      <a:pt x="986" y="2827"/>
                    </a:lnTo>
                    <a:lnTo>
                      <a:pt x="986" y="2830"/>
                    </a:lnTo>
                    <a:lnTo>
                      <a:pt x="988" y="2830"/>
                    </a:lnTo>
                    <a:lnTo>
                      <a:pt x="988" y="2832"/>
                    </a:lnTo>
                    <a:lnTo>
                      <a:pt x="988" y="2835"/>
                    </a:lnTo>
                    <a:lnTo>
                      <a:pt x="991" y="2835"/>
                    </a:lnTo>
                    <a:lnTo>
                      <a:pt x="991" y="2837"/>
                    </a:lnTo>
                    <a:lnTo>
                      <a:pt x="991" y="2840"/>
                    </a:lnTo>
                    <a:lnTo>
                      <a:pt x="991" y="2842"/>
                    </a:lnTo>
                    <a:lnTo>
                      <a:pt x="988" y="2842"/>
                    </a:lnTo>
                    <a:lnTo>
                      <a:pt x="986" y="2842"/>
                    </a:lnTo>
                    <a:lnTo>
                      <a:pt x="984" y="2842"/>
                    </a:lnTo>
                    <a:lnTo>
                      <a:pt x="981" y="2842"/>
                    </a:lnTo>
                    <a:lnTo>
                      <a:pt x="979" y="2845"/>
                    </a:lnTo>
                    <a:lnTo>
                      <a:pt x="979" y="2847"/>
                    </a:lnTo>
                    <a:lnTo>
                      <a:pt x="976" y="2847"/>
                    </a:lnTo>
                    <a:lnTo>
                      <a:pt x="976" y="2850"/>
                    </a:lnTo>
                    <a:lnTo>
                      <a:pt x="979" y="2850"/>
                    </a:lnTo>
                    <a:lnTo>
                      <a:pt x="981" y="2850"/>
                    </a:lnTo>
                    <a:lnTo>
                      <a:pt x="981" y="2847"/>
                    </a:lnTo>
                    <a:lnTo>
                      <a:pt x="984" y="2847"/>
                    </a:lnTo>
                    <a:lnTo>
                      <a:pt x="984" y="2850"/>
                    </a:lnTo>
                    <a:lnTo>
                      <a:pt x="986" y="2850"/>
                    </a:lnTo>
                    <a:lnTo>
                      <a:pt x="986" y="2847"/>
                    </a:lnTo>
                    <a:lnTo>
                      <a:pt x="988" y="2847"/>
                    </a:lnTo>
                    <a:lnTo>
                      <a:pt x="988" y="2845"/>
                    </a:lnTo>
                    <a:lnTo>
                      <a:pt x="991" y="2845"/>
                    </a:lnTo>
                    <a:lnTo>
                      <a:pt x="993" y="2845"/>
                    </a:lnTo>
                    <a:lnTo>
                      <a:pt x="996" y="2845"/>
                    </a:lnTo>
                    <a:lnTo>
                      <a:pt x="998" y="2845"/>
                    </a:lnTo>
                    <a:lnTo>
                      <a:pt x="1001" y="2845"/>
                    </a:lnTo>
                    <a:lnTo>
                      <a:pt x="1003" y="2845"/>
                    </a:lnTo>
                    <a:lnTo>
                      <a:pt x="1003" y="2842"/>
                    </a:lnTo>
                    <a:lnTo>
                      <a:pt x="1006" y="2842"/>
                    </a:lnTo>
                    <a:lnTo>
                      <a:pt x="1008" y="2840"/>
                    </a:lnTo>
                    <a:lnTo>
                      <a:pt x="1011" y="2840"/>
                    </a:lnTo>
                    <a:lnTo>
                      <a:pt x="1011" y="2837"/>
                    </a:lnTo>
                    <a:lnTo>
                      <a:pt x="1011" y="2840"/>
                    </a:lnTo>
                    <a:lnTo>
                      <a:pt x="1013" y="2840"/>
                    </a:lnTo>
                    <a:lnTo>
                      <a:pt x="1016" y="2840"/>
                    </a:lnTo>
                    <a:lnTo>
                      <a:pt x="1018" y="2837"/>
                    </a:lnTo>
                    <a:lnTo>
                      <a:pt x="1021" y="2837"/>
                    </a:lnTo>
                    <a:lnTo>
                      <a:pt x="1021" y="2835"/>
                    </a:lnTo>
                    <a:lnTo>
                      <a:pt x="1021" y="2832"/>
                    </a:lnTo>
                    <a:lnTo>
                      <a:pt x="1021" y="2830"/>
                    </a:lnTo>
                    <a:lnTo>
                      <a:pt x="1021" y="2827"/>
                    </a:lnTo>
                    <a:lnTo>
                      <a:pt x="1018" y="2827"/>
                    </a:lnTo>
                    <a:lnTo>
                      <a:pt x="1018" y="2825"/>
                    </a:lnTo>
                    <a:lnTo>
                      <a:pt x="1018" y="2822"/>
                    </a:lnTo>
                    <a:lnTo>
                      <a:pt x="1016" y="2822"/>
                    </a:lnTo>
                    <a:lnTo>
                      <a:pt x="1016" y="2820"/>
                    </a:lnTo>
                    <a:lnTo>
                      <a:pt x="1013" y="2820"/>
                    </a:lnTo>
                    <a:lnTo>
                      <a:pt x="1013" y="2817"/>
                    </a:lnTo>
                    <a:lnTo>
                      <a:pt x="1013" y="2815"/>
                    </a:lnTo>
                    <a:lnTo>
                      <a:pt x="1013" y="2812"/>
                    </a:lnTo>
                    <a:lnTo>
                      <a:pt x="1013" y="2810"/>
                    </a:lnTo>
                    <a:lnTo>
                      <a:pt x="1013" y="2807"/>
                    </a:lnTo>
                    <a:lnTo>
                      <a:pt x="1016" y="2807"/>
                    </a:lnTo>
                    <a:lnTo>
                      <a:pt x="1016" y="2805"/>
                    </a:lnTo>
                    <a:lnTo>
                      <a:pt x="1016" y="2802"/>
                    </a:lnTo>
                    <a:lnTo>
                      <a:pt x="1016" y="2800"/>
                    </a:lnTo>
                    <a:lnTo>
                      <a:pt x="1016" y="2798"/>
                    </a:lnTo>
                    <a:lnTo>
                      <a:pt x="1018" y="2798"/>
                    </a:lnTo>
                    <a:lnTo>
                      <a:pt x="1018" y="2795"/>
                    </a:lnTo>
                    <a:lnTo>
                      <a:pt x="1018" y="2793"/>
                    </a:lnTo>
                    <a:lnTo>
                      <a:pt x="1021" y="2790"/>
                    </a:lnTo>
                    <a:lnTo>
                      <a:pt x="1018" y="2790"/>
                    </a:lnTo>
                    <a:lnTo>
                      <a:pt x="1018" y="2788"/>
                    </a:lnTo>
                    <a:lnTo>
                      <a:pt x="1018" y="2785"/>
                    </a:lnTo>
                    <a:lnTo>
                      <a:pt x="1021" y="2783"/>
                    </a:lnTo>
                    <a:lnTo>
                      <a:pt x="1021" y="2780"/>
                    </a:lnTo>
                    <a:lnTo>
                      <a:pt x="1018" y="2780"/>
                    </a:lnTo>
                    <a:lnTo>
                      <a:pt x="1018" y="2778"/>
                    </a:lnTo>
                    <a:lnTo>
                      <a:pt x="1016" y="2778"/>
                    </a:lnTo>
                    <a:lnTo>
                      <a:pt x="1013" y="2775"/>
                    </a:lnTo>
                    <a:lnTo>
                      <a:pt x="1013" y="2778"/>
                    </a:lnTo>
                    <a:lnTo>
                      <a:pt x="1011" y="2778"/>
                    </a:lnTo>
                    <a:lnTo>
                      <a:pt x="1011" y="2775"/>
                    </a:lnTo>
                    <a:lnTo>
                      <a:pt x="1008" y="2773"/>
                    </a:lnTo>
                    <a:lnTo>
                      <a:pt x="1006" y="2773"/>
                    </a:lnTo>
                    <a:lnTo>
                      <a:pt x="1003" y="2773"/>
                    </a:lnTo>
                    <a:lnTo>
                      <a:pt x="1003" y="2775"/>
                    </a:lnTo>
                    <a:lnTo>
                      <a:pt x="1003" y="2773"/>
                    </a:lnTo>
                    <a:lnTo>
                      <a:pt x="1003" y="2775"/>
                    </a:lnTo>
                    <a:lnTo>
                      <a:pt x="1003" y="2773"/>
                    </a:lnTo>
                    <a:lnTo>
                      <a:pt x="1001" y="2773"/>
                    </a:lnTo>
                    <a:lnTo>
                      <a:pt x="1001" y="2770"/>
                    </a:lnTo>
                    <a:lnTo>
                      <a:pt x="998" y="2770"/>
                    </a:lnTo>
                    <a:lnTo>
                      <a:pt x="996" y="2770"/>
                    </a:lnTo>
                    <a:lnTo>
                      <a:pt x="993" y="2770"/>
                    </a:lnTo>
                    <a:lnTo>
                      <a:pt x="993" y="2768"/>
                    </a:lnTo>
                    <a:lnTo>
                      <a:pt x="991" y="2768"/>
                    </a:lnTo>
                    <a:lnTo>
                      <a:pt x="991" y="2765"/>
                    </a:lnTo>
                    <a:lnTo>
                      <a:pt x="988" y="2765"/>
                    </a:lnTo>
                    <a:lnTo>
                      <a:pt x="986" y="2763"/>
                    </a:lnTo>
                    <a:close/>
                  </a:path>
                </a:pathLst>
              </a:custGeom>
              <a:solidFill>
                <a:schemeClr val="tx2"/>
              </a:solid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6" name="TextBox 5"/>
            <p:cNvSpPr txBox="1"/>
            <p:nvPr/>
          </p:nvSpPr>
          <p:spPr>
            <a:xfrm>
              <a:off x="1143000" y="4191000"/>
              <a:ext cx="990600" cy="646331"/>
            </a:xfrm>
            <a:prstGeom prst="rect">
              <a:avLst/>
            </a:prstGeom>
            <a:noFill/>
          </p:spPr>
          <p:txBody>
            <a:bodyPr wrap="square" rtlCol="0">
              <a:spAutoFit/>
            </a:bodyPr>
            <a:lstStyle/>
            <a:p>
              <a:pPr algn="ctr"/>
              <a:r>
                <a:rPr lang="en-US" dirty="0" smtClean="0">
                  <a:solidFill>
                    <a:schemeClr val="bg2"/>
                  </a:solidFill>
                </a:rPr>
                <a:t>Coastal</a:t>
              </a:r>
            </a:p>
            <a:p>
              <a:pPr algn="ctr"/>
              <a:r>
                <a:rPr lang="en-US" dirty="0" smtClean="0">
                  <a:solidFill>
                    <a:schemeClr val="bg2"/>
                  </a:solidFill>
                </a:rPr>
                <a:t>21%</a:t>
              </a:r>
              <a:endParaRPr lang="en-US" dirty="0">
                <a:solidFill>
                  <a:schemeClr val="bg2"/>
                </a:solidFill>
              </a:endParaRPr>
            </a:p>
          </p:txBody>
        </p:sp>
        <p:sp>
          <p:nvSpPr>
            <p:cNvPr id="7" name="TextBox 6"/>
            <p:cNvSpPr txBox="1"/>
            <p:nvPr/>
          </p:nvSpPr>
          <p:spPr>
            <a:xfrm>
              <a:off x="1981200" y="2819400"/>
              <a:ext cx="1066800" cy="646331"/>
            </a:xfrm>
            <a:prstGeom prst="rect">
              <a:avLst/>
            </a:prstGeom>
            <a:noFill/>
          </p:spPr>
          <p:txBody>
            <a:bodyPr wrap="square" rtlCol="0">
              <a:spAutoFit/>
            </a:bodyPr>
            <a:lstStyle/>
            <a:p>
              <a:pPr algn="ctr"/>
              <a:r>
                <a:rPr lang="en-US" dirty="0" smtClean="0"/>
                <a:t>Tirana</a:t>
              </a:r>
            </a:p>
            <a:p>
              <a:pPr algn="ctr"/>
              <a:r>
                <a:rPr lang="en-US" dirty="0" smtClean="0"/>
                <a:t>7%</a:t>
              </a:r>
              <a:endParaRPr lang="en-US" sz="2400" dirty="0" smtClean="0"/>
            </a:p>
          </p:txBody>
        </p:sp>
        <p:sp>
          <p:nvSpPr>
            <p:cNvPr id="8" name="TextBox 7"/>
            <p:cNvSpPr txBox="1"/>
            <p:nvPr/>
          </p:nvSpPr>
          <p:spPr>
            <a:xfrm>
              <a:off x="2667000" y="4495800"/>
              <a:ext cx="1295400" cy="646331"/>
            </a:xfrm>
            <a:prstGeom prst="rect">
              <a:avLst/>
            </a:prstGeom>
            <a:noFill/>
          </p:spPr>
          <p:txBody>
            <a:bodyPr wrap="square" rtlCol="0">
              <a:spAutoFit/>
            </a:bodyPr>
            <a:lstStyle/>
            <a:p>
              <a:pPr algn="ctr"/>
              <a:r>
                <a:rPr lang="en-US" dirty="0" smtClean="0"/>
                <a:t>Central</a:t>
              </a:r>
            </a:p>
            <a:p>
              <a:pPr algn="ctr"/>
              <a:r>
                <a:rPr lang="en-US" dirty="0" smtClean="0"/>
                <a:t>16%</a:t>
              </a:r>
              <a:endParaRPr lang="en-US" dirty="0"/>
            </a:p>
          </p:txBody>
        </p:sp>
        <p:sp>
          <p:nvSpPr>
            <p:cNvPr id="9" name="TextBox 8"/>
            <p:cNvSpPr txBox="1"/>
            <p:nvPr/>
          </p:nvSpPr>
          <p:spPr>
            <a:xfrm>
              <a:off x="2667000" y="1600200"/>
              <a:ext cx="1143000" cy="646331"/>
            </a:xfrm>
            <a:prstGeom prst="rect">
              <a:avLst/>
            </a:prstGeom>
            <a:noFill/>
          </p:spPr>
          <p:txBody>
            <a:bodyPr wrap="square" rtlCol="0">
              <a:spAutoFit/>
            </a:bodyPr>
            <a:lstStyle/>
            <a:p>
              <a:pPr algn="ctr"/>
              <a:r>
                <a:rPr lang="en-US" dirty="0" smtClean="0">
                  <a:solidFill>
                    <a:srgbClr val="FFFFFF"/>
                  </a:solidFill>
                </a:rPr>
                <a:t>Mountain</a:t>
              </a:r>
            </a:p>
            <a:p>
              <a:pPr algn="ctr"/>
              <a:r>
                <a:rPr lang="en-US" dirty="0" smtClean="0">
                  <a:solidFill>
                    <a:srgbClr val="FFFFFF"/>
                  </a:solidFill>
                </a:rPr>
                <a:t>24%</a:t>
              </a:r>
              <a:endParaRPr lang="en-US" dirty="0">
                <a:solidFill>
                  <a:srgbClr val="FFFFFF"/>
                </a:solidFill>
              </a:endParaRPr>
            </a:p>
          </p:txBody>
        </p:sp>
      </p:grpSp>
      <p:sp>
        <p:nvSpPr>
          <p:cNvPr id="14" name="TextBox 13"/>
          <p:cNvSpPr txBox="1"/>
          <p:nvPr/>
        </p:nvSpPr>
        <p:spPr>
          <a:xfrm>
            <a:off x="5181600" y="4800600"/>
            <a:ext cx="2819400" cy="646331"/>
          </a:xfrm>
          <a:prstGeom prst="rect">
            <a:avLst/>
          </a:prstGeom>
          <a:noFill/>
        </p:spPr>
        <p:txBody>
          <a:bodyPr wrap="square" rtlCol="0">
            <a:spAutoFit/>
          </a:bodyPr>
          <a:lstStyle/>
          <a:p>
            <a:pPr algn="ctr"/>
            <a:r>
              <a:rPr lang="en-US" i="1" dirty="0" smtClean="0">
                <a:solidFill>
                  <a:schemeClr val="bg1"/>
                </a:solidFill>
              </a:rPr>
              <a:t>Percent of children age 6-59 months with any </a:t>
            </a:r>
            <a:r>
              <a:rPr lang="en-US" i="1" dirty="0" err="1" smtClean="0">
                <a:solidFill>
                  <a:schemeClr val="bg1"/>
                </a:solidFill>
              </a:rPr>
              <a:t>anaemia</a:t>
            </a:r>
            <a:endParaRPr lang="en-US" i="1" dirty="0">
              <a:solidFill>
                <a:schemeClr val="bg1"/>
              </a:solidFill>
            </a:endParaRPr>
          </a:p>
        </p:txBody>
      </p:sp>
      <p:sp>
        <p:nvSpPr>
          <p:cNvPr id="15" name="TextBox 14"/>
          <p:cNvSpPr txBox="1"/>
          <p:nvPr/>
        </p:nvSpPr>
        <p:spPr>
          <a:xfrm>
            <a:off x="5981700" y="3394938"/>
            <a:ext cx="1219200" cy="707886"/>
          </a:xfrm>
          <a:prstGeom prst="rect">
            <a:avLst/>
          </a:prstGeom>
          <a:noFill/>
        </p:spPr>
        <p:txBody>
          <a:bodyPr wrap="square" rtlCol="0">
            <a:spAutoFit/>
          </a:bodyPr>
          <a:lstStyle/>
          <a:p>
            <a:pPr algn="ctr"/>
            <a:r>
              <a:rPr lang="en-US" sz="2000" b="1" dirty="0" smtClean="0"/>
              <a:t>Albania </a:t>
            </a:r>
          </a:p>
          <a:p>
            <a:pPr algn="ctr"/>
            <a:r>
              <a:rPr lang="en-US" sz="2000" b="1" dirty="0" smtClean="0"/>
              <a:t>17%</a:t>
            </a:r>
            <a:endParaRPr lang="en-US" sz="2000" b="1" dirty="0"/>
          </a:p>
        </p:txBody>
      </p:sp>
      <p:sp>
        <p:nvSpPr>
          <p:cNvPr id="16" name="Date Placeholder 15"/>
          <p:cNvSpPr>
            <a:spLocks noGrp="1"/>
          </p:cNvSpPr>
          <p:nvPr>
            <p:ph type="dt" sz="half" idx="10"/>
          </p:nvPr>
        </p:nvSpPr>
        <p:spPr/>
        <p:txBody>
          <a:bodyPr/>
          <a:lstStyle/>
          <a:p>
            <a:r>
              <a:rPr lang="en-US" smtClean="0"/>
              <a:t>2008-09 Albania- INSTAT, IPH, and ICF Macro</a:t>
            </a:r>
            <a:endParaRPr lang="en-U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Prevalence of </a:t>
            </a:r>
            <a:r>
              <a:rPr lang="en-US" sz="3600" dirty="0" err="1" smtClean="0"/>
              <a:t>Anaemia</a:t>
            </a:r>
            <a:r>
              <a:rPr lang="en-US" sz="3600" dirty="0" smtClean="0"/>
              <a:t> among Women</a:t>
            </a:r>
            <a:endParaRPr lang="en-US" sz="3600" dirty="0"/>
          </a:p>
        </p:txBody>
      </p:sp>
      <p:graphicFrame>
        <p:nvGraphicFramePr>
          <p:cNvPr id="4" name="Content Placeholder 3"/>
          <p:cNvGraphicFramePr>
            <a:graphicFrameLocks noGrp="1"/>
          </p:cNvGraphicFramePr>
          <p:nvPr>
            <p:ph idx="1"/>
          </p:nvPr>
        </p:nvGraphicFramePr>
        <p:xfrm>
          <a:off x="533400" y="1828800"/>
          <a:ext cx="8229600" cy="4525963"/>
        </p:xfrm>
        <a:graphic>
          <a:graphicData uri="http://schemas.openxmlformats.org/drawingml/2006/chart">
            <c:chart xmlns:c="http://schemas.openxmlformats.org/drawingml/2006/chart" xmlns:r="http://schemas.openxmlformats.org/officeDocument/2006/relationships" r:id="rId2"/>
          </a:graphicData>
        </a:graphic>
      </p:graphicFrame>
      <p:sp>
        <p:nvSpPr>
          <p:cNvPr id="5" name="TextBox 4"/>
          <p:cNvSpPr txBox="1"/>
          <p:nvPr/>
        </p:nvSpPr>
        <p:spPr>
          <a:xfrm>
            <a:off x="0" y="1219200"/>
            <a:ext cx="2895600" cy="646331"/>
          </a:xfrm>
          <a:prstGeom prst="rect">
            <a:avLst/>
          </a:prstGeom>
          <a:noFill/>
        </p:spPr>
        <p:txBody>
          <a:bodyPr wrap="square" rtlCol="0">
            <a:spAutoFit/>
          </a:bodyPr>
          <a:lstStyle/>
          <a:p>
            <a:r>
              <a:rPr lang="en-US" i="1" dirty="0" smtClean="0">
                <a:solidFill>
                  <a:schemeClr val="bg1"/>
                </a:solidFill>
              </a:rPr>
              <a:t>Percent of women age 15-49 with any </a:t>
            </a:r>
            <a:r>
              <a:rPr lang="en-US" i="1" dirty="0" err="1" smtClean="0">
                <a:solidFill>
                  <a:schemeClr val="bg1"/>
                </a:solidFill>
              </a:rPr>
              <a:t>anaemia</a:t>
            </a:r>
            <a:endParaRPr lang="en-US" i="1" dirty="0">
              <a:solidFill>
                <a:schemeClr val="bg1"/>
              </a:solidFill>
            </a:endParaRPr>
          </a:p>
        </p:txBody>
      </p:sp>
      <p:sp>
        <p:nvSpPr>
          <p:cNvPr id="6" name="Date Placeholder 5"/>
          <p:cNvSpPr>
            <a:spLocks noGrp="1"/>
          </p:cNvSpPr>
          <p:nvPr>
            <p:ph type="dt" sz="half" idx="10"/>
          </p:nvPr>
        </p:nvSpPr>
        <p:spPr/>
        <p:txBody>
          <a:bodyPr/>
          <a:lstStyle/>
          <a:p>
            <a:r>
              <a:rPr lang="en-US" smtClean="0"/>
              <a:t>2008-09 Albania- INSTAT, IPH, and ICF Macro</a:t>
            </a:r>
            <a:endParaRPr lang="en-US"/>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Prevalence of </a:t>
            </a:r>
            <a:r>
              <a:rPr lang="en-US" sz="3600" dirty="0" err="1" smtClean="0"/>
              <a:t>Anaemia</a:t>
            </a:r>
            <a:r>
              <a:rPr lang="en-US" sz="3600" dirty="0" smtClean="0"/>
              <a:t> among Men</a:t>
            </a:r>
            <a:endParaRPr lang="en-US" sz="3600" dirty="0"/>
          </a:p>
        </p:txBody>
      </p:sp>
      <p:graphicFrame>
        <p:nvGraphicFramePr>
          <p:cNvPr id="4" name="Content Placeholder 3"/>
          <p:cNvGraphicFramePr>
            <a:graphicFrameLocks noGrp="1"/>
          </p:cNvGraphicFramePr>
          <p:nvPr>
            <p:ph idx="1"/>
          </p:nvPr>
        </p:nvGraphicFramePr>
        <p:xfrm>
          <a:off x="533400" y="1828800"/>
          <a:ext cx="8229600" cy="4525963"/>
        </p:xfrm>
        <a:graphic>
          <a:graphicData uri="http://schemas.openxmlformats.org/drawingml/2006/chart">
            <c:chart xmlns:c="http://schemas.openxmlformats.org/drawingml/2006/chart" xmlns:r="http://schemas.openxmlformats.org/officeDocument/2006/relationships" r:id="rId2"/>
          </a:graphicData>
        </a:graphic>
      </p:graphicFrame>
      <p:sp>
        <p:nvSpPr>
          <p:cNvPr id="5" name="TextBox 4"/>
          <p:cNvSpPr txBox="1"/>
          <p:nvPr/>
        </p:nvSpPr>
        <p:spPr>
          <a:xfrm>
            <a:off x="0" y="1219200"/>
            <a:ext cx="2895600" cy="646331"/>
          </a:xfrm>
          <a:prstGeom prst="rect">
            <a:avLst/>
          </a:prstGeom>
          <a:noFill/>
        </p:spPr>
        <p:txBody>
          <a:bodyPr wrap="square" rtlCol="0">
            <a:spAutoFit/>
          </a:bodyPr>
          <a:lstStyle/>
          <a:p>
            <a:r>
              <a:rPr lang="en-US" i="1" dirty="0" smtClean="0">
                <a:solidFill>
                  <a:schemeClr val="bg1"/>
                </a:solidFill>
              </a:rPr>
              <a:t>Percent of men age 15-49 with any </a:t>
            </a:r>
            <a:r>
              <a:rPr lang="en-US" i="1" dirty="0" err="1" smtClean="0">
                <a:solidFill>
                  <a:schemeClr val="bg1"/>
                </a:solidFill>
              </a:rPr>
              <a:t>anaemia</a:t>
            </a:r>
            <a:endParaRPr lang="en-US" i="1" dirty="0">
              <a:solidFill>
                <a:schemeClr val="bg1"/>
              </a:solidFill>
            </a:endParaRPr>
          </a:p>
        </p:txBody>
      </p:sp>
      <p:sp>
        <p:nvSpPr>
          <p:cNvPr id="6" name="Date Placeholder 5"/>
          <p:cNvSpPr>
            <a:spLocks noGrp="1"/>
          </p:cNvSpPr>
          <p:nvPr>
            <p:ph type="dt" sz="half" idx="10"/>
          </p:nvPr>
        </p:nvSpPr>
        <p:spPr/>
        <p:txBody>
          <a:bodyPr/>
          <a:lstStyle/>
          <a:p>
            <a:r>
              <a:rPr lang="en-US" smtClean="0"/>
              <a:t>2008-09 Albania- INSTAT, IPH, and ICF Macro</a:t>
            </a:r>
            <a:endParaRPr 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4"/>
          <p:cNvSpPr>
            <a:spLocks noGrp="1"/>
          </p:cNvSpPr>
          <p:nvPr>
            <p:ph sz="half" idx="1"/>
          </p:nvPr>
        </p:nvSpPr>
        <p:spPr>
          <a:xfrm>
            <a:off x="457200" y="1417637"/>
            <a:ext cx="4038600" cy="4525963"/>
          </a:xfrm>
        </p:spPr>
        <p:txBody>
          <a:bodyPr/>
          <a:lstStyle/>
          <a:p>
            <a:r>
              <a:rPr lang="en-US" dirty="0" smtClean="0"/>
              <a:t>Breastfeeding and Infant and Young Child Feeding Practices</a:t>
            </a:r>
          </a:p>
          <a:p>
            <a:r>
              <a:rPr lang="en-US" dirty="0" smtClean="0"/>
              <a:t>Micronutrient Intake and </a:t>
            </a:r>
            <a:r>
              <a:rPr lang="en-US" dirty="0" err="1" smtClean="0"/>
              <a:t>Anaemia</a:t>
            </a:r>
            <a:endParaRPr lang="en-US" dirty="0" smtClean="0"/>
          </a:p>
          <a:p>
            <a:r>
              <a:rPr lang="en-US" b="1" dirty="0" smtClean="0"/>
              <a:t>Nutritional Status of Children</a:t>
            </a:r>
          </a:p>
          <a:p>
            <a:r>
              <a:rPr lang="en-US" dirty="0" smtClean="0"/>
              <a:t>Nutritional Status of Women</a:t>
            </a:r>
            <a:endParaRPr lang="en-US" dirty="0"/>
          </a:p>
        </p:txBody>
      </p:sp>
      <p:sp>
        <p:nvSpPr>
          <p:cNvPr id="3" name="Date Placeholder 2"/>
          <p:cNvSpPr>
            <a:spLocks noGrp="1"/>
          </p:cNvSpPr>
          <p:nvPr>
            <p:ph type="dt" sz="half" idx="10"/>
          </p:nvPr>
        </p:nvSpPr>
        <p:spPr/>
        <p:txBody>
          <a:bodyPr/>
          <a:lstStyle/>
          <a:p>
            <a:r>
              <a:rPr lang="en-US" smtClean="0"/>
              <a:t>2008-09 Albania- INSTAT, IPH, and ICF Macro</a:t>
            </a:r>
            <a:endParaRPr lang="en-US"/>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sz="3600" dirty="0" smtClean="0"/>
              <a:t>Nutritional Status of Children</a:t>
            </a:r>
            <a:endParaRPr lang="en-US" sz="3600" dirty="0"/>
          </a:p>
        </p:txBody>
      </p:sp>
      <p:graphicFrame>
        <p:nvGraphicFramePr>
          <p:cNvPr id="9" name="Content Placeholder 8"/>
          <p:cNvGraphicFramePr>
            <a:graphicFrameLocks noGrp="1"/>
          </p:cNvGraphicFramePr>
          <p:nvPr>
            <p:ph idx="1"/>
          </p:nvPr>
        </p:nvGraphicFramePr>
        <p:xfrm>
          <a:off x="457200" y="1371600"/>
          <a:ext cx="8229600" cy="4754563"/>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5638800" y="6183868"/>
            <a:ext cx="3124200" cy="369332"/>
          </a:xfrm>
          <a:prstGeom prst="rect">
            <a:avLst/>
          </a:prstGeom>
          <a:noFill/>
        </p:spPr>
        <p:txBody>
          <a:bodyPr wrap="square" rtlCol="0">
            <a:spAutoFit/>
          </a:bodyPr>
          <a:lstStyle/>
          <a:p>
            <a:r>
              <a:rPr lang="en-US" i="1" dirty="0" smtClean="0">
                <a:solidFill>
                  <a:schemeClr val="bg1"/>
                </a:solidFill>
              </a:rPr>
              <a:t>Percent of children under 5</a:t>
            </a:r>
            <a:endParaRPr lang="en-US" i="1" dirty="0">
              <a:solidFill>
                <a:schemeClr val="bg1"/>
              </a:solidFill>
            </a:endParaRPr>
          </a:p>
        </p:txBody>
      </p:sp>
      <p:sp>
        <p:nvSpPr>
          <p:cNvPr id="8" name="TextBox 7"/>
          <p:cNvSpPr txBox="1"/>
          <p:nvPr/>
        </p:nvSpPr>
        <p:spPr>
          <a:xfrm>
            <a:off x="5410200" y="3124200"/>
            <a:ext cx="533400" cy="400110"/>
          </a:xfrm>
          <a:prstGeom prst="rect">
            <a:avLst/>
          </a:prstGeom>
          <a:noFill/>
        </p:spPr>
        <p:txBody>
          <a:bodyPr wrap="square" rtlCol="0">
            <a:spAutoFit/>
          </a:bodyPr>
          <a:lstStyle/>
          <a:p>
            <a:pPr algn="ctr"/>
            <a:r>
              <a:rPr lang="en-US" sz="2000" b="1" dirty="0" smtClean="0">
                <a:solidFill>
                  <a:schemeClr val="bg1"/>
                </a:solidFill>
              </a:rPr>
              <a:t>9</a:t>
            </a:r>
            <a:endParaRPr lang="en-US" sz="2000" b="1" dirty="0">
              <a:solidFill>
                <a:schemeClr val="bg1"/>
              </a:solidFill>
            </a:endParaRPr>
          </a:p>
        </p:txBody>
      </p:sp>
      <p:sp>
        <p:nvSpPr>
          <p:cNvPr id="10" name="TextBox 9"/>
          <p:cNvSpPr txBox="1"/>
          <p:nvPr/>
        </p:nvSpPr>
        <p:spPr>
          <a:xfrm>
            <a:off x="4648200" y="4191000"/>
            <a:ext cx="533400" cy="400110"/>
          </a:xfrm>
          <a:prstGeom prst="rect">
            <a:avLst/>
          </a:prstGeom>
          <a:noFill/>
        </p:spPr>
        <p:txBody>
          <a:bodyPr wrap="square" rtlCol="0">
            <a:spAutoFit/>
          </a:bodyPr>
          <a:lstStyle/>
          <a:p>
            <a:r>
              <a:rPr lang="en-US" sz="2000" b="1" dirty="0" smtClean="0">
                <a:solidFill>
                  <a:schemeClr val="bg1"/>
                </a:solidFill>
              </a:rPr>
              <a:t>5</a:t>
            </a:r>
            <a:endParaRPr lang="en-US" sz="2000" b="1" dirty="0">
              <a:solidFill>
                <a:schemeClr val="bg1"/>
              </a:solidFill>
            </a:endParaRPr>
          </a:p>
        </p:txBody>
      </p:sp>
      <p:sp>
        <p:nvSpPr>
          <p:cNvPr id="11" name="TextBox 10"/>
          <p:cNvSpPr txBox="1"/>
          <p:nvPr/>
        </p:nvSpPr>
        <p:spPr>
          <a:xfrm>
            <a:off x="7467600" y="2057400"/>
            <a:ext cx="533400" cy="400110"/>
          </a:xfrm>
          <a:prstGeom prst="rect">
            <a:avLst/>
          </a:prstGeom>
          <a:noFill/>
        </p:spPr>
        <p:txBody>
          <a:bodyPr wrap="square" rtlCol="0">
            <a:spAutoFit/>
          </a:bodyPr>
          <a:lstStyle/>
          <a:p>
            <a:r>
              <a:rPr lang="en-US" sz="2000" b="1" dirty="0" smtClean="0">
                <a:solidFill>
                  <a:schemeClr val="bg1"/>
                </a:solidFill>
              </a:rPr>
              <a:t>19</a:t>
            </a:r>
            <a:endParaRPr lang="en-US" sz="2000" b="1" dirty="0">
              <a:solidFill>
                <a:schemeClr val="bg1"/>
              </a:solidFill>
            </a:endParaRPr>
          </a:p>
        </p:txBody>
      </p:sp>
      <p:sp>
        <p:nvSpPr>
          <p:cNvPr id="13" name="TextBox 12"/>
          <p:cNvSpPr txBox="1"/>
          <p:nvPr/>
        </p:nvSpPr>
        <p:spPr>
          <a:xfrm>
            <a:off x="533400" y="6550223"/>
            <a:ext cx="4724400" cy="307777"/>
          </a:xfrm>
          <a:prstGeom prst="rect">
            <a:avLst/>
          </a:prstGeom>
          <a:noFill/>
        </p:spPr>
        <p:txBody>
          <a:bodyPr wrap="square" rtlCol="0">
            <a:spAutoFit/>
          </a:bodyPr>
          <a:lstStyle/>
          <a:p>
            <a:r>
              <a:rPr lang="en-US" sz="1400" dirty="0" smtClean="0">
                <a:solidFill>
                  <a:schemeClr val="bg1"/>
                </a:solidFill>
              </a:rPr>
              <a:t>*Based on the new WHO Child Growth Standards</a:t>
            </a:r>
            <a:endParaRPr lang="en-US" sz="1400" dirty="0">
              <a:solidFill>
                <a:schemeClr val="bg1"/>
              </a:solidFill>
            </a:endParaRPr>
          </a:p>
        </p:txBody>
      </p:sp>
      <p:sp>
        <p:nvSpPr>
          <p:cNvPr id="14" name="Date Placeholder 13"/>
          <p:cNvSpPr>
            <a:spLocks noGrp="1"/>
          </p:cNvSpPr>
          <p:nvPr>
            <p:ph type="dt" sz="half" idx="10"/>
          </p:nvPr>
        </p:nvSpPr>
        <p:spPr/>
        <p:txBody>
          <a:bodyPr/>
          <a:lstStyle/>
          <a:p>
            <a:r>
              <a:rPr lang="en-US" smtClean="0"/>
              <a:t>2008-09 Albania- INSTAT, IPH, and ICF Macro</a:t>
            </a:r>
            <a:endParaRPr 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4"/>
          <p:cNvSpPr>
            <a:spLocks noGrp="1"/>
          </p:cNvSpPr>
          <p:nvPr>
            <p:ph sz="half" idx="1"/>
          </p:nvPr>
        </p:nvSpPr>
        <p:spPr>
          <a:xfrm>
            <a:off x="609600" y="1371600"/>
            <a:ext cx="4038600" cy="4525963"/>
          </a:xfrm>
        </p:spPr>
        <p:txBody>
          <a:bodyPr/>
          <a:lstStyle/>
          <a:p>
            <a:r>
              <a:rPr lang="en-GB" b="1" dirty="0" smtClean="0"/>
              <a:t>Breastfeeding and Infant and Young Child Feeding Practices</a:t>
            </a:r>
          </a:p>
          <a:p>
            <a:r>
              <a:rPr lang="en-GB" dirty="0" smtClean="0"/>
              <a:t>Micronutrient Intake and Anaemia</a:t>
            </a:r>
          </a:p>
          <a:p>
            <a:r>
              <a:rPr lang="en-GB" dirty="0" smtClean="0"/>
              <a:t>Nutritional Status of Children</a:t>
            </a:r>
          </a:p>
          <a:p>
            <a:r>
              <a:rPr lang="en-GB" dirty="0" smtClean="0"/>
              <a:t>Nutritional Status of Women</a:t>
            </a:r>
            <a:endParaRPr lang="en-GB" dirty="0"/>
          </a:p>
        </p:txBody>
      </p:sp>
      <p:sp>
        <p:nvSpPr>
          <p:cNvPr id="3" name="Date Placeholder 2"/>
          <p:cNvSpPr>
            <a:spLocks noGrp="1"/>
          </p:cNvSpPr>
          <p:nvPr>
            <p:ph type="dt" sz="half" idx="10"/>
          </p:nvPr>
        </p:nvSpPr>
        <p:spPr/>
        <p:txBody>
          <a:bodyPr/>
          <a:lstStyle/>
          <a:p>
            <a:r>
              <a:rPr lang="en-US" smtClean="0"/>
              <a:t>2008-09 Albania- INSTAT, IPH, and ICF Macro</a:t>
            </a:r>
            <a:endParaRPr lang="en-US"/>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00600" y="685800"/>
            <a:ext cx="4191000" cy="2590799"/>
          </a:xfrm>
        </p:spPr>
        <p:txBody>
          <a:bodyPr>
            <a:normAutofit/>
          </a:bodyPr>
          <a:lstStyle/>
          <a:p>
            <a:r>
              <a:rPr lang="en-US" sz="3600" dirty="0" smtClean="0"/>
              <a:t>Children’s Stunting by Region</a:t>
            </a:r>
            <a:endParaRPr lang="en-US" sz="3600" dirty="0"/>
          </a:p>
        </p:txBody>
      </p:sp>
      <p:sp>
        <p:nvSpPr>
          <p:cNvPr id="40" name="TextBox 39"/>
          <p:cNvSpPr txBox="1"/>
          <p:nvPr/>
        </p:nvSpPr>
        <p:spPr>
          <a:xfrm>
            <a:off x="5257800" y="5373469"/>
            <a:ext cx="3276600" cy="646331"/>
          </a:xfrm>
          <a:prstGeom prst="rect">
            <a:avLst/>
          </a:prstGeom>
          <a:noFill/>
        </p:spPr>
        <p:txBody>
          <a:bodyPr wrap="square" rtlCol="0">
            <a:spAutoFit/>
          </a:bodyPr>
          <a:lstStyle/>
          <a:p>
            <a:pPr algn="ctr"/>
            <a:r>
              <a:rPr lang="en-US" i="1" dirty="0" smtClean="0">
                <a:solidFill>
                  <a:schemeClr val="bg1"/>
                </a:solidFill>
              </a:rPr>
              <a:t>Percent of children under 5 stunted (too short for age)</a:t>
            </a:r>
            <a:endParaRPr lang="en-US" i="1" dirty="0">
              <a:solidFill>
                <a:schemeClr val="bg1"/>
              </a:solidFill>
            </a:endParaRPr>
          </a:p>
        </p:txBody>
      </p:sp>
      <p:sp>
        <p:nvSpPr>
          <p:cNvPr id="70" name="TextBox 69"/>
          <p:cNvSpPr txBox="1"/>
          <p:nvPr/>
        </p:nvSpPr>
        <p:spPr>
          <a:xfrm>
            <a:off x="6057900" y="3971091"/>
            <a:ext cx="1676400" cy="707886"/>
          </a:xfrm>
          <a:prstGeom prst="rect">
            <a:avLst/>
          </a:prstGeom>
          <a:noFill/>
        </p:spPr>
        <p:txBody>
          <a:bodyPr wrap="square" rtlCol="0">
            <a:spAutoFit/>
          </a:bodyPr>
          <a:lstStyle/>
          <a:p>
            <a:pPr algn="ctr"/>
            <a:r>
              <a:rPr lang="en-US" sz="2000" b="1" dirty="0" smtClean="0">
                <a:solidFill>
                  <a:schemeClr val="bg1"/>
                </a:solidFill>
              </a:rPr>
              <a:t>Albania</a:t>
            </a:r>
          </a:p>
          <a:p>
            <a:pPr algn="ctr"/>
            <a:r>
              <a:rPr lang="en-US" sz="2000" b="1" dirty="0" smtClean="0">
                <a:solidFill>
                  <a:schemeClr val="bg1"/>
                </a:solidFill>
              </a:rPr>
              <a:t>19%</a:t>
            </a:r>
          </a:p>
        </p:txBody>
      </p:sp>
      <p:grpSp>
        <p:nvGrpSpPr>
          <p:cNvPr id="22" name="Group 21"/>
          <p:cNvGrpSpPr/>
          <p:nvPr/>
        </p:nvGrpSpPr>
        <p:grpSpPr>
          <a:xfrm>
            <a:off x="1006475" y="327025"/>
            <a:ext cx="3687763" cy="6199188"/>
            <a:chOff x="1006475" y="327025"/>
            <a:chExt cx="3687763" cy="6199188"/>
          </a:xfrm>
        </p:grpSpPr>
        <p:grpSp>
          <p:nvGrpSpPr>
            <p:cNvPr id="23" name="Group 4"/>
            <p:cNvGrpSpPr>
              <a:grpSpLocks noChangeAspect="1"/>
            </p:cNvGrpSpPr>
            <p:nvPr/>
          </p:nvGrpSpPr>
          <p:grpSpPr bwMode="auto">
            <a:xfrm>
              <a:off x="1006475" y="327025"/>
              <a:ext cx="3687764" cy="6199188"/>
              <a:chOff x="634" y="206"/>
              <a:chExt cx="2323" cy="3905"/>
            </a:xfrm>
          </p:grpSpPr>
          <p:sp>
            <p:nvSpPr>
              <p:cNvPr id="46" name="Freeform 5"/>
              <p:cNvSpPr>
                <a:spLocks/>
              </p:cNvSpPr>
              <p:nvPr/>
            </p:nvSpPr>
            <p:spPr bwMode="auto">
              <a:xfrm>
                <a:off x="1327" y="338"/>
                <a:ext cx="1073" cy="2400"/>
              </a:xfrm>
              <a:custGeom>
                <a:avLst/>
                <a:gdLst/>
                <a:ahLst/>
                <a:cxnLst>
                  <a:cxn ang="0">
                    <a:pos x="462" y="64"/>
                  </a:cxn>
                  <a:cxn ang="0">
                    <a:pos x="517" y="144"/>
                  </a:cxn>
                  <a:cxn ang="0">
                    <a:pos x="531" y="206"/>
                  </a:cxn>
                  <a:cxn ang="0">
                    <a:pos x="581" y="293"/>
                  </a:cxn>
                  <a:cxn ang="0">
                    <a:pos x="666" y="310"/>
                  </a:cxn>
                  <a:cxn ang="0">
                    <a:pos x="765" y="338"/>
                  </a:cxn>
                  <a:cxn ang="0">
                    <a:pos x="869" y="385"/>
                  </a:cxn>
                  <a:cxn ang="0">
                    <a:pos x="954" y="492"/>
                  </a:cxn>
                  <a:cxn ang="0">
                    <a:pos x="994" y="591"/>
                  </a:cxn>
                  <a:cxn ang="0">
                    <a:pos x="1033" y="685"/>
                  </a:cxn>
                  <a:cxn ang="0">
                    <a:pos x="1068" y="787"/>
                  </a:cxn>
                  <a:cxn ang="0">
                    <a:pos x="1028" y="879"/>
                  </a:cxn>
                  <a:cxn ang="0">
                    <a:pos x="994" y="966"/>
                  </a:cxn>
                  <a:cxn ang="0">
                    <a:pos x="939" y="1046"/>
                  </a:cxn>
                  <a:cxn ang="0">
                    <a:pos x="939" y="1150"/>
                  </a:cxn>
                  <a:cxn ang="0">
                    <a:pos x="976" y="1237"/>
                  </a:cxn>
                  <a:cxn ang="0">
                    <a:pos x="907" y="1292"/>
                  </a:cxn>
                  <a:cxn ang="0">
                    <a:pos x="847" y="1346"/>
                  </a:cxn>
                  <a:cxn ang="0">
                    <a:pos x="907" y="1393"/>
                  </a:cxn>
                  <a:cxn ang="0">
                    <a:pos x="961" y="1468"/>
                  </a:cxn>
                  <a:cxn ang="0">
                    <a:pos x="954" y="1557"/>
                  </a:cxn>
                  <a:cxn ang="0">
                    <a:pos x="909" y="1607"/>
                  </a:cxn>
                  <a:cxn ang="0">
                    <a:pos x="929" y="1709"/>
                  </a:cxn>
                  <a:cxn ang="0">
                    <a:pos x="986" y="1774"/>
                  </a:cxn>
                  <a:cxn ang="0">
                    <a:pos x="1026" y="1858"/>
                  </a:cxn>
                  <a:cxn ang="0">
                    <a:pos x="996" y="1980"/>
                  </a:cxn>
                  <a:cxn ang="0">
                    <a:pos x="797" y="2062"/>
                  </a:cxn>
                  <a:cxn ang="0">
                    <a:pos x="777" y="2141"/>
                  </a:cxn>
                  <a:cxn ang="0">
                    <a:pos x="830" y="2213"/>
                  </a:cxn>
                  <a:cxn ang="0">
                    <a:pos x="862" y="2278"/>
                  </a:cxn>
                  <a:cxn ang="0">
                    <a:pos x="817" y="2357"/>
                  </a:cxn>
                  <a:cxn ang="0">
                    <a:pos x="690" y="2345"/>
                  </a:cxn>
                  <a:cxn ang="0">
                    <a:pos x="613" y="2395"/>
                  </a:cxn>
                  <a:cxn ang="0">
                    <a:pos x="522" y="2370"/>
                  </a:cxn>
                  <a:cxn ang="0">
                    <a:pos x="454" y="2328"/>
                  </a:cxn>
                  <a:cxn ang="0">
                    <a:pos x="365" y="2293"/>
                  </a:cxn>
                  <a:cxn ang="0">
                    <a:pos x="328" y="2243"/>
                  </a:cxn>
                  <a:cxn ang="0">
                    <a:pos x="313" y="2183"/>
                  </a:cxn>
                  <a:cxn ang="0">
                    <a:pos x="345" y="2119"/>
                  </a:cxn>
                  <a:cxn ang="0">
                    <a:pos x="430" y="2084"/>
                  </a:cxn>
                  <a:cxn ang="0">
                    <a:pos x="514" y="2101"/>
                  </a:cxn>
                  <a:cxn ang="0">
                    <a:pos x="653" y="2067"/>
                  </a:cxn>
                  <a:cxn ang="0">
                    <a:pos x="589" y="1923"/>
                  </a:cxn>
                  <a:cxn ang="0">
                    <a:pos x="556" y="1813"/>
                  </a:cxn>
                  <a:cxn ang="0">
                    <a:pos x="479" y="1667"/>
                  </a:cxn>
                  <a:cxn ang="0">
                    <a:pos x="410" y="1642"/>
                  </a:cxn>
                  <a:cxn ang="0">
                    <a:pos x="507" y="1602"/>
                  </a:cxn>
                  <a:cxn ang="0">
                    <a:pos x="541" y="1557"/>
                  </a:cxn>
                  <a:cxn ang="0">
                    <a:pos x="425" y="1523"/>
                  </a:cxn>
                  <a:cxn ang="0">
                    <a:pos x="442" y="1438"/>
                  </a:cxn>
                  <a:cxn ang="0">
                    <a:pos x="502" y="1376"/>
                  </a:cxn>
                  <a:cxn ang="0">
                    <a:pos x="531" y="1284"/>
                  </a:cxn>
                  <a:cxn ang="0">
                    <a:pos x="497" y="1190"/>
                  </a:cxn>
                  <a:cxn ang="0">
                    <a:pos x="536" y="882"/>
                  </a:cxn>
                  <a:cxn ang="0">
                    <a:pos x="467" y="636"/>
                  </a:cxn>
                  <a:cxn ang="0">
                    <a:pos x="318" y="400"/>
                  </a:cxn>
                  <a:cxn ang="0">
                    <a:pos x="156" y="382"/>
                  </a:cxn>
                  <a:cxn ang="0">
                    <a:pos x="62" y="390"/>
                  </a:cxn>
                  <a:cxn ang="0">
                    <a:pos x="47" y="276"/>
                  </a:cxn>
                  <a:cxn ang="0">
                    <a:pos x="40" y="127"/>
                  </a:cxn>
                  <a:cxn ang="0">
                    <a:pos x="112" y="84"/>
                  </a:cxn>
                  <a:cxn ang="0">
                    <a:pos x="196" y="59"/>
                  </a:cxn>
                  <a:cxn ang="0">
                    <a:pos x="283" y="20"/>
                  </a:cxn>
                </a:cxnLst>
                <a:rect l="0" t="0" r="r" b="b"/>
                <a:pathLst>
                  <a:path w="1073" h="2400">
                    <a:moveTo>
                      <a:pt x="370" y="10"/>
                    </a:moveTo>
                    <a:lnTo>
                      <a:pt x="372" y="10"/>
                    </a:lnTo>
                    <a:lnTo>
                      <a:pt x="375" y="10"/>
                    </a:lnTo>
                    <a:lnTo>
                      <a:pt x="375" y="12"/>
                    </a:lnTo>
                    <a:lnTo>
                      <a:pt x="375" y="15"/>
                    </a:lnTo>
                    <a:lnTo>
                      <a:pt x="375" y="17"/>
                    </a:lnTo>
                    <a:lnTo>
                      <a:pt x="377" y="17"/>
                    </a:lnTo>
                    <a:lnTo>
                      <a:pt x="377" y="20"/>
                    </a:lnTo>
                    <a:lnTo>
                      <a:pt x="380" y="20"/>
                    </a:lnTo>
                    <a:lnTo>
                      <a:pt x="382" y="20"/>
                    </a:lnTo>
                    <a:lnTo>
                      <a:pt x="382" y="22"/>
                    </a:lnTo>
                    <a:lnTo>
                      <a:pt x="385" y="22"/>
                    </a:lnTo>
                    <a:lnTo>
                      <a:pt x="385" y="25"/>
                    </a:lnTo>
                    <a:lnTo>
                      <a:pt x="387" y="27"/>
                    </a:lnTo>
                    <a:lnTo>
                      <a:pt x="387" y="30"/>
                    </a:lnTo>
                    <a:lnTo>
                      <a:pt x="387" y="32"/>
                    </a:lnTo>
                    <a:lnTo>
                      <a:pt x="390" y="35"/>
                    </a:lnTo>
                    <a:lnTo>
                      <a:pt x="392" y="35"/>
                    </a:lnTo>
                    <a:lnTo>
                      <a:pt x="392" y="37"/>
                    </a:lnTo>
                    <a:lnTo>
                      <a:pt x="395" y="37"/>
                    </a:lnTo>
                    <a:lnTo>
                      <a:pt x="397" y="37"/>
                    </a:lnTo>
                    <a:lnTo>
                      <a:pt x="400" y="37"/>
                    </a:lnTo>
                    <a:lnTo>
                      <a:pt x="402" y="40"/>
                    </a:lnTo>
                    <a:lnTo>
                      <a:pt x="405" y="40"/>
                    </a:lnTo>
                    <a:lnTo>
                      <a:pt x="407" y="40"/>
                    </a:lnTo>
                    <a:lnTo>
                      <a:pt x="407" y="42"/>
                    </a:lnTo>
                    <a:lnTo>
                      <a:pt x="410" y="42"/>
                    </a:lnTo>
                    <a:lnTo>
                      <a:pt x="412" y="42"/>
                    </a:lnTo>
                    <a:lnTo>
                      <a:pt x="415" y="42"/>
                    </a:lnTo>
                    <a:lnTo>
                      <a:pt x="415" y="45"/>
                    </a:lnTo>
                    <a:lnTo>
                      <a:pt x="417" y="45"/>
                    </a:lnTo>
                    <a:lnTo>
                      <a:pt x="420" y="45"/>
                    </a:lnTo>
                    <a:lnTo>
                      <a:pt x="417" y="45"/>
                    </a:lnTo>
                    <a:lnTo>
                      <a:pt x="417" y="47"/>
                    </a:lnTo>
                    <a:lnTo>
                      <a:pt x="420" y="50"/>
                    </a:lnTo>
                    <a:lnTo>
                      <a:pt x="422" y="50"/>
                    </a:lnTo>
                    <a:lnTo>
                      <a:pt x="425" y="50"/>
                    </a:lnTo>
                    <a:lnTo>
                      <a:pt x="427" y="50"/>
                    </a:lnTo>
                    <a:lnTo>
                      <a:pt x="430" y="50"/>
                    </a:lnTo>
                    <a:lnTo>
                      <a:pt x="435" y="52"/>
                    </a:lnTo>
                    <a:lnTo>
                      <a:pt x="437" y="52"/>
                    </a:lnTo>
                    <a:lnTo>
                      <a:pt x="440" y="55"/>
                    </a:lnTo>
                    <a:lnTo>
                      <a:pt x="442" y="55"/>
                    </a:lnTo>
                    <a:lnTo>
                      <a:pt x="445" y="57"/>
                    </a:lnTo>
                    <a:lnTo>
                      <a:pt x="447" y="57"/>
                    </a:lnTo>
                    <a:lnTo>
                      <a:pt x="450" y="57"/>
                    </a:lnTo>
                    <a:lnTo>
                      <a:pt x="452" y="57"/>
                    </a:lnTo>
                    <a:lnTo>
                      <a:pt x="454" y="59"/>
                    </a:lnTo>
                    <a:lnTo>
                      <a:pt x="457" y="59"/>
                    </a:lnTo>
                    <a:lnTo>
                      <a:pt x="459" y="62"/>
                    </a:lnTo>
                    <a:lnTo>
                      <a:pt x="462" y="62"/>
                    </a:lnTo>
                    <a:lnTo>
                      <a:pt x="462" y="64"/>
                    </a:lnTo>
                    <a:lnTo>
                      <a:pt x="464" y="64"/>
                    </a:lnTo>
                    <a:lnTo>
                      <a:pt x="467" y="64"/>
                    </a:lnTo>
                    <a:lnTo>
                      <a:pt x="469" y="67"/>
                    </a:lnTo>
                    <a:lnTo>
                      <a:pt x="472" y="67"/>
                    </a:lnTo>
                    <a:lnTo>
                      <a:pt x="474" y="67"/>
                    </a:lnTo>
                    <a:lnTo>
                      <a:pt x="477" y="69"/>
                    </a:lnTo>
                    <a:lnTo>
                      <a:pt x="479" y="72"/>
                    </a:lnTo>
                    <a:lnTo>
                      <a:pt x="479" y="74"/>
                    </a:lnTo>
                    <a:lnTo>
                      <a:pt x="479" y="77"/>
                    </a:lnTo>
                    <a:lnTo>
                      <a:pt x="477" y="77"/>
                    </a:lnTo>
                    <a:lnTo>
                      <a:pt x="477" y="79"/>
                    </a:lnTo>
                    <a:lnTo>
                      <a:pt x="477" y="82"/>
                    </a:lnTo>
                    <a:lnTo>
                      <a:pt x="479" y="84"/>
                    </a:lnTo>
                    <a:lnTo>
                      <a:pt x="482" y="84"/>
                    </a:lnTo>
                    <a:lnTo>
                      <a:pt x="482" y="87"/>
                    </a:lnTo>
                    <a:lnTo>
                      <a:pt x="484" y="87"/>
                    </a:lnTo>
                    <a:lnTo>
                      <a:pt x="484" y="89"/>
                    </a:lnTo>
                    <a:lnTo>
                      <a:pt x="487" y="89"/>
                    </a:lnTo>
                    <a:lnTo>
                      <a:pt x="487" y="92"/>
                    </a:lnTo>
                    <a:lnTo>
                      <a:pt x="489" y="92"/>
                    </a:lnTo>
                    <a:lnTo>
                      <a:pt x="492" y="94"/>
                    </a:lnTo>
                    <a:lnTo>
                      <a:pt x="494" y="94"/>
                    </a:lnTo>
                    <a:lnTo>
                      <a:pt x="494" y="97"/>
                    </a:lnTo>
                    <a:lnTo>
                      <a:pt x="494" y="99"/>
                    </a:lnTo>
                    <a:lnTo>
                      <a:pt x="494" y="102"/>
                    </a:lnTo>
                    <a:lnTo>
                      <a:pt x="494" y="104"/>
                    </a:lnTo>
                    <a:lnTo>
                      <a:pt x="497" y="107"/>
                    </a:lnTo>
                    <a:lnTo>
                      <a:pt x="497" y="109"/>
                    </a:lnTo>
                    <a:lnTo>
                      <a:pt x="497" y="112"/>
                    </a:lnTo>
                    <a:lnTo>
                      <a:pt x="499" y="112"/>
                    </a:lnTo>
                    <a:lnTo>
                      <a:pt x="499" y="114"/>
                    </a:lnTo>
                    <a:lnTo>
                      <a:pt x="502" y="114"/>
                    </a:lnTo>
                    <a:lnTo>
                      <a:pt x="504" y="114"/>
                    </a:lnTo>
                    <a:lnTo>
                      <a:pt x="504" y="117"/>
                    </a:lnTo>
                    <a:lnTo>
                      <a:pt x="507" y="117"/>
                    </a:lnTo>
                    <a:lnTo>
                      <a:pt x="509" y="119"/>
                    </a:lnTo>
                    <a:lnTo>
                      <a:pt x="509" y="122"/>
                    </a:lnTo>
                    <a:lnTo>
                      <a:pt x="512" y="122"/>
                    </a:lnTo>
                    <a:lnTo>
                      <a:pt x="512" y="124"/>
                    </a:lnTo>
                    <a:lnTo>
                      <a:pt x="514" y="124"/>
                    </a:lnTo>
                    <a:lnTo>
                      <a:pt x="517" y="127"/>
                    </a:lnTo>
                    <a:lnTo>
                      <a:pt x="514" y="127"/>
                    </a:lnTo>
                    <a:lnTo>
                      <a:pt x="514" y="129"/>
                    </a:lnTo>
                    <a:lnTo>
                      <a:pt x="514" y="132"/>
                    </a:lnTo>
                    <a:lnTo>
                      <a:pt x="512" y="132"/>
                    </a:lnTo>
                    <a:lnTo>
                      <a:pt x="509" y="134"/>
                    </a:lnTo>
                    <a:lnTo>
                      <a:pt x="509" y="136"/>
                    </a:lnTo>
                    <a:lnTo>
                      <a:pt x="512" y="139"/>
                    </a:lnTo>
                    <a:lnTo>
                      <a:pt x="512" y="141"/>
                    </a:lnTo>
                    <a:lnTo>
                      <a:pt x="514" y="141"/>
                    </a:lnTo>
                    <a:lnTo>
                      <a:pt x="517" y="141"/>
                    </a:lnTo>
                    <a:lnTo>
                      <a:pt x="517" y="144"/>
                    </a:lnTo>
                    <a:lnTo>
                      <a:pt x="519" y="144"/>
                    </a:lnTo>
                    <a:lnTo>
                      <a:pt x="522" y="144"/>
                    </a:lnTo>
                    <a:lnTo>
                      <a:pt x="522" y="146"/>
                    </a:lnTo>
                    <a:lnTo>
                      <a:pt x="524" y="146"/>
                    </a:lnTo>
                    <a:lnTo>
                      <a:pt x="527" y="146"/>
                    </a:lnTo>
                    <a:lnTo>
                      <a:pt x="527" y="149"/>
                    </a:lnTo>
                    <a:lnTo>
                      <a:pt x="529" y="149"/>
                    </a:lnTo>
                    <a:lnTo>
                      <a:pt x="531" y="149"/>
                    </a:lnTo>
                    <a:lnTo>
                      <a:pt x="531" y="151"/>
                    </a:lnTo>
                    <a:lnTo>
                      <a:pt x="531" y="154"/>
                    </a:lnTo>
                    <a:lnTo>
                      <a:pt x="534" y="154"/>
                    </a:lnTo>
                    <a:lnTo>
                      <a:pt x="534" y="156"/>
                    </a:lnTo>
                    <a:lnTo>
                      <a:pt x="534" y="159"/>
                    </a:lnTo>
                    <a:lnTo>
                      <a:pt x="536" y="159"/>
                    </a:lnTo>
                    <a:lnTo>
                      <a:pt x="539" y="159"/>
                    </a:lnTo>
                    <a:lnTo>
                      <a:pt x="539" y="156"/>
                    </a:lnTo>
                    <a:lnTo>
                      <a:pt x="539" y="159"/>
                    </a:lnTo>
                    <a:lnTo>
                      <a:pt x="541" y="159"/>
                    </a:lnTo>
                    <a:lnTo>
                      <a:pt x="544" y="159"/>
                    </a:lnTo>
                    <a:lnTo>
                      <a:pt x="544" y="161"/>
                    </a:lnTo>
                    <a:lnTo>
                      <a:pt x="546" y="161"/>
                    </a:lnTo>
                    <a:lnTo>
                      <a:pt x="546" y="164"/>
                    </a:lnTo>
                    <a:lnTo>
                      <a:pt x="549" y="166"/>
                    </a:lnTo>
                    <a:lnTo>
                      <a:pt x="549" y="169"/>
                    </a:lnTo>
                    <a:lnTo>
                      <a:pt x="549" y="171"/>
                    </a:lnTo>
                    <a:lnTo>
                      <a:pt x="549" y="174"/>
                    </a:lnTo>
                    <a:lnTo>
                      <a:pt x="551" y="174"/>
                    </a:lnTo>
                    <a:lnTo>
                      <a:pt x="551" y="176"/>
                    </a:lnTo>
                    <a:lnTo>
                      <a:pt x="554" y="176"/>
                    </a:lnTo>
                    <a:lnTo>
                      <a:pt x="554" y="179"/>
                    </a:lnTo>
                    <a:lnTo>
                      <a:pt x="554" y="181"/>
                    </a:lnTo>
                    <a:lnTo>
                      <a:pt x="556" y="181"/>
                    </a:lnTo>
                    <a:lnTo>
                      <a:pt x="556" y="184"/>
                    </a:lnTo>
                    <a:lnTo>
                      <a:pt x="554" y="184"/>
                    </a:lnTo>
                    <a:lnTo>
                      <a:pt x="554" y="186"/>
                    </a:lnTo>
                    <a:lnTo>
                      <a:pt x="554" y="189"/>
                    </a:lnTo>
                    <a:lnTo>
                      <a:pt x="551" y="189"/>
                    </a:lnTo>
                    <a:lnTo>
                      <a:pt x="549" y="189"/>
                    </a:lnTo>
                    <a:lnTo>
                      <a:pt x="549" y="191"/>
                    </a:lnTo>
                    <a:lnTo>
                      <a:pt x="546" y="191"/>
                    </a:lnTo>
                    <a:lnTo>
                      <a:pt x="544" y="191"/>
                    </a:lnTo>
                    <a:lnTo>
                      <a:pt x="541" y="194"/>
                    </a:lnTo>
                    <a:lnTo>
                      <a:pt x="539" y="194"/>
                    </a:lnTo>
                    <a:lnTo>
                      <a:pt x="536" y="194"/>
                    </a:lnTo>
                    <a:lnTo>
                      <a:pt x="536" y="196"/>
                    </a:lnTo>
                    <a:lnTo>
                      <a:pt x="534" y="199"/>
                    </a:lnTo>
                    <a:lnTo>
                      <a:pt x="534" y="201"/>
                    </a:lnTo>
                    <a:lnTo>
                      <a:pt x="534" y="204"/>
                    </a:lnTo>
                    <a:lnTo>
                      <a:pt x="531" y="204"/>
                    </a:lnTo>
                    <a:lnTo>
                      <a:pt x="529" y="204"/>
                    </a:lnTo>
                    <a:lnTo>
                      <a:pt x="529" y="206"/>
                    </a:lnTo>
                    <a:lnTo>
                      <a:pt x="531" y="206"/>
                    </a:lnTo>
                    <a:lnTo>
                      <a:pt x="531" y="209"/>
                    </a:lnTo>
                    <a:lnTo>
                      <a:pt x="534" y="209"/>
                    </a:lnTo>
                    <a:lnTo>
                      <a:pt x="536" y="209"/>
                    </a:lnTo>
                    <a:lnTo>
                      <a:pt x="539" y="211"/>
                    </a:lnTo>
                    <a:lnTo>
                      <a:pt x="539" y="213"/>
                    </a:lnTo>
                    <a:lnTo>
                      <a:pt x="541" y="213"/>
                    </a:lnTo>
                    <a:lnTo>
                      <a:pt x="544" y="216"/>
                    </a:lnTo>
                    <a:lnTo>
                      <a:pt x="546" y="216"/>
                    </a:lnTo>
                    <a:lnTo>
                      <a:pt x="549" y="216"/>
                    </a:lnTo>
                    <a:lnTo>
                      <a:pt x="551" y="218"/>
                    </a:lnTo>
                    <a:lnTo>
                      <a:pt x="554" y="221"/>
                    </a:lnTo>
                    <a:lnTo>
                      <a:pt x="556" y="223"/>
                    </a:lnTo>
                    <a:lnTo>
                      <a:pt x="559" y="223"/>
                    </a:lnTo>
                    <a:lnTo>
                      <a:pt x="561" y="223"/>
                    </a:lnTo>
                    <a:lnTo>
                      <a:pt x="561" y="226"/>
                    </a:lnTo>
                    <a:lnTo>
                      <a:pt x="564" y="226"/>
                    </a:lnTo>
                    <a:lnTo>
                      <a:pt x="566" y="228"/>
                    </a:lnTo>
                    <a:lnTo>
                      <a:pt x="566" y="231"/>
                    </a:lnTo>
                    <a:lnTo>
                      <a:pt x="569" y="231"/>
                    </a:lnTo>
                    <a:lnTo>
                      <a:pt x="571" y="231"/>
                    </a:lnTo>
                    <a:lnTo>
                      <a:pt x="571" y="233"/>
                    </a:lnTo>
                    <a:lnTo>
                      <a:pt x="574" y="236"/>
                    </a:lnTo>
                    <a:lnTo>
                      <a:pt x="574" y="238"/>
                    </a:lnTo>
                    <a:lnTo>
                      <a:pt x="571" y="241"/>
                    </a:lnTo>
                    <a:lnTo>
                      <a:pt x="574" y="241"/>
                    </a:lnTo>
                    <a:lnTo>
                      <a:pt x="576" y="243"/>
                    </a:lnTo>
                    <a:lnTo>
                      <a:pt x="579" y="246"/>
                    </a:lnTo>
                    <a:lnTo>
                      <a:pt x="579" y="248"/>
                    </a:lnTo>
                    <a:lnTo>
                      <a:pt x="581" y="248"/>
                    </a:lnTo>
                    <a:lnTo>
                      <a:pt x="579" y="248"/>
                    </a:lnTo>
                    <a:lnTo>
                      <a:pt x="579" y="251"/>
                    </a:lnTo>
                    <a:lnTo>
                      <a:pt x="579" y="253"/>
                    </a:lnTo>
                    <a:lnTo>
                      <a:pt x="579" y="256"/>
                    </a:lnTo>
                    <a:lnTo>
                      <a:pt x="579" y="258"/>
                    </a:lnTo>
                    <a:lnTo>
                      <a:pt x="579" y="261"/>
                    </a:lnTo>
                    <a:lnTo>
                      <a:pt x="579" y="263"/>
                    </a:lnTo>
                    <a:lnTo>
                      <a:pt x="579" y="266"/>
                    </a:lnTo>
                    <a:lnTo>
                      <a:pt x="579" y="268"/>
                    </a:lnTo>
                    <a:lnTo>
                      <a:pt x="576" y="268"/>
                    </a:lnTo>
                    <a:lnTo>
                      <a:pt x="574" y="268"/>
                    </a:lnTo>
                    <a:lnTo>
                      <a:pt x="571" y="271"/>
                    </a:lnTo>
                    <a:lnTo>
                      <a:pt x="569" y="273"/>
                    </a:lnTo>
                    <a:lnTo>
                      <a:pt x="566" y="276"/>
                    </a:lnTo>
                    <a:lnTo>
                      <a:pt x="569" y="276"/>
                    </a:lnTo>
                    <a:lnTo>
                      <a:pt x="569" y="278"/>
                    </a:lnTo>
                    <a:lnTo>
                      <a:pt x="571" y="278"/>
                    </a:lnTo>
                    <a:lnTo>
                      <a:pt x="574" y="281"/>
                    </a:lnTo>
                    <a:lnTo>
                      <a:pt x="576" y="283"/>
                    </a:lnTo>
                    <a:lnTo>
                      <a:pt x="579" y="286"/>
                    </a:lnTo>
                    <a:lnTo>
                      <a:pt x="579" y="288"/>
                    </a:lnTo>
                    <a:lnTo>
                      <a:pt x="581" y="291"/>
                    </a:lnTo>
                    <a:lnTo>
                      <a:pt x="581" y="293"/>
                    </a:lnTo>
                    <a:lnTo>
                      <a:pt x="581" y="295"/>
                    </a:lnTo>
                    <a:lnTo>
                      <a:pt x="579" y="295"/>
                    </a:lnTo>
                    <a:lnTo>
                      <a:pt x="576" y="298"/>
                    </a:lnTo>
                    <a:lnTo>
                      <a:pt x="574" y="300"/>
                    </a:lnTo>
                    <a:lnTo>
                      <a:pt x="576" y="303"/>
                    </a:lnTo>
                    <a:lnTo>
                      <a:pt x="579" y="303"/>
                    </a:lnTo>
                    <a:lnTo>
                      <a:pt x="579" y="305"/>
                    </a:lnTo>
                    <a:lnTo>
                      <a:pt x="581" y="305"/>
                    </a:lnTo>
                    <a:lnTo>
                      <a:pt x="584" y="308"/>
                    </a:lnTo>
                    <a:lnTo>
                      <a:pt x="586" y="308"/>
                    </a:lnTo>
                    <a:lnTo>
                      <a:pt x="586" y="305"/>
                    </a:lnTo>
                    <a:lnTo>
                      <a:pt x="589" y="305"/>
                    </a:lnTo>
                    <a:lnTo>
                      <a:pt x="591" y="305"/>
                    </a:lnTo>
                    <a:lnTo>
                      <a:pt x="591" y="308"/>
                    </a:lnTo>
                    <a:lnTo>
                      <a:pt x="594" y="310"/>
                    </a:lnTo>
                    <a:lnTo>
                      <a:pt x="594" y="313"/>
                    </a:lnTo>
                    <a:lnTo>
                      <a:pt x="596" y="313"/>
                    </a:lnTo>
                    <a:lnTo>
                      <a:pt x="599" y="313"/>
                    </a:lnTo>
                    <a:lnTo>
                      <a:pt x="601" y="313"/>
                    </a:lnTo>
                    <a:lnTo>
                      <a:pt x="604" y="310"/>
                    </a:lnTo>
                    <a:lnTo>
                      <a:pt x="606" y="310"/>
                    </a:lnTo>
                    <a:lnTo>
                      <a:pt x="608" y="310"/>
                    </a:lnTo>
                    <a:lnTo>
                      <a:pt x="611" y="310"/>
                    </a:lnTo>
                    <a:lnTo>
                      <a:pt x="613" y="310"/>
                    </a:lnTo>
                    <a:lnTo>
                      <a:pt x="616" y="310"/>
                    </a:lnTo>
                    <a:lnTo>
                      <a:pt x="618" y="310"/>
                    </a:lnTo>
                    <a:lnTo>
                      <a:pt x="621" y="308"/>
                    </a:lnTo>
                    <a:lnTo>
                      <a:pt x="623" y="308"/>
                    </a:lnTo>
                    <a:lnTo>
                      <a:pt x="626" y="308"/>
                    </a:lnTo>
                    <a:lnTo>
                      <a:pt x="628" y="308"/>
                    </a:lnTo>
                    <a:lnTo>
                      <a:pt x="631" y="305"/>
                    </a:lnTo>
                    <a:lnTo>
                      <a:pt x="633" y="305"/>
                    </a:lnTo>
                    <a:lnTo>
                      <a:pt x="636" y="305"/>
                    </a:lnTo>
                    <a:lnTo>
                      <a:pt x="638" y="305"/>
                    </a:lnTo>
                    <a:lnTo>
                      <a:pt x="641" y="305"/>
                    </a:lnTo>
                    <a:lnTo>
                      <a:pt x="641" y="308"/>
                    </a:lnTo>
                    <a:lnTo>
                      <a:pt x="641" y="310"/>
                    </a:lnTo>
                    <a:lnTo>
                      <a:pt x="643" y="310"/>
                    </a:lnTo>
                    <a:lnTo>
                      <a:pt x="646" y="310"/>
                    </a:lnTo>
                    <a:lnTo>
                      <a:pt x="648" y="310"/>
                    </a:lnTo>
                    <a:lnTo>
                      <a:pt x="648" y="313"/>
                    </a:lnTo>
                    <a:lnTo>
                      <a:pt x="651" y="313"/>
                    </a:lnTo>
                    <a:lnTo>
                      <a:pt x="653" y="313"/>
                    </a:lnTo>
                    <a:lnTo>
                      <a:pt x="656" y="315"/>
                    </a:lnTo>
                    <a:lnTo>
                      <a:pt x="656" y="318"/>
                    </a:lnTo>
                    <a:lnTo>
                      <a:pt x="658" y="318"/>
                    </a:lnTo>
                    <a:lnTo>
                      <a:pt x="658" y="315"/>
                    </a:lnTo>
                    <a:lnTo>
                      <a:pt x="661" y="315"/>
                    </a:lnTo>
                    <a:lnTo>
                      <a:pt x="663" y="315"/>
                    </a:lnTo>
                    <a:lnTo>
                      <a:pt x="663" y="313"/>
                    </a:lnTo>
                    <a:lnTo>
                      <a:pt x="666" y="313"/>
                    </a:lnTo>
                    <a:lnTo>
                      <a:pt x="666" y="310"/>
                    </a:lnTo>
                    <a:lnTo>
                      <a:pt x="668" y="310"/>
                    </a:lnTo>
                    <a:lnTo>
                      <a:pt x="668" y="308"/>
                    </a:lnTo>
                    <a:lnTo>
                      <a:pt x="671" y="308"/>
                    </a:lnTo>
                    <a:lnTo>
                      <a:pt x="673" y="308"/>
                    </a:lnTo>
                    <a:lnTo>
                      <a:pt x="676" y="308"/>
                    </a:lnTo>
                    <a:lnTo>
                      <a:pt x="678" y="308"/>
                    </a:lnTo>
                    <a:lnTo>
                      <a:pt x="678" y="305"/>
                    </a:lnTo>
                    <a:lnTo>
                      <a:pt x="681" y="305"/>
                    </a:lnTo>
                    <a:lnTo>
                      <a:pt x="681" y="303"/>
                    </a:lnTo>
                    <a:lnTo>
                      <a:pt x="683" y="303"/>
                    </a:lnTo>
                    <a:lnTo>
                      <a:pt x="683" y="300"/>
                    </a:lnTo>
                    <a:lnTo>
                      <a:pt x="686" y="300"/>
                    </a:lnTo>
                    <a:lnTo>
                      <a:pt x="688" y="300"/>
                    </a:lnTo>
                    <a:lnTo>
                      <a:pt x="693" y="300"/>
                    </a:lnTo>
                    <a:lnTo>
                      <a:pt x="695" y="300"/>
                    </a:lnTo>
                    <a:lnTo>
                      <a:pt x="698" y="300"/>
                    </a:lnTo>
                    <a:lnTo>
                      <a:pt x="700" y="300"/>
                    </a:lnTo>
                    <a:lnTo>
                      <a:pt x="700" y="303"/>
                    </a:lnTo>
                    <a:lnTo>
                      <a:pt x="703" y="303"/>
                    </a:lnTo>
                    <a:lnTo>
                      <a:pt x="705" y="303"/>
                    </a:lnTo>
                    <a:lnTo>
                      <a:pt x="708" y="303"/>
                    </a:lnTo>
                    <a:lnTo>
                      <a:pt x="710" y="305"/>
                    </a:lnTo>
                    <a:lnTo>
                      <a:pt x="710" y="308"/>
                    </a:lnTo>
                    <a:lnTo>
                      <a:pt x="713" y="308"/>
                    </a:lnTo>
                    <a:lnTo>
                      <a:pt x="713" y="310"/>
                    </a:lnTo>
                    <a:lnTo>
                      <a:pt x="715" y="313"/>
                    </a:lnTo>
                    <a:lnTo>
                      <a:pt x="718" y="313"/>
                    </a:lnTo>
                    <a:lnTo>
                      <a:pt x="720" y="315"/>
                    </a:lnTo>
                    <a:lnTo>
                      <a:pt x="720" y="318"/>
                    </a:lnTo>
                    <a:lnTo>
                      <a:pt x="720" y="320"/>
                    </a:lnTo>
                    <a:lnTo>
                      <a:pt x="718" y="323"/>
                    </a:lnTo>
                    <a:lnTo>
                      <a:pt x="720" y="325"/>
                    </a:lnTo>
                    <a:lnTo>
                      <a:pt x="723" y="325"/>
                    </a:lnTo>
                    <a:lnTo>
                      <a:pt x="725" y="325"/>
                    </a:lnTo>
                    <a:lnTo>
                      <a:pt x="728" y="325"/>
                    </a:lnTo>
                    <a:lnTo>
                      <a:pt x="730" y="325"/>
                    </a:lnTo>
                    <a:lnTo>
                      <a:pt x="730" y="328"/>
                    </a:lnTo>
                    <a:lnTo>
                      <a:pt x="733" y="328"/>
                    </a:lnTo>
                    <a:lnTo>
                      <a:pt x="735" y="328"/>
                    </a:lnTo>
                    <a:lnTo>
                      <a:pt x="738" y="328"/>
                    </a:lnTo>
                    <a:lnTo>
                      <a:pt x="738" y="330"/>
                    </a:lnTo>
                    <a:lnTo>
                      <a:pt x="740" y="330"/>
                    </a:lnTo>
                    <a:lnTo>
                      <a:pt x="743" y="328"/>
                    </a:lnTo>
                    <a:lnTo>
                      <a:pt x="745" y="328"/>
                    </a:lnTo>
                    <a:lnTo>
                      <a:pt x="748" y="330"/>
                    </a:lnTo>
                    <a:lnTo>
                      <a:pt x="750" y="330"/>
                    </a:lnTo>
                    <a:lnTo>
                      <a:pt x="753" y="333"/>
                    </a:lnTo>
                    <a:lnTo>
                      <a:pt x="755" y="333"/>
                    </a:lnTo>
                    <a:lnTo>
                      <a:pt x="758" y="335"/>
                    </a:lnTo>
                    <a:lnTo>
                      <a:pt x="760" y="335"/>
                    </a:lnTo>
                    <a:lnTo>
                      <a:pt x="763" y="335"/>
                    </a:lnTo>
                    <a:lnTo>
                      <a:pt x="765" y="338"/>
                    </a:lnTo>
                    <a:lnTo>
                      <a:pt x="767" y="338"/>
                    </a:lnTo>
                    <a:lnTo>
                      <a:pt x="770" y="338"/>
                    </a:lnTo>
                    <a:lnTo>
                      <a:pt x="772" y="338"/>
                    </a:lnTo>
                    <a:lnTo>
                      <a:pt x="772" y="340"/>
                    </a:lnTo>
                    <a:lnTo>
                      <a:pt x="775" y="340"/>
                    </a:lnTo>
                    <a:lnTo>
                      <a:pt x="775" y="343"/>
                    </a:lnTo>
                    <a:lnTo>
                      <a:pt x="777" y="345"/>
                    </a:lnTo>
                    <a:lnTo>
                      <a:pt x="777" y="348"/>
                    </a:lnTo>
                    <a:lnTo>
                      <a:pt x="780" y="350"/>
                    </a:lnTo>
                    <a:lnTo>
                      <a:pt x="780" y="353"/>
                    </a:lnTo>
                    <a:lnTo>
                      <a:pt x="782" y="353"/>
                    </a:lnTo>
                    <a:lnTo>
                      <a:pt x="782" y="355"/>
                    </a:lnTo>
                    <a:lnTo>
                      <a:pt x="785" y="355"/>
                    </a:lnTo>
                    <a:lnTo>
                      <a:pt x="787" y="358"/>
                    </a:lnTo>
                    <a:lnTo>
                      <a:pt x="790" y="358"/>
                    </a:lnTo>
                    <a:lnTo>
                      <a:pt x="792" y="358"/>
                    </a:lnTo>
                    <a:lnTo>
                      <a:pt x="795" y="358"/>
                    </a:lnTo>
                    <a:lnTo>
                      <a:pt x="797" y="358"/>
                    </a:lnTo>
                    <a:lnTo>
                      <a:pt x="800" y="360"/>
                    </a:lnTo>
                    <a:lnTo>
                      <a:pt x="802" y="360"/>
                    </a:lnTo>
                    <a:lnTo>
                      <a:pt x="805" y="360"/>
                    </a:lnTo>
                    <a:lnTo>
                      <a:pt x="807" y="360"/>
                    </a:lnTo>
                    <a:lnTo>
                      <a:pt x="810" y="360"/>
                    </a:lnTo>
                    <a:lnTo>
                      <a:pt x="810" y="363"/>
                    </a:lnTo>
                    <a:lnTo>
                      <a:pt x="812" y="365"/>
                    </a:lnTo>
                    <a:lnTo>
                      <a:pt x="815" y="365"/>
                    </a:lnTo>
                    <a:lnTo>
                      <a:pt x="817" y="365"/>
                    </a:lnTo>
                    <a:lnTo>
                      <a:pt x="820" y="365"/>
                    </a:lnTo>
                    <a:lnTo>
                      <a:pt x="822" y="365"/>
                    </a:lnTo>
                    <a:lnTo>
                      <a:pt x="825" y="365"/>
                    </a:lnTo>
                    <a:lnTo>
                      <a:pt x="827" y="365"/>
                    </a:lnTo>
                    <a:lnTo>
                      <a:pt x="830" y="365"/>
                    </a:lnTo>
                    <a:lnTo>
                      <a:pt x="832" y="365"/>
                    </a:lnTo>
                    <a:lnTo>
                      <a:pt x="835" y="368"/>
                    </a:lnTo>
                    <a:lnTo>
                      <a:pt x="837" y="368"/>
                    </a:lnTo>
                    <a:lnTo>
                      <a:pt x="837" y="370"/>
                    </a:lnTo>
                    <a:lnTo>
                      <a:pt x="840" y="370"/>
                    </a:lnTo>
                    <a:lnTo>
                      <a:pt x="842" y="370"/>
                    </a:lnTo>
                    <a:lnTo>
                      <a:pt x="844" y="370"/>
                    </a:lnTo>
                    <a:lnTo>
                      <a:pt x="847" y="370"/>
                    </a:lnTo>
                    <a:lnTo>
                      <a:pt x="849" y="372"/>
                    </a:lnTo>
                    <a:lnTo>
                      <a:pt x="852" y="372"/>
                    </a:lnTo>
                    <a:lnTo>
                      <a:pt x="854" y="372"/>
                    </a:lnTo>
                    <a:lnTo>
                      <a:pt x="854" y="375"/>
                    </a:lnTo>
                    <a:lnTo>
                      <a:pt x="857" y="375"/>
                    </a:lnTo>
                    <a:lnTo>
                      <a:pt x="859" y="375"/>
                    </a:lnTo>
                    <a:lnTo>
                      <a:pt x="859" y="377"/>
                    </a:lnTo>
                    <a:lnTo>
                      <a:pt x="859" y="380"/>
                    </a:lnTo>
                    <a:lnTo>
                      <a:pt x="862" y="380"/>
                    </a:lnTo>
                    <a:lnTo>
                      <a:pt x="864" y="382"/>
                    </a:lnTo>
                    <a:lnTo>
                      <a:pt x="867" y="385"/>
                    </a:lnTo>
                    <a:lnTo>
                      <a:pt x="869" y="385"/>
                    </a:lnTo>
                    <a:lnTo>
                      <a:pt x="872" y="387"/>
                    </a:lnTo>
                    <a:lnTo>
                      <a:pt x="874" y="387"/>
                    </a:lnTo>
                    <a:lnTo>
                      <a:pt x="874" y="390"/>
                    </a:lnTo>
                    <a:lnTo>
                      <a:pt x="877" y="390"/>
                    </a:lnTo>
                    <a:lnTo>
                      <a:pt x="877" y="392"/>
                    </a:lnTo>
                    <a:lnTo>
                      <a:pt x="877" y="395"/>
                    </a:lnTo>
                    <a:lnTo>
                      <a:pt x="879" y="395"/>
                    </a:lnTo>
                    <a:lnTo>
                      <a:pt x="879" y="397"/>
                    </a:lnTo>
                    <a:lnTo>
                      <a:pt x="882" y="397"/>
                    </a:lnTo>
                    <a:lnTo>
                      <a:pt x="884" y="400"/>
                    </a:lnTo>
                    <a:lnTo>
                      <a:pt x="887" y="402"/>
                    </a:lnTo>
                    <a:lnTo>
                      <a:pt x="889" y="402"/>
                    </a:lnTo>
                    <a:lnTo>
                      <a:pt x="892" y="405"/>
                    </a:lnTo>
                    <a:lnTo>
                      <a:pt x="894" y="405"/>
                    </a:lnTo>
                    <a:lnTo>
                      <a:pt x="894" y="407"/>
                    </a:lnTo>
                    <a:lnTo>
                      <a:pt x="897" y="410"/>
                    </a:lnTo>
                    <a:lnTo>
                      <a:pt x="899" y="410"/>
                    </a:lnTo>
                    <a:lnTo>
                      <a:pt x="902" y="410"/>
                    </a:lnTo>
                    <a:lnTo>
                      <a:pt x="904" y="412"/>
                    </a:lnTo>
                    <a:lnTo>
                      <a:pt x="907" y="415"/>
                    </a:lnTo>
                    <a:lnTo>
                      <a:pt x="907" y="417"/>
                    </a:lnTo>
                    <a:lnTo>
                      <a:pt x="909" y="420"/>
                    </a:lnTo>
                    <a:lnTo>
                      <a:pt x="909" y="425"/>
                    </a:lnTo>
                    <a:lnTo>
                      <a:pt x="909" y="427"/>
                    </a:lnTo>
                    <a:lnTo>
                      <a:pt x="912" y="430"/>
                    </a:lnTo>
                    <a:lnTo>
                      <a:pt x="914" y="432"/>
                    </a:lnTo>
                    <a:lnTo>
                      <a:pt x="917" y="432"/>
                    </a:lnTo>
                    <a:lnTo>
                      <a:pt x="919" y="435"/>
                    </a:lnTo>
                    <a:lnTo>
                      <a:pt x="922" y="435"/>
                    </a:lnTo>
                    <a:lnTo>
                      <a:pt x="924" y="435"/>
                    </a:lnTo>
                    <a:lnTo>
                      <a:pt x="926" y="435"/>
                    </a:lnTo>
                    <a:lnTo>
                      <a:pt x="929" y="437"/>
                    </a:lnTo>
                    <a:lnTo>
                      <a:pt x="929" y="440"/>
                    </a:lnTo>
                    <a:lnTo>
                      <a:pt x="931" y="440"/>
                    </a:lnTo>
                    <a:lnTo>
                      <a:pt x="931" y="442"/>
                    </a:lnTo>
                    <a:lnTo>
                      <a:pt x="934" y="445"/>
                    </a:lnTo>
                    <a:lnTo>
                      <a:pt x="936" y="447"/>
                    </a:lnTo>
                    <a:lnTo>
                      <a:pt x="939" y="449"/>
                    </a:lnTo>
                    <a:lnTo>
                      <a:pt x="939" y="452"/>
                    </a:lnTo>
                    <a:lnTo>
                      <a:pt x="941" y="454"/>
                    </a:lnTo>
                    <a:lnTo>
                      <a:pt x="941" y="457"/>
                    </a:lnTo>
                    <a:lnTo>
                      <a:pt x="941" y="459"/>
                    </a:lnTo>
                    <a:lnTo>
                      <a:pt x="944" y="462"/>
                    </a:lnTo>
                    <a:lnTo>
                      <a:pt x="944" y="464"/>
                    </a:lnTo>
                    <a:lnTo>
                      <a:pt x="944" y="469"/>
                    </a:lnTo>
                    <a:lnTo>
                      <a:pt x="946" y="472"/>
                    </a:lnTo>
                    <a:lnTo>
                      <a:pt x="946" y="477"/>
                    </a:lnTo>
                    <a:lnTo>
                      <a:pt x="949" y="479"/>
                    </a:lnTo>
                    <a:lnTo>
                      <a:pt x="949" y="484"/>
                    </a:lnTo>
                    <a:lnTo>
                      <a:pt x="951" y="489"/>
                    </a:lnTo>
                    <a:lnTo>
                      <a:pt x="954" y="489"/>
                    </a:lnTo>
                    <a:lnTo>
                      <a:pt x="954" y="492"/>
                    </a:lnTo>
                    <a:lnTo>
                      <a:pt x="956" y="494"/>
                    </a:lnTo>
                    <a:lnTo>
                      <a:pt x="956" y="497"/>
                    </a:lnTo>
                    <a:lnTo>
                      <a:pt x="959" y="499"/>
                    </a:lnTo>
                    <a:lnTo>
                      <a:pt x="961" y="502"/>
                    </a:lnTo>
                    <a:lnTo>
                      <a:pt x="964" y="502"/>
                    </a:lnTo>
                    <a:lnTo>
                      <a:pt x="964" y="504"/>
                    </a:lnTo>
                    <a:lnTo>
                      <a:pt x="964" y="507"/>
                    </a:lnTo>
                    <a:lnTo>
                      <a:pt x="964" y="509"/>
                    </a:lnTo>
                    <a:lnTo>
                      <a:pt x="966" y="512"/>
                    </a:lnTo>
                    <a:lnTo>
                      <a:pt x="969" y="512"/>
                    </a:lnTo>
                    <a:lnTo>
                      <a:pt x="969" y="514"/>
                    </a:lnTo>
                    <a:lnTo>
                      <a:pt x="964" y="517"/>
                    </a:lnTo>
                    <a:lnTo>
                      <a:pt x="966" y="517"/>
                    </a:lnTo>
                    <a:lnTo>
                      <a:pt x="966" y="519"/>
                    </a:lnTo>
                    <a:lnTo>
                      <a:pt x="969" y="519"/>
                    </a:lnTo>
                    <a:lnTo>
                      <a:pt x="969" y="522"/>
                    </a:lnTo>
                    <a:lnTo>
                      <a:pt x="969" y="524"/>
                    </a:lnTo>
                    <a:lnTo>
                      <a:pt x="971" y="524"/>
                    </a:lnTo>
                    <a:lnTo>
                      <a:pt x="976" y="529"/>
                    </a:lnTo>
                    <a:lnTo>
                      <a:pt x="979" y="531"/>
                    </a:lnTo>
                    <a:lnTo>
                      <a:pt x="981" y="531"/>
                    </a:lnTo>
                    <a:lnTo>
                      <a:pt x="984" y="534"/>
                    </a:lnTo>
                    <a:lnTo>
                      <a:pt x="984" y="536"/>
                    </a:lnTo>
                    <a:lnTo>
                      <a:pt x="981" y="541"/>
                    </a:lnTo>
                    <a:lnTo>
                      <a:pt x="981" y="544"/>
                    </a:lnTo>
                    <a:lnTo>
                      <a:pt x="981" y="546"/>
                    </a:lnTo>
                    <a:lnTo>
                      <a:pt x="984" y="546"/>
                    </a:lnTo>
                    <a:lnTo>
                      <a:pt x="986" y="549"/>
                    </a:lnTo>
                    <a:lnTo>
                      <a:pt x="986" y="551"/>
                    </a:lnTo>
                    <a:lnTo>
                      <a:pt x="989" y="551"/>
                    </a:lnTo>
                    <a:lnTo>
                      <a:pt x="989" y="554"/>
                    </a:lnTo>
                    <a:lnTo>
                      <a:pt x="991" y="556"/>
                    </a:lnTo>
                    <a:lnTo>
                      <a:pt x="994" y="559"/>
                    </a:lnTo>
                    <a:lnTo>
                      <a:pt x="994" y="561"/>
                    </a:lnTo>
                    <a:lnTo>
                      <a:pt x="996" y="561"/>
                    </a:lnTo>
                    <a:lnTo>
                      <a:pt x="996" y="564"/>
                    </a:lnTo>
                    <a:lnTo>
                      <a:pt x="994" y="564"/>
                    </a:lnTo>
                    <a:lnTo>
                      <a:pt x="996" y="566"/>
                    </a:lnTo>
                    <a:lnTo>
                      <a:pt x="996" y="569"/>
                    </a:lnTo>
                    <a:lnTo>
                      <a:pt x="996" y="571"/>
                    </a:lnTo>
                    <a:lnTo>
                      <a:pt x="996" y="574"/>
                    </a:lnTo>
                    <a:lnTo>
                      <a:pt x="994" y="574"/>
                    </a:lnTo>
                    <a:lnTo>
                      <a:pt x="991" y="574"/>
                    </a:lnTo>
                    <a:lnTo>
                      <a:pt x="991" y="576"/>
                    </a:lnTo>
                    <a:lnTo>
                      <a:pt x="991" y="579"/>
                    </a:lnTo>
                    <a:lnTo>
                      <a:pt x="989" y="579"/>
                    </a:lnTo>
                    <a:lnTo>
                      <a:pt x="989" y="581"/>
                    </a:lnTo>
                    <a:lnTo>
                      <a:pt x="989" y="584"/>
                    </a:lnTo>
                    <a:lnTo>
                      <a:pt x="989" y="586"/>
                    </a:lnTo>
                    <a:lnTo>
                      <a:pt x="991" y="589"/>
                    </a:lnTo>
                    <a:lnTo>
                      <a:pt x="991" y="591"/>
                    </a:lnTo>
                    <a:lnTo>
                      <a:pt x="994" y="591"/>
                    </a:lnTo>
                    <a:lnTo>
                      <a:pt x="994" y="594"/>
                    </a:lnTo>
                    <a:lnTo>
                      <a:pt x="996" y="596"/>
                    </a:lnTo>
                    <a:lnTo>
                      <a:pt x="996" y="599"/>
                    </a:lnTo>
                    <a:lnTo>
                      <a:pt x="994" y="599"/>
                    </a:lnTo>
                    <a:lnTo>
                      <a:pt x="991" y="601"/>
                    </a:lnTo>
                    <a:lnTo>
                      <a:pt x="989" y="604"/>
                    </a:lnTo>
                    <a:lnTo>
                      <a:pt x="989" y="606"/>
                    </a:lnTo>
                    <a:lnTo>
                      <a:pt x="986" y="608"/>
                    </a:lnTo>
                    <a:lnTo>
                      <a:pt x="984" y="611"/>
                    </a:lnTo>
                    <a:lnTo>
                      <a:pt x="981" y="613"/>
                    </a:lnTo>
                    <a:lnTo>
                      <a:pt x="979" y="616"/>
                    </a:lnTo>
                    <a:lnTo>
                      <a:pt x="979" y="618"/>
                    </a:lnTo>
                    <a:lnTo>
                      <a:pt x="981" y="618"/>
                    </a:lnTo>
                    <a:lnTo>
                      <a:pt x="981" y="621"/>
                    </a:lnTo>
                    <a:lnTo>
                      <a:pt x="984" y="621"/>
                    </a:lnTo>
                    <a:lnTo>
                      <a:pt x="986" y="623"/>
                    </a:lnTo>
                    <a:lnTo>
                      <a:pt x="984" y="623"/>
                    </a:lnTo>
                    <a:lnTo>
                      <a:pt x="984" y="626"/>
                    </a:lnTo>
                    <a:lnTo>
                      <a:pt x="984" y="628"/>
                    </a:lnTo>
                    <a:lnTo>
                      <a:pt x="986" y="628"/>
                    </a:lnTo>
                    <a:lnTo>
                      <a:pt x="986" y="631"/>
                    </a:lnTo>
                    <a:lnTo>
                      <a:pt x="989" y="633"/>
                    </a:lnTo>
                    <a:lnTo>
                      <a:pt x="991" y="633"/>
                    </a:lnTo>
                    <a:lnTo>
                      <a:pt x="994" y="638"/>
                    </a:lnTo>
                    <a:lnTo>
                      <a:pt x="994" y="641"/>
                    </a:lnTo>
                    <a:lnTo>
                      <a:pt x="996" y="641"/>
                    </a:lnTo>
                    <a:lnTo>
                      <a:pt x="999" y="646"/>
                    </a:lnTo>
                    <a:lnTo>
                      <a:pt x="999" y="648"/>
                    </a:lnTo>
                    <a:lnTo>
                      <a:pt x="1001" y="648"/>
                    </a:lnTo>
                    <a:lnTo>
                      <a:pt x="1003" y="648"/>
                    </a:lnTo>
                    <a:lnTo>
                      <a:pt x="1006" y="648"/>
                    </a:lnTo>
                    <a:lnTo>
                      <a:pt x="1006" y="651"/>
                    </a:lnTo>
                    <a:lnTo>
                      <a:pt x="1008" y="651"/>
                    </a:lnTo>
                    <a:lnTo>
                      <a:pt x="1011" y="653"/>
                    </a:lnTo>
                    <a:lnTo>
                      <a:pt x="1013" y="656"/>
                    </a:lnTo>
                    <a:lnTo>
                      <a:pt x="1016" y="658"/>
                    </a:lnTo>
                    <a:lnTo>
                      <a:pt x="1018" y="661"/>
                    </a:lnTo>
                    <a:lnTo>
                      <a:pt x="1021" y="661"/>
                    </a:lnTo>
                    <a:lnTo>
                      <a:pt x="1023" y="663"/>
                    </a:lnTo>
                    <a:lnTo>
                      <a:pt x="1026" y="666"/>
                    </a:lnTo>
                    <a:lnTo>
                      <a:pt x="1028" y="668"/>
                    </a:lnTo>
                    <a:lnTo>
                      <a:pt x="1031" y="668"/>
                    </a:lnTo>
                    <a:lnTo>
                      <a:pt x="1031" y="671"/>
                    </a:lnTo>
                    <a:lnTo>
                      <a:pt x="1031" y="673"/>
                    </a:lnTo>
                    <a:lnTo>
                      <a:pt x="1031" y="676"/>
                    </a:lnTo>
                    <a:lnTo>
                      <a:pt x="1033" y="676"/>
                    </a:lnTo>
                    <a:lnTo>
                      <a:pt x="1033" y="678"/>
                    </a:lnTo>
                    <a:lnTo>
                      <a:pt x="1031" y="678"/>
                    </a:lnTo>
                    <a:lnTo>
                      <a:pt x="1033" y="678"/>
                    </a:lnTo>
                    <a:lnTo>
                      <a:pt x="1033" y="681"/>
                    </a:lnTo>
                    <a:lnTo>
                      <a:pt x="1033" y="683"/>
                    </a:lnTo>
                    <a:lnTo>
                      <a:pt x="1033" y="685"/>
                    </a:lnTo>
                    <a:lnTo>
                      <a:pt x="1033" y="688"/>
                    </a:lnTo>
                    <a:lnTo>
                      <a:pt x="1033" y="690"/>
                    </a:lnTo>
                    <a:lnTo>
                      <a:pt x="1033" y="695"/>
                    </a:lnTo>
                    <a:lnTo>
                      <a:pt x="1036" y="698"/>
                    </a:lnTo>
                    <a:lnTo>
                      <a:pt x="1033" y="700"/>
                    </a:lnTo>
                    <a:lnTo>
                      <a:pt x="1036" y="700"/>
                    </a:lnTo>
                    <a:lnTo>
                      <a:pt x="1038" y="700"/>
                    </a:lnTo>
                    <a:lnTo>
                      <a:pt x="1041" y="703"/>
                    </a:lnTo>
                    <a:lnTo>
                      <a:pt x="1041" y="705"/>
                    </a:lnTo>
                    <a:lnTo>
                      <a:pt x="1043" y="710"/>
                    </a:lnTo>
                    <a:lnTo>
                      <a:pt x="1043" y="713"/>
                    </a:lnTo>
                    <a:lnTo>
                      <a:pt x="1043" y="715"/>
                    </a:lnTo>
                    <a:lnTo>
                      <a:pt x="1046" y="718"/>
                    </a:lnTo>
                    <a:lnTo>
                      <a:pt x="1046" y="723"/>
                    </a:lnTo>
                    <a:lnTo>
                      <a:pt x="1046" y="725"/>
                    </a:lnTo>
                    <a:lnTo>
                      <a:pt x="1048" y="725"/>
                    </a:lnTo>
                    <a:lnTo>
                      <a:pt x="1048" y="728"/>
                    </a:lnTo>
                    <a:lnTo>
                      <a:pt x="1048" y="730"/>
                    </a:lnTo>
                    <a:lnTo>
                      <a:pt x="1051" y="733"/>
                    </a:lnTo>
                    <a:lnTo>
                      <a:pt x="1051" y="735"/>
                    </a:lnTo>
                    <a:lnTo>
                      <a:pt x="1051" y="738"/>
                    </a:lnTo>
                    <a:lnTo>
                      <a:pt x="1053" y="738"/>
                    </a:lnTo>
                    <a:lnTo>
                      <a:pt x="1053" y="740"/>
                    </a:lnTo>
                    <a:lnTo>
                      <a:pt x="1053" y="743"/>
                    </a:lnTo>
                    <a:lnTo>
                      <a:pt x="1053" y="745"/>
                    </a:lnTo>
                    <a:lnTo>
                      <a:pt x="1056" y="745"/>
                    </a:lnTo>
                    <a:lnTo>
                      <a:pt x="1056" y="748"/>
                    </a:lnTo>
                    <a:lnTo>
                      <a:pt x="1058" y="748"/>
                    </a:lnTo>
                    <a:lnTo>
                      <a:pt x="1058" y="750"/>
                    </a:lnTo>
                    <a:lnTo>
                      <a:pt x="1061" y="750"/>
                    </a:lnTo>
                    <a:lnTo>
                      <a:pt x="1063" y="750"/>
                    </a:lnTo>
                    <a:lnTo>
                      <a:pt x="1063" y="753"/>
                    </a:lnTo>
                    <a:lnTo>
                      <a:pt x="1066" y="753"/>
                    </a:lnTo>
                    <a:lnTo>
                      <a:pt x="1068" y="755"/>
                    </a:lnTo>
                    <a:lnTo>
                      <a:pt x="1068" y="758"/>
                    </a:lnTo>
                    <a:lnTo>
                      <a:pt x="1071" y="758"/>
                    </a:lnTo>
                    <a:lnTo>
                      <a:pt x="1071" y="760"/>
                    </a:lnTo>
                    <a:lnTo>
                      <a:pt x="1068" y="760"/>
                    </a:lnTo>
                    <a:lnTo>
                      <a:pt x="1068" y="762"/>
                    </a:lnTo>
                    <a:lnTo>
                      <a:pt x="1068" y="765"/>
                    </a:lnTo>
                    <a:lnTo>
                      <a:pt x="1071" y="765"/>
                    </a:lnTo>
                    <a:lnTo>
                      <a:pt x="1071" y="767"/>
                    </a:lnTo>
                    <a:lnTo>
                      <a:pt x="1071" y="770"/>
                    </a:lnTo>
                    <a:lnTo>
                      <a:pt x="1071" y="772"/>
                    </a:lnTo>
                    <a:lnTo>
                      <a:pt x="1073" y="772"/>
                    </a:lnTo>
                    <a:lnTo>
                      <a:pt x="1073" y="775"/>
                    </a:lnTo>
                    <a:lnTo>
                      <a:pt x="1073" y="777"/>
                    </a:lnTo>
                    <a:lnTo>
                      <a:pt x="1071" y="777"/>
                    </a:lnTo>
                    <a:lnTo>
                      <a:pt x="1071" y="780"/>
                    </a:lnTo>
                    <a:lnTo>
                      <a:pt x="1068" y="782"/>
                    </a:lnTo>
                    <a:lnTo>
                      <a:pt x="1068" y="785"/>
                    </a:lnTo>
                    <a:lnTo>
                      <a:pt x="1068" y="787"/>
                    </a:lnTo>
                    <a:lnTo>
                      <a:pt x="1066" y="790"/>
                    </a:lnTo>
                    <a:lnTo>
                      <a:pt x="1066" y="792"/>
                    </a:lnTo>
                    <a:lnTo>
                      <a:pt x="1066" y="795"/>
                    </a:lnTo>
                    <a:lnTo>
                      <a:pt x="1066" y="797"/>
                    </a:lnTo>
                    <a:lnTo>
                      <a:pt x="1063" y="800"/>
                    </a:lnTo>
                    <a:lnTo>
                      <a:pt x="1063" y="802"/>
                    </a:lnTo>
                    <a:lnTo>
                      <a:pt x="1063" y="805"/>
                    </a:lnTo>
                    <a:lnTo>
                      <a:pt x="1061" y="805"/>
                    </a:lnTo>
                    <a:lnTo>
                      <a:pt x="1058" y="805"/>
                    </a:lnTo>
                    <a:lnTo>
                      <a:pt x="1058" y="807"/>
                    </a:lnTo>
                    <a:lnTo>
                      <a:pt x="1056" y="807"/>
                    </a:lnTo>
                    <a:lnTo>
                      <a:pt x="1053" y="807"/>
                    </a:lnTo>
                    <a:lnTo>
                      <a:pt x="1051" y="810"/>
                    </a:lnTo>
                    <a:lnTo>
                      <a:pt x="1048" y="812"/>
                    </a:lnTo>
                    <a:lnTo>
                      <a:pt x="1046" y="812"/>
                    </a:lnTo>
                    <a:lnTo>
                      <a:pt x="1046" y="815"/>
                    </a:lnTo>
                    <a:lnTo>
                      <a:pt x="1043" y="815"/>
                    </a:lnTo>
                    <a:lnTo>
                      <a:pt x="1041" y="815"/>
                    </a:lnTo>
                    <a:lnTo>
                      <a:pt x="1041" y="817"/>
                    </a:lnTo>
                    <a:lnTo>
                      <a:pt x="1038" y="817"/>
                    </a:lnTo>
                    <a:lnTo>
                      <a:pt x="1036" y="817"/>
                    </a:lnTo>
                    <a:lnTo>
                      <a:pt x="1033" y="817"/>
                    </a:lnTo>
                    <a:lnTo>
                      <a:pt x="1031" y="817"/>
                    </a:lnTo>
                    <a:lnTo>
                      <a:pt x="1028" y="817"/>
                    </a:lnTo>
                    <a:lnTo>
                      <a:pt x="1026" y="820"/>
                    </a:lnTo>
                    <a:lnTo>
                      <a:pt x="1026" y="822"/>
                    </a:lnTo>
                    <a:lnTo>
                      <a:pt x="1023" y="825"/>
                    </a:lnTo>
                    <a:lnTo>
                      <a:pt x="1023" y="827"/>
                    </a:lnTo>
                    <a:lnTo>
                      <a:pt x="1021" y="830"/>
                    </a:lnTo>
                    <a:lnTo>
                      <a:pt x="1018" y="830"/>
                    </a:lnTo>
                    <a:lnTo>
                      <a:pt x="1018" y="832"/>
                    </a:lnTo>
                    <a:lnTo>
                      <a:pt x="1016" y="832"/>
                    </a:lnTo>
                    <a:lnTo>
                      <a:pt x="1013" y="832"/>
                    </a:lnTo>
                    <a:lnTo>
                      <a:pt x="1011" y="832"/>
                    </a:lnTo>
                    <a:lnTo>
                      <a:pt x="1008" y="832"/>
                    </a:lnTo>
                    <a:lnTo>
                      <a:pt x="1006" y="832"/>
                    </a:lnTo>
                    <a:lnTo>
                      <a:pt x="1008" y="832"/>
                    </a:lnTo>
                    <a:lnTo>
                      <a:pt x="1008" y="837"/>
                    </a:lnTo>
                    <a:lnTo>
                      <a:pt x="1013" y="844"/>
                    </a:lnTo>
                    <a:lnTo>
                      <a:pt x="1013" y="847"/>
                    </a:lnTo>
                    <a:lnTo>
                      <a:pt x="1016" y="852"/>
                    </a:lnTo>
                    <a:lnTo>
                      <a:pt x="1018" y="854"/>
                    </a:lnTo>
                    <a:lnTo>
                      <a:pt x="1018" y="857"/>
                    </a:lnTo>
                    <a:lnTo>
                      <a:pt x="1021" y="862"/>
                    </a:lnTo>
                    <a:lnTo>
                      <a:pt x="1021" y="864"/>
                    </a:lnTo>
                    <a:lnTo>
                      <a:pt x="1023" y="867"/>
                    </a:lnTo>
                    <a:lnTo>
                      <a:pt x="1023" y="869"/>
                    </a:lnTo>
                    <a:lnTo>
                      <a:pt x="1026" y="872"/>
                    </a:lnTo>
                    <a:lnTo>
                      <a:pt x="1028" y="874"/>
                    </a:lnTo>
                    <a:lnTo>
                      <a:pt x="1031" y="874"/>
                    </a:lnTo>
                    <a:lnTo>
                      <a:pt x="1031" y="877"/>
                    </a:lnTo>
                    <a:lnTo>
                      <a:pt x="1028" y="879"/>
                    </a:lnTo>
                    <a:lnTo>
                      <a:pt x="1031" y="884"/>
                    </a:lnTo>
                    <a:lnTo>
                      <a:pt x="1028" y="884"/>
                    </a:lnTo>
                    <a:lnTo>
                      <a:pt x="1026" y="884"/>
                    </a:lnTo>
                    <a:lnTo>
                      <a:pt x="1021" y="884"/>
                    </a:lnTo>
                    <a:lnTo>
                      <a:pt x="1018" y="884"/>
                    </a:lnTo>
                    <a:lnTo>
                      <a:pt x="1016" y="884"/>
                    </a:lnTo>
                    <a:lnTo>
                      <a:pt x="1013" y="887"/>
                    </a:lnTo>
                    <a:lnTo>
                      <a:pt x="1011" y="887"/>
                    </a:lnTo>
                    <a:lnTo>
                      <a:pt x="1008" y="887"/>
                    </a:lnTo>
                    <a:lnTo>
                      <a:pt x="1006" y="887"/>
                    </a:lnTo>
                    <a:lnTo>
                      <a:pt x="1003" y="887"/>
                    </a:lnTo>
                    <a:lnTo>
                      <a:pt x="1001" y="887"/>
                    </a:lnTo>
                    <a:lnTo>
                      <a:pt x="999" y="889"/>
                    </a:lnTo>
                    <a:lnTo>
                      <a:pt x="999" y="892"/>
                    </a:lnTo>
                    <a:lnTo>
                      <a:pt x="996" y="892"/>
                    </a:lnTo>
                    <a:lnTo>
                      <a:pt x="994" y="894"/>
                    </a:lnTo>
                    <a:lnTo>
                      <a:pt x="991" y="894"/>
                    </a:lnTo>
                    <a:lnTo>
                      <a:pt x="989" y="894"/>
                    </a:lnTo>
                    <a:lnTo>
                      <a:pt x="986" y="894"/>
                    </a:lnTo>
                    <a:lnTo>
                      <a:pt x="989" y="897"/>
                    </a:lnTo>
                    <a:lnTo>
                      <a:pt x="986" y="899"/>
                    </a:lnTo>
                    <a:lnTo>
                      <a:pt x="986" y="902"/>
                    </a:lnTo>
                    <a:lnTo>
                      <a:pt x="984" y="904"/>
                    </a:lnTo>
                    <a:lnTo>
                      <a:pt x="986" y="907"/>
                    </a:lnTo>
                    <a:lnTo>
                      <a:pt x="986" y="909"/>
                    </a:lnTo>
                    <a:lnTo>
                      <a:pt x="986" y="912"/>
                    </a:lnTo>
                    <a:lnTo>
                      <a:pt x="989" y="914"/>
                    </a:lnTo>
                    <a:lnTo>
                      <a:pt x="989" y="917"/>
                    </a:lnTo>
                    <a:lnTo>
                      <a:pt x="989" y="919"/>
                    </a:lnTo>
                    <a:lnTo>
                      <a:pt x="989" y="921"/>
                    </a:lnTo>
                    <a:lnTo>
                      <a:pt x="991" y="926"/>
                    </a:lnTo>
                    <a:lnTo>
                      <a:pt x="991" y="929"/>
                    </a:lnTo>
                    <a:lnTo>
                      <a:pt x="991" y="931"/>
                    </a:lnTo>
                    <a:lnTo>
                      <a:pt x="989" y="934"/>
                    </a:lnTo>
                    <a:lnTo>
                      <a:pt x="989" y="936"/>
                    </a:lnTo>
                    <a:lnTo>
                      <a:pt x="986" y="939"/>
                    </a:lnTo>
                    <a:lnTo>
                      <a:pt x="989" y="941"/>
                    </a:lnTo>
                    <a:lnTo>
                      <a:pt x="986" y="941"/>
                    </a:lnTo>
                    <a:lnTo>
                      <a:pt x="986" y="944"/>
                    </a:lnTo>
                    <a:lnTo>
                      <a:pt x="989" y="944"/>
                    </a:lnTo>
                    <a:lnTo>
                      <a:pt x="989" y="946"/>
                    </a:lnTo>
                    <a:lnTo>
                      <a:pt x="989" y="949"/>
                    </a:lnTo>
                    <a:lnTo>
                      <a:pt x="986" y="949"/>
                    </a:lnTo>
                    <a:lnTo>
                      <a:pt x="986" y="951"/>
                    </a:lnTo>
                    <a:lnTo>
                      <a:pt x="986" y="954"/>
                    </a:lnTo>
                    <a:lnTo>
                      <a:pt x="989" y="954"/>
                    </a:lnTo>
                    <a:lnTo>
                      <a:pt x="991" y="956"/>
                    </a:lnTo>
                    <a:lnTo>
                      <a:pt x="991" y="959"/>
                    </a:lnTo>
                    <a:lnTo>
                      <a:pt x="991" y="961"/>
                    </a:lnTo>
                    <a:lnTo>
                      <a:pt x="991" y="964"/>
                    </a:lnTo>
                    <a:lnTo>
                      <a:pt x="994" y="964"/>
                    </a:lnTo>
                    <a:lnTo>
                      <a:pt x="994" y="966"/>
                    </a:lnTo>
                    <a:lnTo>
                      <a:pt x="994" y="969"/>
                    </a:lnTo>
                    <a:lnTo>
                      <a:pt x="996" y="974"/>
                    </a:lnTo>
                    <a:lnTo>
                      <a:pt x="996" y="976"/>
                    </a:lnTo>
                    <a:lnTo>
                      <a:pt x="996" y="981"/>
                    </a:lnTo>
                    <a:lnTo>
                      <a:pt x="999" y="981"/>
                    </a:lnTo>
                    <a:lnTo>
                      <a:pt x="1001" y="984"/>
                    </a:lnTo>
                    <a:lnTo>
                      <a:pt x="1003" y="986"/>
                    </a:lnTo>
                    <a:lnTo>
                      <a:pt x="1003" y="989"/>
                    </a:lnTo>
                    <a:lnTo>
                      <a:pt x="1003" y="991"/>
                    </a:lnTo>
                    <a:lnTo>
                      <a:pt x="1003" y="994"/>
                    </a:lnTo>
                    <a:lnTo>
                      <a:pt x="1003" y="996"/>
                    </a:lnTo>
                    <a:lnTo>
                      <a:pt x="1003" y="998"/>
                    </a:lnTo>
                    <a:lnTo>
                      <a:pt x="1001" y="998"/>
                    </a:lnTo>
                    <a:lnTo>
                      <a:pt x="999" y="1001"/>
                    </a:lnTo>
                    <a:lnTo>
                      <a:pt x="996" y="1001"/>
                    </a:lnTo>
                    <a:lnTo>
                      <a:pt x="994" y="1001"/>
                    </a:lnTo>
                    <a:lnTo>
                      <a:pt x="991" y="1001"/>
                    </a:lnTo>
                    <a:lnTo>
                      <a:pt x="986" y="1001"/>
                    </a:lnTo>
                    <a:lnTo>
                      <a:pt x="984" y="998"/>
                    </a:lnTo>
                    <a:lnTo>
                      <a:pt x="979" y="998"/>
                    </a:lnTo>
                    <a:lnTo>
                      <a:pt x="971" y="996"/>
                    </a:lnTo>
                    <a:lnTo>
                      <a:pt x="969" y="996"/>
                    </a:lnTo>
                    <a:lnTo>
                      <a:pt x="969" y="998"/>
                    </a:lnTo>
                    <a:lnTo>
                      <a:pt x="969" y="1001"/>
                    </a:lnTo>
                    <a:lnTo>
                      <a:pt x="971" y="1001"/>
                    </a:lnTo>
                    <a:lnTo>
                      <a:pt x="971" y="1003"/>
                    </a:lnTo>
                    <a:lnTo>
                      <a:pt x="969" y="1008"/>
                    </a:lnTo>
                    <a:lnTo>
                      <a:pt x="969" y="1011"/>
                    </a:lnTo>
                    <a:lnTo>
                      <a:pt x="966" y="1011"/>
                    </a:lnTo>
                    <a:lnTo>
                      <a:pt x="964" y="1011"/>
                    </a:lnTo>
                    <a:lnTo>
                      <a:pt x="961" y="1011"/>
                    </a:lnTo>
                    <a:lnTo>
                      <a:pt x="959" y="1011"/>
                    </a:lnTo>
                    <a:lnTo>
                      <a:pt x="956" y="1011"/>
                    </a:lnTo>
                    <a:lnTo>
                      <a:pt x="954" y="1011"/>
                    </a:lnTo>
                    <a:lnTo>
                      <a:pt x="951" y="1013"/>
                    </a:lnTo>
                    <a:lnTo>
                      <a:pt x="949" y="1013"/>
                    </a:lnTo>
                    <a:lnTo>
                      <a:pt x="949" y="1016"/>
                    </a:lnTo>
                    <a:lnTo>
                      <a:pt x="951" y="1018"/>
                    </a:lnTo>
                    <a:lnTo>
                      <a:pt x="954" y="1021"/>
                    </a:lnTo>
                    <a:lnTo>
                      <a:pt x="954" y="1023"/>
                    </a:lnTo>
                    <a:lnTo>
                      <a:pt x="954" y="1026"/>
                    </a:lnTo>
                    <a:lnTo>
                      <a:pt x="951" y="1026"/>
                    </a:lnTo>
                    <a:lnTo>
                      <a:pt x="951" y="1028"/>
                    </a:lnTo>
                    <a:lnTo>
                      <a:pt x="949" y="1031"/>
                    </a:lnTo>
                    <a:lnTo>
                      <a:pt x="946" y="1033"/>
                    </a:lnTo>
                    <a:lnTo>
                      <a:pt x="944" y="1033"/>
                    </a:lnTo>
                    <a:lnTo>
                      <a:pt x="946" y="1036"/>
                    </a:lnTo>
                    <a:lnTo>
                      <a:pt x="944" y="1038"/>
                    </a:lnTo>
                    <a:lnTo>
                      <a:pt x="944" y="1041"/>
                    </a:lnTo>
                    <a:lnTo>
                      <a:pt x="941" y="1041"/>
                    </a:lnTo>
                    <a:lnTo>
                      <a:pt x="939" y="1043"/>
                    </a:lnTo>
                    <a:lnTo>
                      <a:pt x="939" y="1046"/>
                    </a:lnTo>
                    <a:lnTo>
                      <a:pt x="936" y="1046"/>
                    </a:lnTo>
                    <a:lnTo>
                      <a:pt x="934" y="1046"/>
                    </a:lnTo>
                    <a:lnTo>
                      <a:pt x="934" y="1048"/>
                    </a:lnTo>
                    <a:lnTo>
                      <a:pt x="934" y="1051"/>
                    </a:lnTo>
                    <a:lnTo>
                      <a:pt x="934" y="1053"/>
                    </a:lnTo>
                    <a:lnTo>
                      <a:pt x="934" y="1056"/>
                    </a:lnTo>
                    <a:lnTo>
                      <a:pt x="934" y="1058"/>
                    </a:lnTo>
                    <a:lnTo>
                      <a:pt x="934" y="1061"/>
                    </a:lnTo>
                    <a:lnTo>
                      <a:pt x="934" y="1063"/>
                    </a:lnTo>
                    <a:lnTo>
                      <a:pt x="934" y="1066"/>
                    </a:lnTo>
                    <a:lnTo>
                      <a:pt x="934" y="1068"/>
                    </a:lnTo>
                    <a:lnTo>
                      <a:pt x="931" y="1068"/>
                    </a:lnTo>
                    <a:lnTo>
                      <a:pt x="929" y="1071"/>
                    </a:lnTo>
                    <a:lnTo>
                      <a:pt x="929" y="1073"/>
                    </a:lnTo>
                    <a:lnTo>
                      <a:pt x="926" y="1073"/>
                    </a:lnTo>
                    <a:lnTo>
                      <a:pt x="926" y="1076"/>
                    </a:lnTo>
                    <a:lnTo>
                      <a:pt x="926" y="1078"/>
                    </a:lnTo>
                    <a:lnTo>
                      <a:pt x="926" y="1080"/>
                    </a:lnTo>
                    <a:lnTo>
                      <a:pt x="929" y="1080"/>
                    </a:lnTo>
                    <a:lnTo>
                      <a:pt x="926" y="1083"/>
                    </a:lnTo>
                    <a:lnTo>
                      <a:pt x="929" y="1085"/>
                    </a:lnTo>
                    <a:lnTo>
                      <a:pt x="929" y="1088"/>
                    </a:lnTo>
                    <a:lnTo>
                      <a:pt x="929" y="1090"/>
                    </a:lnTo>
                    <a:lnTo>
                      <a:pt x="931" y="1090"/>
                    </a:lnTo>
                    <a:lnTo>
                      <a:pt x="931" y="1093"/>
                    </a:lnTo>
                    <a:lnTo>
                      <a:pt x="931" y="1095"/>
                    </a:lnTo>
                    <a:lnTo>
                      <a:pt x="934" y="1095"/>
                    </a:lnTo>
                    <a:lnTo>
                      <a:pt x="936" y="1098"/>
                    </a:lnTo>
                    <a:lnTo>
                      <a:pt x="939" y="1100"/>
                    </a:lnTo>
                    <a:lnTo>
                      <a:pt x="939" y="1103"/>
                    </a:lnTo>
                    <a:lnTo>
                      <a:pt x="941" y="1105"/>
                    </a:lnTo>
                    <a:lnTo>
                      <a:pt x="944" y="1105"/>
                    </a:lnTo>
                    <a:lnTo>
                      <a:pt x="944" y="1108"/>
                    </a:lnTo>
                    <a:lnTo>
                      <a:pt x="944" y="1110"/>
                    </a:lnTo>
                    <a:lnTo>
                      <a:pt x="944" y="1113"/>
                    </a:lnTo>
                    <a:lnTo>
                      <a:pt x="944" y="1115"/>
                    </a:lnTo>
                    <a:lnTo>
                      <a:pt x="946" y="1118"/>
                    </a:lnTo>
                    <a:lnTo>
                      <a:pt x="944" y="1118"/>
                    </a:lnTo>
                    <a:lnTo>
                      <a:pt x="944" y="1120"/>
                    </a:lnTo>
                    <a:lnTo>
                      <a:pt x="944" y="1123"/>
                    </a:lnTo>
                    <a:lnTo>
                      <a:pt x="944" y="1125"/>
                    </a:lnTo>
                    <a:lnTo>
                      <a:pt x="946" y="1128"/>
                    </a:lnTo>
                    <a:lnTo>
                      <a:pt x="946" y="1130"/>
                    </a:lnTo>
                    <a:lnTo>
                      <a:pt x="946" y="1133"/>
                    </a:lnTo>
                    <a:lnTo>
                      <a:pt x="944" y="1135"/>
                    </a:lnTo>
                    <a:lnTo>
                      <a:pt x="944" y="1138"/>
                    </a:lnTo>
                    <a:lnTo>
                      <a:pt x="944" y="1140"/>
                    </a:lnTo>
                    <a:lnTo>
                      <a:pt x="941" y="1140"/>
                    </a:lnTo>
                    <a:lnTo>
                      <a:pt x="941" y="1143"/>
                    </a:lnTo>
                    <a:lnTo>
                      <a:pt x="941" y="1145"/>
                    </a:lnTo>
                    <a:lnTo>
                      <a:pt x="939" y="1148"/>
                    </a:lnTo>
                    <a:lnTo>
                      <a:pt x="939" y="1150"/>
                    </a:lnTo>
                    <a:lnTo>
                      <a:pt x="936" y="1153"/>
                    </a:lnTo>
                    <a:lnTo>
                      <a:pt x="936" y="1155"/>
                    </a:lnTo>
                    <a:lnTo>
                      <a:pt x="934" y="1157"/>
                    </a:lnTo>
                    <a:lnTo>
                      <a:pt x="931" y="1160"/>
                    </a:lnTo>
                    <a:lnTo>
                      <a:pt x="929" y="1162"/>
                    </a:lnTo>
                    <a:lnTo>
                      <a:pt x="931" y="1162"/>
                    </a:lnTo>
                    <a:lnTo>
                      <a:pt x="931" y="1165"/>
                    </a:lnTo>
                    <a:lnTo>
                      <a:pt x="934" y="1165"/>
                    </a:lnTo>
                    <a:lnTo>
                      <a:pt x="934" y="1167"/>
                    </a:lnTo>
                    <a:lnTo>
                      <a:pt x="934" y="1170"/>
                    </a:lnTo>
                    <a:lnTo>
                      <a:pt x="936" y="1170"/>
                    </a:lnTo>
                    <a:lnTo>
                      <a:pt x="936" y="1172"/>
                    </a:lnTo>
                    <a:lnTo>
                      <a:pt x="939" y="1172"/>
                    </a:lnTo>
                    <a:lnTo>
                      <a:pt x="941" y="1172"/>
                    </a:lnTo>
                    <a:lnTo>
                      <a:pt x="941" y="1175"/>
                    </a:lnTo>
                    <a:lnTo>
                      <a:pt x="944" y="1175"/>
                    </a:lnTo>
                    <a:lnTo>
                      <a:pt x="941" y="1177"/>
                    </a:lnTo>
                    <a:lnTo>
                      <a:pt x="941" y="1180"/>
                    </a:lnTo>
                    <a:lnTo>
                      <a:pt x="944" y="1180"/>
                    </a:lnTo>
                    <a:lnTo>
                      <a:pt x="944" y="1182"/>
                    </a:lnTo>
                    <a:lnTo>
                      <a:pt x="944" y="1185"/>
                    </a:lnTo>
                    <a:lnTo>
                      <a:pt x="941" y="1187"/>
                    </a:lnTo>
                    <a:lnTo>
                      <a:pt x="941" y="1190"/>
                    </a:lnTo>
                    <a:lnTo>
                      <a:pt x="941" y="1192"/>
                    </a:lnTo>
                    <a:lnTo>
                      <a:pt x="941" y="1195"/>
                    </a:lnTo>
                    <a:lnTo>
                      <a:pt x="941" y="1197"/>
                    </a:lnTo>
                    <a:lnTo>
                      <a:pt x="944" y="1197"/>
                    </a:lnTo>
                    <a:lnTo>
                      <a:pt x="944" y="1200"/>
                    </a:lnTo>
                    <a:lnTo>
                      <a:pt x="946" y="1200"/>
                    </a:lnTo>
                    <a:lnTo>
                      <a:pt x="951" y="1200"/>
                    </a:lnTo>
                    <a:lnTo>
                      <a:pt x="951" y="1202"/>
                    </a:lnTo>
                    <a:lnTo>
                      <a:pt x="954" y="1202"/>
                    </a:lnTo>
                    <a:lnTo>
                      <a:pt x="954" y="1205"/>
                    </a:lnTo>
                    <a:lnTo>
                      <a:pt x="956" y="1205"/>
                    </a:lnTo>
                    <a:lnTo>
                      <a:pt x="956" y="1207"/>
                    </a:lnTo>
                    <a:lnTo>
                      <a:pt x="959" y="1207"/>
                    </a:lnTo>
                    <a:lnTo>
                      <a:pt x="959" y="1210"/>
                    </a:lnTo>
                    <a:lnTo>
                      <a:pt x="961" y="1210"/>
                    </a:lnTo>
                    <a:lnTo>
                      <a:pt x="961" y="1212"/>
                    </a:lnTo>
                    <a:lnTo>
                      <a:pt x="964" y="1212"/>
                    </a:lnTo>
                    <a:lnTo>
                      <a:pt x="964" y="1215"/>
                    </a:lnTo>
                    <a:lnTo>
                      <a:pt x="961" y="1217"/>
                    </a:lnTo>
                    <a:lnTo>
                      <a:pt x="964" y="1220"/>
                    </a:lnTo>
                    <a:lnTo>
                      <a:pt x="966" y="1222"/>
                    </a:lnTo>
                    <a:lnTo>
                      <a:pt x="969" y="1225"/>
                    </a:lnTo>
                    <a:lnTo>
                      <a:pt x="969" y="1227"/>
                    </a:lnTo>
                    <a:lnTo>
                      <a:pt x="969" y="1230"/>
                    </a:lnTo>
                    <a:lnTo>
                      <a:pt x="969" y="1232"/>
                    </a:lnTo>
                    <a:lnTo>
                      <a:pt x="971" y="1232"/>
                    </a:lnTo>
                    <a:lnTo>
                      <a:pt x="971" y="1234"/>
                    </a:lnTo>
                    <a:lnTo>
                      <a:pt x="974" y="1234"/>
                    </a:lnTo>
                    <a:lnTo>
                      <a:pt x="976" y="1237"/>
                    </a:lnTo>
                    <a:lnTo>
                      <a:pt x="979" y="1239"/>
                    </a:lnTo>
                    <a:lnTo>
                      <a:pt x="979" y="1242"/>
                    </a:lnTo>
                    <a:lnTo>
                      <a:pt x="979" y="1244"/>
                    </a:lnTo>
                    <a:lnTo>
                      <a:pt x="976" y="1244"/>
                    </a:lnTo>
                    <a:lnTo>
                      <a:pt x="976" y="1247"/>
                    </a:lnTo>
                    <a:lnTo>
                      <a:pt x="976" y="1249"/>
                    </a:lnTo>
                    <a:lnTo>
                      <a:pt x="979" y="1252"/>
                    </a:lnTo>
                    <a:lnTo>
                      <a:pt x="979" y="1254"/>
                    </a:lnTo>
                    <a:lnTo>
                      <a:pt x="981" y="1254"/>
                    </a:lnTo>
                    <a:lnTo>
                      <a:pt x="981" y="1257"/>
                    </a:lnTo>
                    <a:lnTo>
                      <a:pt x="981" y="1259"/>
                    </a:lnTo>
                    <a:lnTo>
                      <a:pt x="981" y="1262"/>
                    </a:lnTo>
                    <a:lnTo>
                      <a:pt x="981" y="1264"/>
                    </a:lnTo>
                    <a:lnTo>
                      <a:pt x="984" y="1264"/>
                    </a:lnTo>
                    <a:lnTo>
                      <a:pt x="984" y="1267"/>
                    </a:lnTo>
                    <a:lnTo>
                      <a:pt x="981" y="1267"/>
                    </a:lnTo>
                    <a:lnTo>
                      <a:pt x="979" y="1267"/>
                    </a:lnTo>
                    <a:lnTo>
                      <a:pt x="976" y="1267"/>
                    </a:lnTo>
                    <a:lnTo>
                      <a:pt x="974" y="1267"/>
                    </a:lnTo>
                    <a:lnTo>
                      <a:pt x="974" y="1269"/>
                    </a:lnTo>
                    <a:lnTo>
                      <a:pt x="971" y="1269"/>
                    </a:lnTo>
                    <a:lnTo>
                      <a:pt x="971" y="1272"/>
                    </a:lnTo>
                    <a:lnTo>
                      <a:pt x="969" y="1272"/>
                    </a:lnTo>
                    <a:lnTo>
                      <a:pt x="966" y="1272"/>
                    </a:lnTo>
                    <a:lnTo>
                      <a:pt x="964" y="1272"/>
                    </a:lnTo>
                    <a:lnTo>
                      <a:pt x="961" y="1272"/>
                    </a:lnTo>
                    <a:lnTo>
                      <a:pt x="961" y="1274"/>
                    </a:lnTo>
                    <a:lnTo>
                      <a:pt x="959" y="1274"/>
                    </a:lnTo>
                    <a:lnTo>
                      <a:pt x="956" y="1277"/>
                    </a:lnTo>
                    <a:lnTo>
                      <a:pt x="954" y="1279"/>
                    </a:lnTo>
                    <a:lnTo>
                      <a:pt x="951" y="1279"/>
                    </a:lnTo>
                    <a:lnTo>
                      <a:pt x="949" y="1279"/>
                    </a:lnTo>
                    <a:lnTo>
                      <a:pt x="949" y="1282"/>
                    </a:lnTo>
                    <a:lnTo>
                      <a:pt x="946" y="1282"/>
                    </a:lnTo>
                    <a:lnTo>
                      <a:pt x="944" y="1282"/>
                    </a:lnTo>
                    <a:lnTo>
                      <a:pt x="944" y="1284"/>
                    </a:lnTo>
                    <a:lnTo>
                      <a:pt x="941" y="1284"/>
                    </a:lnTo>
                    <a:lnTo>
                      <a:pt x="941" y="1287"/>
                    </a:lnTo>
                    <a:lnTo>
                      <a:pt x="939" y="1287"/>
                    </a:lnTo>
                    <a:lnTo>
                      <a:pt x="936" y="1287"/>
                    </a:lnTo>
                    <a:lnTo>
                      <a:pt x="934" y="1289"/>
                    </a:lnTo>
                    <a:lnTo>
                      <a:pt x="931" y="1289"/>
                    </a:lnTo>
                    <a:lnTo>
                      <a:pt x="929" y="1289"/>
                    </a:lnTo>
                    <a:lnTo>
                      <a:pt x="926" y="1289"/>
                    </a:lnTo>
                    <a:lnTo>
                      <a:pt x="924" y="1289"/>
                    </a:lnTo>
                    <a:lnTo>
                      <a:pt x="922" y="1289"/>
                    </a:lnTo>
                    <a:lnTo>
                      <a:pt x="919" y="1289"/>
                    </a:lnTo>
                    <a:lnTo>
                      <a:pt x="917" y="1289"/>
                    </a:lnTo>
                    <a:lnTo>
                      <a:pt x="914" y="1289"/>
                    </a:lnTo>
                    <a:lnTo>
                      <a:pt x="912" y="1292"/>
                    </a:lnTo>
                    <a:lnTo>
                      <a:pt x="909" y="1292"/>
                    </a:lnTo>
                    <a:lnTo>
                      <a:pt x="907" y="1292"/>
                    </a:lnTo>
                    <a:lnTo>
                      <a:pt x="904" y="1292"/>
                    </a:lnTo>
                    <a:lnTo>
                      <a:pt x="902" y="1292"/>
                    </a:lnTo>
                    <a:lnTo>
                      <a:pt x="902" y="1294"/>
                    </a:lnTo>
                    <a:lnTo>
                      <a:pt x="899" y="1294"/>
                    </a:lnTo>
                    <a:lnTo>
                      <a:pt x="897" y="1294"/>
                    </a:lnTo>
                    <a:lnTo>
                      <a:pt x="894" y="1294"/>
                    </a:lnTo>
                    <a:lnTo>
                      <a:pt x="892" y="1294"/>
                    </a:lnTo>
                    <a:lnTo>
                      <a:pt x="889" y="1297"/>
                    </a:lnTo>
                    <a:lnTo>
                      <a:pt x="887" y="1297"/>
                    </a:lnTo>
                    <a:lnTo>
                      <a:pt x="884" y="1297"/>
                    </a:lnTo>
                    <a:lnTo>
                      <a:pt x="879" y="1297"/>
                    </a:lnTo>
                    <a:lnTo>
                      <a:pt x="877" y="1297"/>
                    </a:lnTo>
                    <a:lnTo>
                      <a:pt x="874" y="1297"/>
                    </a:lnTo>
                    <a:lnTo>
                      <a:pt x="869" y="1297"/>
                    </a:lnTo>
                    <a:lnTo>
                      <a:pt x="867" y="1297"/>
                    </a:lnTo>
                    <a:lnTo>
                      <a:pt x="864" y="1297"/>
                    </a:lnTo>
                    <a:lnTo>
                      <a:pt x="862" y="1297"/>
                    </a:lnTo>
                    <a:lnTo>
                      <a:pt x="859" y="1299"/>
                    </a:lnTo>
                    <a:lnTo>
                      <a:pt x="857" y="1299"/>
                    </a:lnTo>
                    <a:lnTo>
                      <a:pt x="854" y="1302"/>
                    </a:lnTo>
                    <a:lnTo>
                      <a:pt x="854" y="1304"/>
                    </a:lnTo>
                    <a:lnTo>
                      <a:pt x="852" y="1307"/>
                    </a:lnTo>
                    <a:lnTo>
                      <a:pt x="854" y="1309"/>
                    </a:lnTo>
                    <a:lnTo>
                      <a:pt x="857" y="1309"/>
                    </a:lnTo>
                    <a:lnTo>
                      <a:pt x="859" y="1309"/>
                    </a:lnTo>
                    <a:lnTo>
                      <a:pt x="862" y="1312"/>
                    </a:lnTo>
                    <a:lnTo>
                      <a:pt x="862" y="1314"/>
                    </a:lnTo>
                    <a:lnTo>
                      <a:pt x="864" y="1314"/>
                    </a:lnTo>
                    <a:lnTo>
                      <a:pt x="867" y="1314"/>
                    </a:lnTo>
                    <a:lnTo>
                      <a:pt x="869" y="1316"/>
                    </a:lnTo>
                    <a:lnTo>
                      <a:pt x="867" y="1316"/>
                    </a:lnTo>
                    <a:lnTo>
                      <a:pt x="867" y="1319"/>
                    </a:lnTo>
                    <a:lnTo>
                      <a:pt x="869" y="1319"/>
                    </a:lnTo>
                    <a:lnTo>
                      <a:pt x="869" y="1321"/>
                    </a:lnTo>
                    <a:lnTo>
                      <a:pt x="867" y="1324"/>
                    </a:lnTo>
                    <a:lnTo>
                      <a:pt x="869" y="1324"/>
                    </a:lnTo>
                    <a:lnTo>
                      <a:pt x="872" y="1326"/>
                    </a:lnTo>
                    <a:lnTo>
                      <a:pt x="874" y="1329"/>
                    </a:lnTo>
                    <a:lnTo>
                      <a:pt x="874" y="1331"/>
                    </a:lnTo>
                    <a:lnTo>
                      <a:pt x="872" y="1331"/>
                    </a:lnTo>
                    <a:lnTo>
                      <a:pt x="869" y="1334"/>
                    </a:lnTo>
                    <a:lnTo>
                      <a:pt x="869" y="1336"/>
                    </a:lnTo>
                    <a:lnTo>
                      <a:pt x="867" y="1336"/>
                    </a:lnTo>
                    <a:lnTo>
                      <a:pt x="864" y="1336"/>
                    </a:lnTo>
                    <a:lnTo>
                      <a:pt x="862" y="1336"/>
                    </a:lnTo>
                    <a:lnTo>
                      <a:pt x="859" y="1336"/>
                    </a:lnTo>
                    <a:lnTo>
                      <a:pt x="857" y="1336"/>
                    </a:lnTo>
                    <a:lnTo>
                      <a:pt x="854" y="1336"/>
                    </a:lnTo>
                    <a:lnTo>
                      <a:pt x="852" y="1339"/>
                    </a:lnTo>
                    <a:lnTo>
                      <a:pt x="849" y="1341"/>
                    </a:lnTo>
                    <a:lnTo>
                      <a:pt x="849" y="1344"/>
                    </a:lnTo>
                    <a:lnTo>
                      <a:pt x="847" y="1346"/>
                    </a:lnTo>
                    <a:lnTo>
                      <a:pt x="847" y="1349"/>
                    </a:lnTo>
                    <a:lnTo>
                      <a:pt x="849" y="1349"/>
                    </a:lnTo>
                    <a:lnTo>
                      <a:pt x="849" y="1351"/>
                    </a:lnTo>
                    <a:lnTo>
                      <a:pt x="849" y="1354"/>
                    </a:lnTo>
                    <a:lnTo>
                      <a:pt x="852" y="1354"/>
                    </a:lnTo>
                    <a:lnTo>
                      <a:pt x="854" y="1356"/>
                    </a:lnTo>
                    <a:lnTo>
                      <a:pt x="854" y="1359"/>
                    </a:lnTo>
                    <a:lnTo>
                      <a:pt x="857" y="1359"/>
                    </a:lnTo>
                    <a:lnTo>
                      <a:pt x="859" y="1361"/>
                    </a:lnTo>
                    <a:lnTo>
                      <a:pt x="862" y="1361"/>
                    </a:lnTo>
                    <a:lnTo>
                      <a:pt x="864" y="1361"/>
                    </a:lnTo>
                    <a:lnTo>
                      <a:pt x="867" y="1361"/>
                    </a:lnTo>
                    <a:lnTo>
                      <a:pt x="867" y="1359"/>
                    </a:lnTo>
                    <a:lnTo>
                      <a:pt x="869" y="1359"/>
                    </a:lnTo>
                    <a:lnTo>
                      <a:pt x="872" y="1359"/>
                    </a:lnTo>
                    <a:lnTo>
                      <a:pt x="872" y="1361"/>
                    </a:lnTo>
                    <a:lnTo>
                      <a:pt x="874" y="1361"/>
                    </a:lnTo>
                    <a:lnTo>
                      <a:pt x="877" y="1361"/>
                    </a:lnTo>
                    <a:lnTo>
                      <a:pt x="877" y="1364"/>
                    </a:lnTo>
                    <a:lnTo>
                      <a:pt x="877" y="1366"/>
                    </a:lnTo>
                    <a:lnTo>
                      <a:pt x="874" y="1366"/>
                    </a:lnTo>
                    <a:lnTo>
                      <a:pt x="872" y="1369"/>
                    </a:lnTo>
                    <a:lnTo>
                      <a:pt x="869" y="1369"/>
                    </a:lnTo>
                    <a:lnTo>
                      <a:pt x="869" y="1371"/>
                    </a:lnTo>
                    <a:lnTo>
                      <a:pt x="867" y="1371"/>
                    </a:lnTo>
                    <a:lnTo>
                      <a:pt x="867" y="1374"/>
                    </a:lnTo>
                    <a:lnTo>
                      <a:pt x="867" y="1376"/>
                    </a:lnTo>
                    <a:lnTo>
                      <a:pt x="869" y="1376"/>
                    </a:lnTo>
                    <a:lnTo>
                      <a:pt x="872" y="1376"/>
                    </a:lnTo>
                    <a:lnTo>
                      <a:pt x="874" y="1376"/>
                    </a:lnTo>
                    <a:lnTo>
                      <a:pt x="877" y="1376"/>
                    </a:lnTo>
                    <a:lnTo>
                      <a:pt x="877" y="1374"/>
                    </a:lnTo>
                    <a:lnTo>
                      <a:pt x="879" y="1374"/>
                    </a:lnTo>
                    <a:lnTo>
                      <a:pt x="882" y="1374"/>
                    </a:lnTo>
                    <a:lnTo>
                      <a:pt x="884" y="1374"/>
                    </a:lnTo>
                    <a:lnTo>
                      <a:pt x="884" y="1376"/>
                    </a:lnTo>
                    <a:lnTo>
                      <a:pt x="884" y="1379"/>
                    </a:lnTo>
                    <a:lnTo>
                      <a:pt x="887" y="1379"/>
                    </a:lnTo>
                    <a:lnTo>
                      <a:pt x="887" y="1381"/>
                    </a:lnTo>
                    <a:lnTo>
                      <a:pt x="889" y="1381"/>
                    </a:lnTo>
                    <a:lnTo>
                      <a:pt x="892" y="1381"/>
                    </a:lnTo>
                    <a:lnTo>
                      <a:pt x="894" y="1381"/>
                    </a:lnTo>
                    <a:lnTo>
                      <a:pt x="897" y="1381"/>
                    </a:lnTo>
                    <a:lnTo>
                      <a:pt x="897" y="1384"/>
                    </a:lnTo>
                    <a:lnTo>
                      <a:pt x="899" y="1384"/>
                    </a:lnTo>
                    <a:lnTo>
                      <a:pt x="902" y="1384"/>
                    </a:lnTo>
                    <a:lnTo>
                      <a:pt x="902" y="1386"/>
                    </a:lnTo>
                    <a:lnTo>
                      <a:pt x="904" y="1386"/>
                    </a:lnTo>
                    <a:lnTo>
                      <a:pt x="904" y="1389"/>
                    </a:lnTo>
                    <a:lnTo>
                      <a:pt x="904" y="1391"/>
                    </a:lnTo>
                    <a:lnTo>
                      <a:pt x="904" y="1393"/>
                    </a:lnTo>
                    <a:lnTo>
                      <a:pt x="907" y="1393"/>
                    </a:lnTo>
                    <a:lnTo>
                      <a:pt x="907" y="1396"/>
                    </a:lnTo>
                    <a:lnTo>
                      <a:pt x="907" y="1398"/>
                    </a:lnTo>
                    <a:lnTo>
                      <a:pt x="909" y="1398"/>
                    </a:lnTo>
                    <a:lnTo>
                      <a:pt x="909" y="1401"/>
                    </a:lnTo>
                    <a:lnTo>
                      <a:pt x="912" y="1403"/>
                    </a:lnTo>
                    <a:lnTo>
                      <a:pt x="912" y="1406"/>
                    </a:lnTo>
                    <a:lnTo>
                      <a:pt x="912" y="1408"/>
                    </a:lnTo>
                    <a:lnTo>
                      <a:pt x="912" y="1411"/>
                    </a:lnTo>
                    <a:lnTo>
                      <a:pt x="912" y="1413"/>
                    </a:lnTo>
                    <a:lnTo>
                      <a:pt x="909" y="1413"/>
                    </a:lnTo>
                    <a:lnTo>
                      <a:pt x="912" y="1413"/>
                    </a:lnTo>
                    <a:lnTo>
                      <a:pt x="912" y="1416"/>
                    </a:lnTo>
                    <a:lnTo>
                      <a:pt x="912" y="1418"/>
                    </a:lnTo>
                    <a:lnTo>
                      <a:pt x="914" y="1418"/>
                    </a:lnTo>
                    <a:lnTo>
                      <a:pt x="914" y="1421"/>
                    </a:lnTo>
                    <a:lnTo>
                      <a:pt x="914" y="1423"/>
                    </a:lnTo>
                    <a:lnTo>
                      <a:pt x="917" y="1428"/>
                    </a:lnTo>
                    <a:lnTo>
                      <a:pt x="919" y="1428"/>
                    </a:lnTo>
                    <a:lnTo>
                      <a:pt x="919" y="1431"/>
                    </a:lnTo>
                    <a:lnTo>
                      <a:pt x="922" y="1431"/>
                    </a:lnTo>
                    <a:lnTo>
                      <a:pt x="922" y="1433"/>
                    </a:lnTo>
                    <a:lnTo>
                      <a:pt x="924" y="1436"/>
                    </a:lnTo>
                    <a:lnTo>
                      <a:pt x="924" y="1438"/>
                    </a:lnTo>
                    <a:lnTo>
                      <a:pt x="922" y="1438"/>
                    </a:lnTo>
                    <a:lnTo>
                      <a:pt x="919" y="1441"/>
                    </a:lnTo>
                    <a:lnTo>
                      <a:pt x="919" y="1443"/>
                    </a:lnTo>
                    <a:lnTo>
                      <a:pt x="919" y="1446"/>
                    </a:lnTo>
                    <a:lnTo>
                      <a:pt x="922" y="1448"/>
                    </a:lnTo>
                    <a:lnTo>
                      <a:pt x="924" y="1451"/>
                    </a:lnTo>
                    <a:lnTo>
                      <a:pt x="926" y="1453"/>
                    </a:lnTo>
                    <a:lnTo>
                      <a:pt x="929" y="1453"/>
                    </a:lnTo>
                    <a:lnTo>
                      <a:pt x="931" y="1453"/>
                    </a:lnTo>
                    <a:lnTo>
                      <a:pt x="934" y="1453"/>
                    </a:lnTo>
                    <a:lnTo>
                      <a:pt x="936" y="1451"/>
                    </a:lnTo>
                    <a:lnTo>
                      <a:pt x="939" y="1451"/>
                    </a:lnTo>
                    <a:lnTo>
                      <a:pt x="939" y="1453"/>
                    </a:lnTo>
                    <a:lnTo>
                      <a:pt x="941" y="1453"/>
                    </a:lnTo>
                    <a:lnTo>
                      <a:pt x="944" y="1456"/>
                    </a:lnTo>
                    <a:lnTo>
                      <a:pt x="946" y="1456"/>
                    </a:lnTo>
                    <a:lnTo>
                      <a:pt x="949" y="1456"/>
                    </a:lnTo>
                    <a:lnTo>
                      <a:pt x="951" y="1456"/>
                    </a:lnTo>
                    <a:lnTo>
                      <a:pt x="954" y="1456"/>
                    </a:lnTo>
                    <a:lnTo>
                      <a:pt x="956" y="1456"/>
                    </a:lnTo>
                    <a:lnTo>
                      <a:pt x="956" y="1453"/>
                    </a:lnTo>
                    <a:lnTo>
                      <a:pt x="959" y="1456"/>
                    </a:lnTo>
                    <a:lnTo>
                      <a:pt x="961" y="1456"/>
                    </a:lnTo>
                    <a:lnTo>
                      <a:pt x="961" y="1458"/>
                    </a:lnTo>
                    <a:lnTo>
                      <a:pt x="961" y="1461"/>
                    </a:lnTo>
                    <a:lnTo>
                      <a:pt x="959" y="1463"/>
                    </a:lnTo>
                    <a:lnTo>
                      <a:pt x="959" y="1466"/>
                    </a:lnTo>
                    <a:lnTo>
                      <a:pt x="959" y="1468"/>
                    </a:lnTo>
                    <a:lnTo>
                      <a:pt x="961" y="1468"/>
                    </a:lnTo>
                    <a:lnTo>
                      <a:pt x="964" y="1470"/>
                    </a:lnTo>
                    <a:lnTo>
                      <a:pt x="966" y="1470"/>
                    </a:lnTo>
                    <a:lnTo>
                      <a:pt x="974" y="1475"/>
                    </a:lnTo>
                    <a:lnTo>
                      <a:pt x="981" y="1480"/>
                    </a:lnTo>
                    <a:lnTo>
                      <a:pt x="984" y="1480"/>
                    </a:lnTo>
                    <a:lnTo>
                      <a:pt x="984" y="1483"/>
                    </a:lnTo>
                    <a:lnTo>
                      <a:pt x="984" y="1485"/>
                    </a:lnTo>
                    <a:lnTo>
                      <a:pt x="986" y="1488"/>
                    </a:lnTo>
                    <a:lnTo>
                      <a:pt x="986" y="1490"/>
                    </a:lnTo>
                    <a:lnTo>
                      <a:pt x="986" y="1493"/>
                    </a:lnTo>
                    <a:lnTo>
                      <a:pt x="986" y="1495"/>
                    </a:lnTo>
                    <a:lnTo>
                      <a:pt x="986" y="1498"/>
                    </a:lnTo>
                    <a:lnTo>
                      <a:pt x="986" y="1500"/>
                    </a:lnTo>
                    <a:lnTo>
                      <a:pt x="984" y="1500"/>
                    </a:lnTo>
                    <a:lnTo>
                      <a:pt x="981" y="1500"/>
                    </a:lnTo>
                    <a:lnTo>
                      <a:pt x="979" y="1500"/>
                    </a:lnTo>
                    <a:lnTo>
                      <a:pt x="979" y="1503"/>
                    </a:lnTo>
                    <a:lnTo>
                      <a:pt x="976" y="1503"/>
                    </a:lnTo>
                    <a:lnTo>
                      <a:pt x="976" y="1505"/>
                    </a:lnTo>
                    <a:lnTo>
                      <a:pt x="976" y="1508"/>
                    </a:lnTo>
                    <a:lnTo>
                      <a:pt x="976" y="1510"/>
                    </a:lnTo>
                    <a:lnTo>
                      <a:pt x="974" y="1513"/>
                    </a:lnTo>
                    <a:lnTo>
                      <a:pt x="974" y="1515"/>
                    </a:lnTo>
                    <a:lnTo>
                      <a:pt x="974" y="1518"/>
                    </a:lnTo>
                    <a:lnTo>
                      <a:pt x="971" y="1518"/>
                    </a:lnTo>
                    <a:lnTo>
                      <a:pt x="971" y="1520"/>
                    </a:lnTo>
                    <a:lnTo>
                      <a:pt x="969" y="1520"/>
                    </a:lnTo>
                    <a:lnTo>
                      <a:pt x="969" y="1523"/>
                    </a:lnTo>
                    <a:lnTo>
                      <a:pt x="971" y="1525"/>
                    </a:lnTo>
                    <a:lnTo>
                      <a:pt x="974" y="1525"/>
                    </a:lnTo>
                    <a:lnTo>
                      <a:pt x="974" y="1528"/>
                    </a:lnTo>
                    <a:lnTo>
                      <a:pt x="976" y="1528"/>
                    </a:lnTo>
                    <a:lnTo>
                      <a:pt x="976" y="1530"/>
                    </a:lnTo>
                    <a:lnTo>
                      <a:pt x="976" y="1533"/>
                    </a:lnTo>
                    <a:lnTo>
                      <a:pt x="974" y="1533"/>
                    </a:lnTo>
                    <a:lnTo>
                      <a:pt x="971" y="1535"/>
                    </a:lnTo>
                    <a:lnTo>
                      <a:pt x="971" y="1538"/>
                    </a:lnTo>
                    <a:lnTo>
                      <a:pt x="969" y="1538"/>
                    </a:lnTo>
                    <a:lnTo>
                      <a:pt x="966" y="1538"/>
                    </a:lnTo>
                    <a:lnTo>
                      <a:pt x="966" y="1540"/>
                    </a:lnTo>
                    <a:lnTo>
                      <a:pt x="966" y="1543"/>
                    </a:lnTo>
                    <a:lnTo>
                      <a:pt x="964" y="1543"/>
                    </a:lnTo>
                    <a:lnTo>
                      <a:pt x="961" y="1543"/>
                    </a:lnTo>
                    <a:lnTo>
                      <a:pt x="961" y="1545"/>
                    </a:lnTo>
                    <a:lnTo>
                      <a:pt x="959" y="1545"/>
                    </a:lnTo>
                    <a:lnTo>
                      <a:pt x="959" y="1548"/>
                    </a:lnTo>
                    <a:lnTo>
                      <a:pt x="956" y="1548"/>
                    </a:lnTo>
                    <a:lnTo>
                      <a:pt x="956" y="1550"/>
                    </a:lnTo>
                    <a:lnTo>
                      <a:pt x="956" y="1552"/>
                    </a:lnTo>
                    <a:lnTo>
                      <a:pt x="956" y="1555"/>
                    </a:lnTo>
                    <a:lnTo>
                      <a:pt x="956" y="1557"/>
                    </a:lnTo>
                    <a:lnTo>
                      <a:pt x="954" y="1557"/>
                    </a:lnTo>
                    <a:lnTo>
                      <a:pt x="951" y="1557"/>
                    </a:lnTo>
                    <a:lnTo>
                      <a:pt x="949" y="1557"/>
                    </a:lnTo>
                    <a:lnTo>
                      <a:pt x="946" y="1560"/>
                    </a:lnTo>
                    <a:lnTo>
                      <a:pt x="944" y="1560"/>
                    </a:lnTo>
                    <a:lnTo>
                      <a:pt x="944" y="1562"/>
                    </a:lnTo>
                    <a:lnTo>
                      <a:pt x="944" y="1565"/>
                    </a:lnTo>
                    <a:lnTo>
                      <a:pt x="944" y="1567"/>
                    </a:lnTo>
                    <a:lnTo>
                      <a:pt x="941" y="1570"/>
                    </a:lnTo>
                    <a:lnTo>
                      <a:pt x="941" y="1572"/>
                    </a:lnTo>
                    <a:lnTo>
                      <a:pt x="944" y="1572"/>
                    </a:lnTo>
                    <a:lnTo>
                      <a:pt x="941" y="1575"/>
                    </a:lnTo>
                    <a:lnTo>
                      <a:pt x="939" y="1575"/>
                    </a:lnTo>
                    <a:lnTo>
                      <a:pt x="939" y="1577"/>
                    </a:lnTo>
                    <a:lnTo>
                      <a:pt x="936" y="1577"/>
                    </a:lnTo>
                    <a:lnTo>
                      <a:pt x="936" y="1580"/>
                    </a:lnTo>
                    <a:lnTo>
                      <a:pt x="934" y="1582"/>
                    </a:lnTo>
                    <a:lnTo>
                      <a:pt x="931" y="1582"/>
                    </a:lnTo>
                    <a:lnTo>
                      <a:pt x="929" y="1582"/>
                    </a:lnTo>
                    <a:lnTo>
                      <a:pt x="926" y="1582"/>
                    </a:lnTo>
                    <a:lnTo>
                      <a:pt x="924" y="1580"/>
                    </a:lnTo>
                    <a:lnTo>
                      <a:pt x="924" y="1577"/>
                    </a:lnTo>
                    <a:lnTo>
                      <a:pt x="922" y="1577"/>
                    </a:lnTo>
                    <a:lnTo>
                      <a:pt x="919" y="1575"/>
                    </a:lnTo>
                    <a:lnTo>
                      <a:pt x="917" y="1575"/>
                    </a:lnTo>
                    <a:lnTo>
                      <a:pt x="914" y="1572"/>
                    </a:lnTo>
                    <a:lnTo>
                      <a:pt x="912" y="1572"/>
                    </a:lnTo>
                    <a:lnTo>
                      <a:pt x="912" y="1570"/>
                    </a:lnTo>
                    <a:lnTo>
                      <a:pt x="909" y="1570"/>
                    </a:lnTo>
                    <a:lnTo>
                      <a:pt x="907" y="1570"/>
                    </a:lnTo>
                    <a:lnTo>
                      <a:pt x="904" y="1570"/>
                    </a:lnTo>
                    <a:lnTo>
                      <a:pt x="904" y="1575"/>
                    </a:lnTo>
                    <a:lnTo>
                      <a:pt x="904" y="1577"/>
                    </a:lnTo>
                    <a:lnTo>
                      <a:pt x="904" y="1580"/>
                    </a:lnTo>
                    <a:lnTo>
                      <a:pt x="907" y="1582"/>
                    </a:lnTo>
                    <a:lnTo>
                      <a:pt x="904" y="1582"/>
                    </a:lnTo>
                    <a:lnTo>
                      <a:pt x="904" y="1585"/>
                    </a:lnTo>
                    <a:lnTo>
                      <a:pt x="902" y="1585"/>
                    </a:lnTo>
                    <a:lnTo>
                      <a:pt x="899" y="1587"/>
                    </a:lnTo>
                    <a:lnTo>
                      <a:pt x="897" y="1587"/>
                    </a:lnTo>
                    <a:lnTo>
                      <a:pt x="897" y="1590"/>
                    </a:lnTo>
                    <a:lnTo>
                      <a:pt x="899" y="1590"/>
                    </a:lnTo>
                    <a:lnTo>
                      <a:pt x="902" y="1592"/>
                    </a:lnTo>
                    <a:lnTo>
                      <a:pt x="904" y="1595"/>
                    </a:lnTo>
                    <a:lnTo>
                      <a:pt x="907" y="1595"/>
                    </a:lnTo>
                    <a:lnTo>
                      <a:pt x="907" y="1597"/>
                    </a:lnTo>
                    <a:lnTo>
                      <a:pt x="909" y="1597"/>
                    </a:lnTo>
                    <a:lnTo>
                      <a:pt x="909" y="1600"/>
                    </a:lnTo>
                    <a:lnTo>
                      <a:pt x="907" y="1600"/>
                    </a:lnTo>
                    <a:lnTo>
                      <a:pt x="907" y="1602"/>
                    </a:lnTo>
                    <a:lnTo>
                      <a:pt x="907" y="1605"/>
                    </a:lnTo>
                    <a:lnTo>
                      <a:pt x="909" y="1605"/>
                    </a:lnTo>
                    <a:lnTo>
                      <a:pt x="909" y="1607"/>
                    </a:lnTo>
                    <a:lnTo>
                      <a:pt x="912" y="1610"/>
                    </a:lnTo>
                    <a:lnTo>
                      <a:pt x="914" y="1612"/>
                    </a:lnTo>
                    <a:lnTo>
                      <a:pt x="914" y="1615"/>
                    </a:lnTo>
                    <a:lnTo>
                      <a:pt x="917" y="1615"/>
                    </a:lnTo>
                    <a:lnTo>
                      <a:pt x="917" y="1617"/>
                    </a:lnTo>
                    <a:lnTo>
                      <a:pt x="917" y="1620"/>
                    </a:lnTo>
                    <a:lnTo>
                      <a:pt x="917" y="1622"/>
                    </a:lnTo>
                    <a:lnTo>
                      <a:pt x="917" y="1625"/>
                    </a:lnTo>
                    <a:lnTo>
                      <a:pt x="919" y="1627"/>
                    </a:lnTo>
                    <a:lnTo>
                      <a:pt x="922" y="1627"/>
                    </a:lnTo>
                    <a:lnTo>
                      <a:pt x="922" y="1629"/>
                    </a:lnTo>
                    <a:lnTo>
                      <a:pt x="922" y="1632"/>
                    </a:lnTo>
                    <a:lnTo>
                      <a:pt x="919" y="1632"/>
                    </a:lnTo>
                    <a:lnTo>
                      <a:pt x="919" y="1634"/>
                    </a:lnTo>
                    <a:lnTo>
                      <a:pt x="919" y="1637"/>
                    </a:lnTo>
                    <a:lnTo>
                      <a:pt x="919" y="1639"/>
                    </a:lnTo>
                    <a:lnTo>
                      <a:pt x="919" y="1642"/>
                    </a:lnTo>
                    <a:lnTo>
                      <a:pt x="922" y="1644"/>
                    </a:lnTo>
                    <a:lnTo>
                      <a:pt x="922" y="1647"/>
                    </a:lnTo>
                    <a:lnTo>
                      <a:pt x="924" y="1647"/>
                    </a:lnTo>
                    <a:lnTo>
                      <a:pt x="926" y="1647"/>
                    </a:lnTo>
                    <a:lnTo>
                      <a:pt x="926" y="1649"/>
                    </a:lnTo>
                    <a:lnTo>
                      <a:pt x="926" y="1652"/>
                    </a:lnTo>
                    <a:lnTo>
                      <a:pt x="926" y="1654"/>
                    </a:lnTo>
                    <a:lnTo>
                      <a:pt x="924" y="1657"/>
                    </a:lnTo>
                    <a:lnTo>
                      <a:pt x="924" y="1659"/>
                    </a:lnTo>
                    <a:lnTo>
                      <a:pt x="924" y="1662"/>
                    </a:lnTo>
                    <a:lnTo>
                      <a:pt x="922" y="1662"/>
                    </a:lnTo>
                    <a:lnTo>
                      <a:pt x="924" y="1664"/>
                    </a:lnTo>
                    <a:lnTo>
                      <a:pt x="924" y="1667"/>
                    </a:lnTo>
                    <a:lnTo>
                      <a:pt x="924" y="1669"/>
                    </a:lnTo>
                    <a:lnTo>
                      <a:pt x="924" y="1672"/>
                    </a:lnTo>
                    <a:lnTo>
                      <a:pt x="924" y="1674"/>
                    </a:lnTo>
                    <a:lnTo>
                      <a:pt x="924" y="1677"/>
                    </a:lnTo>
                    <a:lnTo>
                      <a:pt x="924" y="1679"/>
                    </a:lnTo>
                    <a:lnTo>
                      <a:pt x="926" y="1682"/>
                    </a:lnTo>
                    <a:lnTo>
                      <a:pt x="929" y="1682"/>
                    </a:lnTo>
                    <a:lnTo>
                      <a:pt x="926" y="1684"/>
                    </a:lnTo>
                    <a:lnTo>
                      <a:pt x="926" y="1687"/>
                    </a:lnTo>
                    <a:lnTo>
                      <a:pt x="926" y="1689"/>
                    </a:lnTo>
                    <a:lnTo>
                      <a:pt x="929" y="1689"/>
                    </a:lnTo>
                    <a:lnTo>
                      <a:pt x="929" y="1692"/>
                    </a:lnTo>
                    <a:lnTo>
                      <a:pt x="931" y="1694"/>
                    </a:lnTo>
                    <a:lnTo>
                      <a:pt x="931" y="1697"/>
                    </a:lnTo>
                    <a:lnTo>
                      <a:pt x="934" y="1697"/>
                    </a:lnTo>
                    <a:lnTo>
                      <a:pt x="934" y="1699"/>
                    </a:lnTo>
                    <a:lnTo>
                      <a:pt x="936" y="1702"/>
                    </a:lnTo>
                    <a:lnTo>
                      <a:pt x="936" y="1704"/>
                    </a:lnTo>
                    <a:lnTo>
                      <a:pt x="934" y="1704"/>
                    </a:lnTo>
                    <a:lnTo>
                      <a:pt x="934" y="1706"/>
                    </a:lnTo>
                    <a:lnTo>
                      <a:pt x="931" y="1706"/>
                    </a:lnTo>
                    <a:lnTo>
                      <a:pt x="929" y="1709"/>
                    </a:lnTo>
                    <a:lnTo>
                      <a:pt x="931" y="1709"/>
                    </a:lnTo>
                    <a:lnTo>
                      <a:pt x="931" y="1711"/>
                    </a:lnTo>
                    <a:lnTo>
                      <a:pt x="929" y="1711"/>
                    </a:lnTo>
                    <a:lnTo>
                      <a:pt x="929" y="1714"/>
                    </a:lnTo>
                    <a:lnTo>
                      <a:pt x="931" y="1714"/>
                    </a:lnTo>
                    <a:lnTo>
                      <a:pt x="931" y="1716"/>
                    </a:lnTo>
                    <a:lnTo>
                      <a:pt x="929" y="1716"/>
                    </a:lnTo>
                    <a:lnTo>
                      <a:pt x="929" y="1719"/>
                    </a:lnTo>
                    <a:lnTo>
                      <a:pt x="929" y="1721"/>
                    </a:lnTo>
                    <a:lnTo>
                      <a:pt x="931" y="1721"/>
                    </a:lnTo>
                    <a:lnTo>
                      <a:pt x="931" y="1724"/>
                    </a:lnTo>
                    <a:lnTo>
                      <a:pt x="934" y="1724"/>
                    </a:lnTo>
                    <a:lnTo>
                      <a:pt x="936" y="1726"/>
                    </a:lnTo>
                    <a:lnTo>
                      <a:pt x="936" y="1729"/>
                    </a:lnTo>
                    <a:lnTo>
                      <a:pt x="939" y="1731"/>
                    </a:lnTo>
                    <a:lnTo>
                      <a:pt x="939" y="1734"/>
                    </a:lnTo>
                    <a:lnTo>
                      <a:pt x="939" y="1736"/>
                    </a:lnTo>
                    <a:lnTo>
                      <a:pt x="941" y="1739"/>
                    </a:lnTo>
                    <a:lnTo>
                      <a:pt x="944" y="1739"/>
                    </a:lnTo>
                    <a:lnTo>
                      <a:pt x="946" y="1739"/>
                    </a:lnTo>
                    <a:lnTo>
                      <a:pt x="946" y="1741"/>
                    </a:lnTo>
                    <a:lnTo>
                      <a:pt x="946" y="1744"/>
                    </a:lnTo>
                    <a:lnTo>
                      <a:pt x="949" y="1746"/>
                    </a:lnTo>
                    <a:lnTo>
                      <a:pt x="949" y="1749"/>
                    </a:lnTo>
                    <a:lnTo>
                      <a:pt x="949" y="1751"/>
                    </a:lnTo>
                    <a:lnTo>
                      <a:pt x="949" y="1754"/>
                    </a:lnTo>
                    <a:lnTo>
                      <a:pt x="949" y="1756"/>
                    </a:lnTo>
                    <a:lnTo>
                      <a:pt x="949" y="1759"/>
                    </a:lnTo>
                    <a:lnTo>
                      <a:pt x="951" y="1761"/>
                    </a:lnTo>
                    <a:lnTo>
                      <a:pt x="954" y="1761"/>
                    </a:lnTo>
                    <a:lnTo>
                      <a:pt x="954" y="1764"/>
                    </a:lnTo>
                    <a:lnTo>
                      <a:pt x="956" y="1764"/>
                    </a:lnTo>
                    <a:lnTo>
                      <a:pt x="956" y="1766"/>
                    </a:lnTo>
                    <a:lnTo>
                      <a:pt x="959" y="1766"/>
                    </a:lnTo>
                    <a:lnTo>
                      <a:pt x="961" y="1766"/>
                    </a:lnTo>
                    <a:lnTo>
                      <a:pt x="961" y="1769"/>
                    </a:lnTo>
                    <a:lnTo>
                      <a:pt x="964" y="1766"/>
                    </a:lnTo>
                    <a:lnTo>
                      <a:pt x="964" y="1764"/>
                    </a:lnTo>
                    <a:lnTo>
                      <a:pt x="966" y="1764"/>
                    </a:lnTo>
                    <a:lnTo>
                      <a:pt x="966" y="1766"/>
                    </a:lnTo>
                    <a:lnTo>
                      <a:pt x="969" y="1766"/>
                    </a:lnTo>
                    <a:lnTo>
                      <a:pt x="969" y="1769"/>
                    </a:lnTo>
                    <a:lnTo>
                      <a:pt x="971" y="1769"/>
                    </a:lnTo>
                    <a:lnTo>
                      <a:pt x="974" y="1769"/>
                    </a:lnTo>
                    <a:lnTo>
                      <a:pt x="974" y="1771"/>
                    </a:lnTo>
                    <a:lnTo>
                      <a:pt x="976" y="1771"/>
                    </a:lnTo>
                    <a:lnTo>
                      <a:pt x="981" y="1774"/>
                    </a:lnTo>
                    <a:lnTo>
                      <a:pt x="981" y="1771"/>
                    </a:lnTo>
                    <a:lnTo>
                      <a:pt x="981" y="1769"/>
                    </a:lnTo>
                    <a:lnTo>
                      <a:pt x="984" y="1769"/>
                    </a:lnTo>
                    <a:lnTo>
                      <a:pt x="984" y="1771"/>
                    </a:lnTo>
                    <a:lnTo>
                      <a:pt x="986" y="1774"/>
                    </a:lnTo>
                    <a:lnTo>
                      <a:pt x="986" y="1776"/>
                    </a:lnTo>
                    <a:lnTo>
                      <a:pt x="986" y="1779"/>
                    </a:lnTo>
                    <a:lnTo>
                      <a:pt x="986" y="1781"/>
                    </a:lnTo>
                    <a:lnTo>
                      <a:pt x="986" y="1783"/>
                    </a:lnTo>
                    <a:lnTo>
                      <a:pt x="984" y="1783"/>
                    </a:lnTo>
                    <a:lnTo>
                      <a:pt x="986" y="1783"/>
                    </a:lnTo>
                    <a:lnTo>
                      <a:pt x="986" y="1786"/>
                    </a:lnTo>
                    <a:lnTo>
                      <a:pt x="989" y="1786"/>
                    </a:lnTo>
                    <a:lnTo>
                      <a:pt x="991" y="1788"/>
                    </a:lnTo>
                    <a:lnTo>
                      <a:pt x="994" y="1791"/>
                    </a:lnTo>
                    <a:lnTo>
                      <a:pt x="994" y="1793"/>
                    </a:lnTo>
                    <a:lnTo>
                      <a:pt x="996" y="1793"/>
                    </a:lnTo>
                    <a:lnTo>
                      <a:pt x="996" y="1796"/>
                    </a:lnTo>
                    <a:lnTo>
                      <a:pt x="999" y="1798"/>
                    </a:lnTo>
                    <a:lnTo>
                      <a:pt x="999" y="1801"/>
                    </a:lnTo>
                    <a:lnTo>
                      <a:pt x="1001" y="1801"/>
                    </a:lnTo>
                    <a:lnTo>
                      <a:pt x="1001" y="1803"/>
                    </a:lnTo>
                    <a:lnTo>
                      <a:pt x="1003" y="1803"/>
                    </a:lnTo>
                    <a:lnTo>
                      <a:pt x="1006" y="1806"/>
                    </a:lnTo>
                    <a:lnTo>
                      <a:pt x="1006" y="1808"/>
                    </a:lnTo>
                    <a:lnTo>
                      <a:pt x="1006" y="1811"/>
                    </a:lnTo>
                    <a:lnTo>
                      <a:pt x="1008" y="1811"/>
                    </a:lnTo>
                    <a:lnTo>
                      <a:pt x="1011" y="1811"/>
                    </a:lnTo>
                    <a:lnTo>
                      <a:pt x="1011" y="1813"/>
                    </a:lnTo>
                    <a:lnTo>
                      <a:pt x="1013" y="1813"/>
                    </a:lnTo>
                    <a:lnTo>
                      <a:pt x="1013" y="1816"/>
                    </a:lnTo>
                    <a:lnTo>
                      <a:pt x="1016" y="1816"/>
                    </a:lnTo>
                    <a:lnTo>
                      <a:pt x="1016" y="1818"/>
                    </a:lnTo>
                    <a:lnTo>
                      <a:pt x="1013" y="1821"/>
                    </a:lnTo>
                    <a:lnTo>
                      <a:pt x="1016" y="1823"/>
                    </a:lnTo>
                    <a:lnTo>
                      <a:pt x="1016" y="1826"/>
                    </a:lnTo>
                    <a:lnTo>
                      <a:pt x="1018" y="1828"/>
                    </a:lnTo>
                    <a:lnTo>
                      <a:pt x="1021" y="1828"/>
                    </a:lnTo>
                    <a:lnTo>
                      <a:pt x="1021" y="1831"/>
                    </a:lnTo>
                    <a:lnTo>
                      <a:pt x="1026" y="1833"/>
                    </a:lnTo>
                    <a:lnTo>
                      <a:pt x="1026" y="1836"/>
                    </a:lnTo>
                    <a:lnTo>
                      <a:pt x="1026" y="1838"/>
                    </a:lnTo>
                    <a:lnTo>
                      <a:pt x="1026" y="1841"/>
                    </a:lnTo>
                    <a:lnTo>
                      <a:pt x="1028" y="1841"/>
                    </a:lnTo>
                    <a:lnTo>
                      <a:pt x="1031" y="1843"/>
                    </a:lnTo>
                    <a:lnTo>
                      <a:pt x="1028" y="1843"/>
                    </a:lnTo>
                    <a:lnTo>
                      <a:pt x="1028" y="1846"/>
                    </a:lnTo>
                    <a:lnTo>
                      <a:pt x="1031" y="1846"/>
                    </a:lnTo>
                    <a:lnTo>
                      <a:pt x="1033" y="1848"/>
                    </a:lnTo>
                    <a:lnTo>
                      <a:pt x="1033" y="1851"/>
                    </a:lnTo>
                    <a:lnTo>
                      <a:pt x="1033" y="1853"/>
                    </a:lnTo>
                    <a:lnTo>
                      <a:pt x="1036" y="1853"/>
                    </a:lnTo>
                    <a:lnTo>
                      <a:pt x="1036" y="1856"/>
                    </a:lnTo>
                    <a:lnTo>
                      <a:pt x="1033" y="1856"/>
                    </a:lnTo>
                    <a:lnTo>
                      <a:pt x="1031" y="1856"/>
                    </a:lnTo>
                    <a:lnTo>
                      <a:pt x="1028" y="1858"/>
                    </a:lnTo>
                    <a:lnTo>
                      <a:pt x="1026" y="1858"/>
                    </a:lnTo>
                    <a:lnTo>
                      <a:pt x="1023" y="1858"/>
                    </a:lnTo>
                    <a:lnTo>
                      <a:pt x="1021" y="1861"/>
                    </a:lnTo>
                    <a:lnTo>
                      <a:pt x="1023" y="1863"/>
                    </a:lnTo>
                    <a:lnTo>
                      <a:pt x="1023" y="1865"/>
                    </a:lnTo>
                    <a:lnTo>
                      <a:pt x="1021" y="1868"/>
                    </a:lnTo>
                    <a:lnTo>
                      <a:pt x="1018" y="1870"/>
                    </a:lnTo>
                    <a:lnTo>
                      <a:pt x="1016" y="1870"/>
                    </a:lnTo>
                    <a:lnTo>
                      <a:pt x="1016" y="1873"/>
                    </a:lnTo>
                    <a:lnTo>
                      <a:pt x="1016" y="1875"/>
                    </a:lnTo>
                    <a:lnTo>
                      <a:pt x="1018" y="1878"/>
                    </a:lnTo>
                    <a:lnTo>
                      <a:pt x="1018" y="1880"/>
                    </a:lnTo>
                    <a:lnTo>
                      <a:pt x="1021" y="1880"/>
                    </a:lnTo>
                    <a:lnTo>
                      <a:pt x="1023" y="1883"/>
                    </a:lnTo>
                    <a:lnTo>
                      <a:pt x="1026" y="1885"/>
                    </a:lnTo>
                    <a:lnTo>
                      <a:pt x="1028" y="1888"/>
                    </a:lnTo>
                    <a:lnTo>
                      <a:pt x="1028" y="1890"/>
                    </a:lnTo>
                    <a:lnTo>
                      <a:pt x="1028" y="1893"/>
                    </a:lnTo>
                    <a:lnTo>
                      <a:pt x="1031" y="1893"/>
                    </a:lnTo>
                    <a:lnTo>
                      <a:pt x="1031" y="1898"/>
                    </a:lnTo>
                    <a:lnTo>
                      <a:pt x="1028" y="1900"/>
                    </a:lnTo>
                    <a:lnTo>
                      <a:pt x="1028" y="1903"/>
                    </a:lnTo>
                    <a:lnTo>
                      <a:pt x="1028" y="1908"/>
                    </a:lnTo>
                    <a:lnTo>
                      <a:pt x="1031" y="1913"/>
                    </a:lnTo>
                    <a:lnTo>
                      <a:pt x="1036" y="1915"/>
                    </a:lnTo>
                    <a:lnTo>
                      <a:pt x="1036" y="1918"/>
                    </a:lnTo>
                    <a:lnTo>
                      <a:pt x="1038" y="1923"/>
                    </a:lnTo>
                    <a:lnTo>
                      <a:pt x="1041" y="1928"/>
                    </a:lnTo>
                    <a:lnTo>
                      <a:pt x="1041" y="1933"/>
                    </a:lnTo>
                    <a:lnTo>
                      <a:pt x="1041" y="1938"/>
                    </a:lnTo>
                    <a:lnTo>
                      <a:pt x="1046" y="1942"/>
                    </a:lnTo>
                    <a:lnTo>
                      <a:pt x="1046" y="1947"/>
                    </a:lnTo>
                    <a:lnTo>
                      <a:pt x="1046" y="1952"/>
                    </a:lnTo>
                    <a:lnTo>
                      <a:pt x="1046" y="1957"/>
                    </a:lnTo>
                    <a:lnTo>
                      <a:pt x="1043" y="1960"/>
                    </a:lnTo>
                    <a:lnTo>
                      <a:pt x="1043" y="1965"/>
                    </a:lnTo>
                    <a:lnTo>
                      <a:pt x="1043" y="1970"/>
                    </a:lnTo>
                    <a:lnTo>
                      <a:pt x="1041" y="1985"/>
                    </a:lnTo>
                    <a:lnTo>
                      <a:pt x="1038" y="1990"/>
                    </a:lnTo>
                    <a:lnTo>
                      <a:pt x="1036" y="1990"/>
                    </a:lnTo>
                    <a:lnTo>
                      <a:pt x="1033" y="1992"/>
                    </a:lnTo>
                    <a:lnTo>
                      <a:pt x="1031" y="1995"/>
                    </a:lnTo>
                    <a:lnTo>
                      <a:pt x="1028" y="1995"/>
                    </a:lnTo>
                    <a:lnTo>
                      <a:pt x="1021" y="1995"/>
                    </a:lnTo>
                    <a:lnTo>
                      <a:pt x="1016" y="1995"/>
                    </a:lnTo>
                    <a:lnTo>
                      <a:pt x="1013" y="1992"/>
                    </a:lnTo>
                    <a:lnTo>
                      <a:pt x="1008" y="1990"/>
                    </a:lnTo>
                    <a:lnTo>
                      <a:pt x="1008" y="1987"/>
                    </a:lnTo>
                    <a:lnTo>
                      <a:pt x="1006" y="1987"/>
                    </a:lnTo>
                    <a:lnTo>
                      <a:pt x="1003" y="1985"/>
                    </a:lnTo>
                    <a:lnTo>
                      <a:pt x="1001" y="1982"/>
                    </a:lnTo>
                    <a:lnTo>
                      <a:pt x="996" y="1982"/>
                    </a:lnTo>
                    <a:lnTo>
                      <a:pt x="996" y="1980"/>
                    </a:lnTo>
                    <a:lnTo>
                      <a:pt x="994" y="1980"/>
                    </a:lnTo>
                    <a:lnTo>
                      <a:pt x="991" y="1980"/>
                    </a:lnTo>
                    <a:lnTo>
                      <a:pt x="989" y="1980"/>
                    </a:lnTo>
                    <a:lnTo>
                      <a:pt x="986" y="1980"/>
                    </a:lnTo>
                    <a:lnTo>
                      <a:pt x="984" y="1980"/>
                    </a:lnTo>
                    <a:lnTo>
                      <a:pt x="979" y="1980"/>
                    </a:lnTo>
                    <a:lnTo>
                      <a:pt x="974" y="1980"/>
                    </a:lnTo>
                    <a:lnTo>
                      <a:pt x="969" y="1977"/>
                    </a:lnTo>
                    <a:lnTo>
                      <a:pt x="966" y="1977"/>
                    </a:lnTo>
                    <a:lnTo>
                      <a:pt x="964" y="1977"/>
                    </a:lnTo>
                    <a:lnTo>
                      <a:pt x="961" y="1977"/>
                    </a:lnTo>
                    <a:lnTo>
                      <a:pt x="959" y="1980"/>
                    </a:lnTo>
                    <a:lnTo>
                      <a:pt x="954" y="1980"/>
                    </a:lnTo>
                    <a:lnTo>
                      <a:pt x="939" y="1977"/>
                    </a:lnTo>
                    <a:lnTo>
                      <a:pt x="924" y="1980"/>
                    </a:lnTo>
                    <a:lnTo>
                      <a:pt x="917" y="1982"/>
                    </a:lnTo>
                    <a:lnTo>
                      <a:pt x="892" y="1995"/>
                    </a:lnTo>
                    <a:lnTo>
                      <a:pt x="869" y="2015"/>
                    </a:lnTo>
                    <a:lnTo>
                      <a:pt x="867" y="2015"/>
                    </a:lnTo>
                    <a:lnTo>
                      <a:pt x="859" y="2017"/>
                    </a:lnTo>
                    <a:lnTo>
                      <a:pt x="859" y="2019"/>
                    </a:lnTo>
                    <a:lnTo>
                      <a:pt x="854" y="2019"/>
                    </a:lnTo>
                    <a:lnTo>
                      <a:pt x="852" y="2019"/>
                    </a:lnTo>
                    <a:lnTo>
                      <a:pt x="849" y="2022"/>
                    </a:lnTo>
                    <a:lnTo>
                      <a:pt x="842" y="2019"/>
                    </a:lnTo>
                    <a:lnTo>
                      <a:pt x="825" y="2022"/>
                    </a:lnTo>
                    <a:lnTo>
                      <a:pt x="822" y="2024"/>
                    </a:lnTo>
                    <a:lnTo>
                      <a:pt x="820" y="2024"/>
                    </a:lnTo>
                    <a:lnTo>
                      <a:pt x="820" y="2027"/>
                    </a:lnTo>
                    <a:lnTo>
                      <a:pt x="817" y="2027"/>
                    </a:lnTo>
                    <a:lnTo>
                      <a:pt x="815" y="2027"/>
                    </a:lnTo>
                    <a:lnTo>
                      <a:pt x="815" y="2029"/>
                    </a:lnTo>
                    <a:lnTo>
                      <a:pt x="812" y="2029"/>
                    </a:lnTo>
                    <a:lnTo>
                      <a:pt x="810" y="2029"/>
                    </a:lnTo>
                    <a:lnTo>
                      <a:pt x="810" y="2032"/>
                    </a:lnTo>
                    <a:lnTo>
                      <a:pt x="807" y="2032"/>
                    </a:lnTo>
                    <a:lnTo>
                      <a:pt x="807" y="2034"/>
                    </a:lnTo>
                    <a:lnTo>
                      <a:pt x="805" y="2034"/>
                    </a:lnTo>
                    <a:lnTo>
                      <a:pt x="805" y="2037"/>
                    </a:lnTo>
                    <a:lnTo>
                      <a:pt x="805" y="2039"/>
                    </a:lnTo>
                    <a:lnTo>
                      <a:pt x="802" y="2039"/>
                    </a:lnTo>
                    <a:lnTo>
                      <a:pt x="802" y="2042"/>
                    </a:lnTo>
                    <a:lnTo>
                      <a:pt x="802" y="2044"/>
                    </a:lnTo>
                    <a:lnTo>
                      <a:pt x="800" y="2044"/>
                    </a:lnTo>
                    <a:lnTo>
                      <a:pt x="800" y="2047"/>
                    </a:lnTo>
                    <a:lnTo>
                      <a:pt x="800" y="2049"/>
                    </a:lnTo>
                    <a:lnTo>
                      <a:pt x="800" y="2052"/>
                    </a:lnTo>
                    <a:lnTo>
                      <a:pt x="797" y="2052"/>
                    </a:lnTo>
                    <a:lnTo>
                      <a:pt x="797" y="2054"/>
                    </a:lnTo>
                    <a:lnTo>
                      <a:pt x="797" y="2057"/>
                    </a:lnTo>
                    <a:lnTo>
                      <a:pt x="797" y="2059"/>
                    </a:lnTo>
                    <a:lnTo>
                      <a:pt x="797" y="2062"/>
                    </a:lnTo>
                    <a:lnTo>
                      <a:pt x="800" y="2062"/>
                    </a:lnTo>
                    <a:lnTo>
                      <a:pt x="800" y="2064"/>
                    </a:lnTo>
                    <a:lnTo>
                      <a:pt x="800" y="2067"/>
                    </a:lnTo>
                    <a:lnTo>
                      <a:pt x="800" y="2069"/>
                    </a:lnTo>
                    <a:lnTo>
                      <a:pt x="800" y="2072"/>
                    </a:lnTo>
                    <a:lnTo>
                      <a:pt x="802" y="2072"/>
                    </a:lnTo>
                    <a:lnTo>
                      <a:pt x="802" y="2074"/>
                    </a:lnTo>
                    <a:lnTo>
                      <a:pt x="802" y="2077"/>
                    </a:lnTo>
                    <a:lnTo>
                      <a:pt x="800" y="2077"/>
                    </a:lnTo>
                    <a:lnTo>
                      <a:pt x="800" y="2079"/>
                    </a:lnTo>
                    <a:lnTo>
                      <a:pt x="800" y="2082"/>
                    </a:lnTo>
                    <a:lnTo>
                      <a:pt x="797" y="2084"/>
                    </a:lnTo>
                    <a:lnTo>
                      <a:pt x="797" y="2087"/>
                    </a:lnTo>
                    <a:lnTo>
                      <a:pt x="795" y="2087"/>
                    </a:lnTo>
                    <a:lnTo>
                      <a:pt x="795" y="2089"/>
                    </a:lnTo>
                    <a:lnTo>
                      <a:pt x="795" y="2092"/>
                    </a:lnTo>
                    <a:lnTo>
                      <a:pt x="792" y="2092"/>
                    </a:lnTo>
                    <a:lnTo>
                      <a:pt x="792" y="2094"/>
                    </a:lnTo>
                    <a:lnTo>
                      <a:pt x="792" y="2097"/>
                    </a:lnTo>
                    <a:lnTo>
                      <a:pt x="792" y="2099"/>
                    </a:lnTo>
                    <a:lnTo>
                      <a:pt x="790" y="2099"/>
                    </a:lnTo>
                    <a:lnTo>
                      <a:pt x="790" y="2101"/>
                    </a:lnTo>
                    <a:lnTo>
                      <a:pt x="790" y="2104"/>
                    </a:lnTo>
                    <a:lnTo>
                      <a:pt x="787" y="2104"/>
                    </a:lnTo>
                    <a:lnTo>
                      <a:pt x="787" y="2106"/>
                    </a:lnTo>
                    <a:lnTo>
                      <a:pt x="787" y="2109"/>
                    </a:lnTo>
                    <a:lnTo>
                      <a:pt x="785" y="2109"/>
                    </a:lnTo>
                    <a:lnTo>
                      <a:pt x="785" y="2111"/>
                    </a:lnTo>
                    <a:lnTo>
                      <a:pt x="785" y="2114"/>
                    </a:lnTo>
                    <a:lnTo>
                      <a:pt x="782" y="2114"/>
                    </a:lnTo>
                    <a:lnTo>
                      <a:pt x="782" y="2116"/>
                    </a:lnTo>
                    <a:lnTo>
                      <a:pt x="780" y="2116"/>
                    </a:lnTo>
                    <a:lnTo>
                      <a:pt x="780" y="2119"/>
                    </a:lnTo>
                    <a:lnTo>
                      <a:pt x="777" y="2119"/>
                    </a:lnTo>
                    <a:lnTo>
                      <a:pt x="775" y="2119"/>
                    </a:lnTo>
                    <a:lnTo>
                      <a:pt x="772" y="2121"/>
                    </a:lnTo>
                    <a:lnTo>
                      <a:pt x="770" y="2121"/>
                    </a:lnTo>
                    <a:lnTo>
                      <a:pt x="770" y="2124"/>
                    </a:lnTo>
                    <a:lnTo>
                      <a:pt x="767" y="2124"/>
                    </a:lnTo>
                    <a:lnTo>
                      <a:pt x="765" y="2124"/>
                    </a:lnTo>
                    <a:lnTo>
                      <a:pt x="765" y="2126"/>
                    </a:lnTo>
                    <a:lnTo>
                      <a:pt x="767" y="2126"/>
                    </a:lnTo>
                    <a:lnTo>
                      <a:pt x="767" y="2129"/>
                    </a:lnTo>
                    <a:lnTo>
                      <a:pt x="770" y="2129"/>
                    </a:lnTo>
                    <a:lnTo>
                      <a:pt x="770" y="2131"/>
                    </a:lnTo>
                    <a:lnTo>
                      <a:pt x="772" y="2131"/>
                    </a:lnTo>
                    <a:lnTo>
                      <a:pt x="772" y="2134"/>
                    </a:lnTo>
                    <a:lnTo>
                      <a:pt x="772" y="2136"/>
                    </a:lnTo>
                    <a:lnTo>
                      <a:pt x="775" y="2136"/>
                    </a:lnTo>
                    <a:lnTo>
                      <a:pt x="775" y="2139"/>
                    </a:lnTo>
                    <a:lnTo>
                      <a:pt x="777" y="2139"/>
                    </a:lnTo>
                    <a:lnTo>
                      <a:pt x="777" y="2141"/>
                    </a:lnTo>
                    <a:lnTo>
                      <a:pt x="780" y="2144"/>
                    </a:lnTo>
                    <a:lnTo>
                      <a:pt x="780" y="2146"/>
                    </a:lnTo>
                    <a:lnTo>
                      <a:pt x="780" y="2149"/>
                    </a:lnTo>
                    <a:lnTo>
                      <a:pt x="780" y="2151"/>
                    </a:lnTo>
                    <a:lnTo>
                      <a:pt x="777" y="2151"/>
                    </a:lnTo>
                    <a:lnTo>
                      <a:pt x="777" y="2154"/>
                    </a:lnTo>
                    <a:lnTo>
                      <a:pt x="777" y="2156"/>
                    </a:lnTo>
                    <a:lnTo>
                      <a:pt x="777" y="2159"/>
                    </a:lnTo>
                    <a:lnTo>
                      <a:pt x="777" y="2161"/>
                    </a:lnTo>
                    <a:lnTo>
                      <a:pt x="780" y="2161"/>
                    </a:lnTo>
                    <a:lnTo>
                      <a:pt x="780" y="2164"/>
                    </a:lnTo>
                    <a:lnTo>
                      <a:pt x="782" y="2164"/>
                    </a:lnTo>
                    <a:lnTo>
                      <a:pt x="782" y="2166"/>
                    </a:lnTo>
                    <a:lnTo>
                      <a:pt x="785" y="2166"/>
                    </a:lnTo>
                    <a:lnTo>
                      <a:pt x="785" y="2169"/>
                    </a:lnTo>
                    <a:lnTo>
                      <a:pt x="787" y="2169"/>
                    </a:lnTo>
                    <a:lnTo>
                      <a:pt x="787" y="2171"/>
                    </a:lnTo>
                    <a:lnTo>
                      <a:pt x="790" y="2171"/>
                    </a:lnTo>
                    <a:lnTo>
                      <a:pt x="790" y="2174"/>
                    </a:lnTo>
                    <a:lnTo>
                      <a:pt x="792" y="2174"/>
                    </a:lnTo>
                    <a:lnTo>
                      <a:pt x="795" y="2174"/>
                    </a:lnTo>
                    <a:lnTo>
                      <a:pt x="795" y="2176"/>
                    </a:lnTo>
                    <a:lnTo>
                      <a:pt x="797" y="2176"/>
                    </a:lnTo>
                    <a:lnTo>
                      <a:pt x="800" y="2176"/>
                    </a:lnTo>
                    <a:lnTo>
                      <a:pt x="800" y="2178"/>
                    </a:lnTo>
                    <a:lnTo>
                      <a:pt x="802" y="2178"/>
                    </a:lnTo>
                    <a:lnTo>
                      <a:pt x="805" y="2178"/>
                    </a:lnTo>
                    <a:lnTo>
                      <a:pt x="805" y="2181"/>
                    </a:lnTo>
                    <a:lnTo>
                      <a:pt x="807" y="2181"/>
                    </a:lnTo>
                    <a:lnTo>
                      <a:pt x="807" y="2183"/>
                    </a:lnTo>
                    <a:lnTo>
                      <a:pt x="807" y="2186"/>
                    </a:lnTo>
                    <a:lnTo>
                      <a:pt x="807" y="2188"/>
                    </a:lnTo>
                    <a:lnTo>
                      <a:pt x="807" y="2191"/>
                    </a:lnTo>
                    <a:lnTo>
                      <a:pt x="805" y="2191"/>
                    </a:lnTo>
                    <a:lnTo>
                      <a:pt x="805" y="2193"/>
                    </a:lnTo>
                    <a:lnTo>
                      <a:pt x="807" y="2193"/>
                    </a:lnTo>
                    <a:lnTo>
                      <a:pt x="807" y="2196"/>
                    </a:lnTo>
                    <a:lnTo>
                      <a:pt x="807" y="2198"/>
                    </a:lnTo>
                    <a:lnTo>
                      <a:pt x="810" y="2198"/>
                    </a:lnTo>
                    <a:lnTo>
                      <a:pt x="810" y="2201"/>
                    </a:lnTo>
                    <a:lnTo>
                      <a:pt x="810" y="2203"/>
                    </a:lnTo>
                    <a:lnTo>
                      <a:pt x="812" y="2203"/>
                    </a:lnTo>
                    <a:lnTo>
                      <a:pt x="812" y="2206"/>
                    </a:lnTo>
                    <a:lnTo>
                      <a:pt x="815" y="2206"/>
                    </a:lnTo>
                    <a:lnTo>
                      <a:pt x="815" y="2208"/>
                    </a:lnTo>
                    <a:lnTo>
                      <a:pt x="817" y="2208"/>
                    </a:lnTo>
                    <a:lnTo>
                      <a:pt x="820" y="2208"/>
                    </a:lnTo>
                    <a:lnTo>
                      <a:pt x="820" y="2211"/>
                    </a:lnTo>
                    <a:lnTo>
                      <a:pt x="822" y="2211"/>
                    </a:lnTo>
                    <a:lnTo>
                      <a:pt x="825" y="2211"/>
                    </a:lnTo>
                    <a:lnTo>
                      <a:pt x="827" y="2213"/>
                    </a:lnTo>
                    <a:lnTo>
                      <a:pt x="830" y="2213"/>
                    </a:lnTo>
                    <a:lnTo>
                      <a:pt x="832" y="2213"/>
                    </a:lnTo>
                    <a:lnTo>
                      <a:pt x="835" y="2213"/>
                    </a:lnTo>
                    <a:lnTo>
                      <a:pt x="837" y="2213"/>
                    </a:lnTo>
                    <a:lnTo>
                      <a:pt x="837" y="2216"/>
                    </a:lnTo>
                    <a:lnTo>
                      <a:pt x="840" y="2216"/>
                    </a:lnTo>
                    <a:lnTo>
                      <a:pt x="842" y="2216"/>
                    </a:lnTo>
                    <a:lnTo>
                      <a:pt x="844" y="2216"/>
                    </a:lnTo>
                    <a:lnTo>
                      <a:pt x="844" y="2213"/>
                    </a:lnTo>
                    <a:lnTo>
                      <a:pt x="847" y="2213"/>
                    </a:lnTo>
                    <a:lnTo>
                      <a:pt x="849" y="2213"/>
                    </a:lnTo>
                    <a:lnTo>
                      <a:pt x="849" y="2216"/>
                    </a:lnTo>
                    <a:lnTo>
                      <a:pt x="849" y="2218"/>
                    </a:lnTo>
                    <a:lnTo>
                      <a:pt x="847" y="2218"/>
                    </a:lnTo>
                    <a:lnTo>
                      <a:pt x="847" y="2221"/>
                    </a:lnTo>
                    <a:lnTo>
                      <a:pt x="847" y="2223"/>
                    </a:lnTo>
                    <a:lnTo>
                      <a:pt x="847" y="2226"/>
                    </a:lnTo>
                    <a:lnTo>
                      <a:pt x="844" y="2226"/>
                    </a:lnTo>
                    <a:lnTo>
                      <a:pt x="847" y="2228"/>
                    </a:lnTo>
                    <a:lnTo>
                      <a:pt x="847" y="2231"/>
                    </a:lnTo>
                    <a:lnTo>
                      <a:pt x="847" y="2233"/>
                    </a:lnTo>
                    <a:lnTo>
                      <a:pt x="847" y="2236"/>
                    </a:lnTo>
                    <a:lnTo>
                      <a:pt x="844" y="2238"/>
                    </a:lnTo>
                    <a:lnTo>
                      <a:pt x="844" y="2241"/>
                    </a:lnTo>
                    <a:lnTo>
                      <a:pt x="844" y="2243"/>
                    </a:lnTo>
                    <a:lnTo>
                      <a:pt x="842" y="2243"/>
                    </a:lnTo>
                    <a:lnTo>
                      <a:pt x="842" y="2246"/>
                    </a:lnTo>
                    <a:lnTo>
                      <a:pt x="840" y="2246"/>
                    </a:lnTo>
                    <a:lnTo>
                      <a:pt x="840" y="2248"/>
                    </a:lnTo>
                    <a:lnTo>
                      <a:pt x="842" y="2248"/>
                    </a:lnTo>
                    <a:lnTo>
                      <a:pt x="842" y="2251"/>
                    </a:lnTo>
                    <a:lnTo>
                      <a:pt x="844" y="2251"/>
                    </a:lnTo>
                    <a:lnTo>
                      <a:pt x="844" y="2253"/>
                    </a:lnTo>
                    <a:lnTo>
                      <a:pt x="847" y="2253"/>
                    </a:lnTo>
                    <a:lnTo>
                      <a:pt x="849" y="2253"/>
                    </a:lnTo>
                    <a:lnTo>
                      <a:pt x="852" y="2253"/>
                    </a:lnTo>
                    <a:lnTo>
                      <a:pt x="852" y="2255"/>
                    </a:lnTo>
                    <a:lnTo>
                      <a:pt x="854" y="2255"/>
                    </a:lnTo>
                    <a:lnTo>
                      <a:pt x="857" y="2255"/>
                    </a:lnTo>
                    <a:lnTo>
                      <a:pt x="859" y="2255"/>
                    </a:lnTo>
                    <a:lnTo>
                      <a:pt x="859" y="2258"/>
                    </a:lnTo>
                    <a:lnTo>
                      <a:pt x="862" y="2258"/>
                    </a:lnTo>
                    <a:lnTo>
                      <a:pt x="864" y="2258"/>
                    </a:lnTo>
                    <a:lnTo>
                      <a:pt x="864" y="2260"/>
                    </a:lnTo>
                    <a:lnTo>
                      <a:pt x="864" y="2263"/>
                    </a:lnTo>
                    <a:lnTo>
                      <a:pt x="864" y="2265"/>
                    </a:lnTo>
                    <a:lnTo>
                      <a:pt x="867" y="2265"/>
                    </a:lnTo>
                    <a:lnTo>
                      <a:pt x="867" y="2268"/>
                    </a:lnTo>
                    <a:lnTo>
                      <a:pt x="867" y="2270"/>
                    </a:lnTo>
                    <a:lnTo>
                      <a:pt x="864" y="2273"/>
                    </a:lnTo>
                    <a:lnTo>
                      <a:pt x="864" y="2275"/>
                    </a:lnTo>
                    <a:lnTo>
                      <a:pt x="862" y="2275"/>
                    </a:lnTo>
                    <a:lnTo>
                      <a:pt x="862" y="2278"/>
                    </a:lnTo>
                    <a:lnTo>
                      <a:pt x="862" y="2280"/>
                    </a:lnTo>
                    <a:lnTo>
                      <a:pt x="862" y="2283"/>
                    </a:lnTo>
                    <a:lnTo>
                      <a:pt x="864" y="2283"/>
                    </a:lnTo>
                    <a:lnTo>
                      <a:pt x="864" y="2285"/>
                    </a:lnTo>
                    <a:lnTo>
                      <a:pt x="864" y="2288"/>
                    </a:lnTo>
                    <a:lnTo>
                      <a:pt x="867" y="2288"/>
                    </a:lnTo>
                    <a:lnTo>
                      <a:pt x="867" y="2290"/>
                    </a:lnTo>
                    <a:lnTo>
                      <a:pt x="867" y="2293"/>
                    </a:lnTo>
                    <a:lnTo>
                      <a:pt x="867" y="2295"/>
                    </a:lnTo>
                    <a:lnTo>
                      <a:pt x="867" y="2298"/>
                    </a:lnTo>
                    <a:lnTo>
                      <a:pt x="864" y="2298"/>
                    </a:lnTo>
                    <a:lnTo>
                      <a:pt x="864" y="2300"/>
                    </a:lnTo>
                    <a:lnTo>
                      <a:pt x="862" y="2303"/>
                    </a:lnTo>
                    <a:lnTo>
                      <a:pt x="859" y="2305"/>
                    </a:lnTo>
                    <a:lnTo>
                      <a:pt x="857" y="2305"/>
                    </a:lnTo>
                    <a:lnTo>
                      <a:pt x="857" y="2308"/>
                    </a:lnTo>
                    <a:lnTo>
                      <a:pt x="854" y="2308"/>
                    </a:lnTo>
                    <a:lnTo>
                      <a:pt x="852" y="2310"/>
                    </a:lnTo>
                    <a:lnTo>
                      <a:pt x="849" y="2310"/>
                    </a:lnTo>
                    <a:lnTo>
                      <a:pt x="847" y="2310"/>
                    </a:lnTo>
                    <a:lnTo>
                      <a:pt x="847" y="2313"/>
                    </a:lnTo>
                    <a:lnTo>
                      <a:pt x="844" y="2313"/>
                    </a:lnTo>
                    <a:lnTo>
                      <a:pt x="842" y="2313"/>
                    </a:lnTo>
                    <a:lnTo>
                      <a:pt x="842" y="2315"/>
                    </a:lnTo>
                    <a:lnTo>
                      <a:pt x="840" y="2315"/>
                    </a:lnTo>
                    <a:lnTo>
                      <a:pt x="840" y="2318"/>
                    </a:lnTo>
                    <a:lnTo>
                      <a:pt x="837" y="2320"/>
                    </a:lnTo>
                    <a:lnTo>
                      <a:pt x="835" y="2320"/>
                    </a:lnTo>
                    <a:lnTo>
                      <a:pt x="835" y="2323"/>
                    </a:lnTo>
                    <a:lnTo>
                      <a:pt x="832" y="2323"/>
                    </a:lnTo>
                    <a:lnTo>
                      <a:pt x="832" y="2325"/>
                    </a:lnTo>
                    <a:lnTo>
                      <a:pt x="832" y="2328"/>
                    </a:lnTo>
                    <a:lnTo>
                      <a:pt x="830" y="2328"/>
                    </a:lnTo>
                    <a:lnTo>
                      <a:pt x="830" y="2330"/>
                    </a:lnTo>
                    <a:lnTo>
                      <a:pt x="827" y="2330"/>
                    </a:lnTo>
                    <a:lnTo>
                      <a:pt x="827" y="2333"/>
                    </a:lnTo>
                    <a:lnTo>
                      <a:pt x="825" y="2333"/>
                    </a:lnTo>
                    <a:lnTo>
                      <a:pt x="825" y="2335"/>
                    </a:lnTo>
                    <a:lnTo>
                      <a:pt x="822" y="2335"/>
                    </a:lnTo>
                    <a:lnTo>
                      <a:pt x="822" y="2337"/>
                    </a:lnTo>
                    <a:lnTo>
                      <a:pt x="822" y="2340"/>
                    </a:lnTo>
                    <a:lnTo>
                      <a:pt x="820" y="2340"/>
                    </a:lnTo>
                    <a:lnTo>
                      <a:pt x="820" y="2342"/>
                    </a:lnTo>
                    <a:lnTo>
                      <a:pt x="820" y="2345"/>
                    </a:lnTo>
                    <a:lnTo>
                      <a:pt x="817" y="2347"/>
                    </a:lnTo>
                    <a:lnTo>
                      <a:pt x="817" y="2350"/>
                    </a:lnTo>
                    <a:lnTo>
                      <a:pt x="820" y="2350"/>
                    </a:lnTo>
                    <a:lnTo>
                      <a:pt x="820" y="2352"/>
                    </a:lnTo>
                    <a:lnTo>
                      <a:pt x="820" y="2355"/>
                    </a:lnTo>
                    <a:lnTo>
                      <a:pt x="822" y="2357"/>
                    </a:lnTo>
                    <a:lnTo>
                      <a:pt x="820" y="2357"/>
                    </a:lnTo>
                    <a:lnTo>
                      <a:pt x="817" y="2357"/>
                    </a:lnTo>
                    <a:lnTo>
                      <a:pt x="815" y="2357"/>
                    </a:lnTo>
                    <a:lnTo>
                      <a:pt x="812" y="2357"/>
                    </a:lnTo>
                    <a:lnTo>
                      <a:pt x="810" y="2357"/>
                    </a:lnTo>
                    <a:lnTo>
                      <a:pt x="807" y="2357"/>
                    </a:lnTo>
                    <a:lnTo>
                      <a:pt x="805" y="2357"/>
                    </a:lnTo>
                    <a:lnTo>
                      <a:pt x="802" y="2357"/>
                    </a:lnTo>
                    <a:lnTo>
                      <a:pt x="800" y="2357"/>
                    </a:lnTo>
                    <a:lnTo>
                      <a:pt x="797" y="2357"/>
                    </a:lnTo>
                    <a:lnTo>
                      <a:pt x="795" y="2357"/>
                    </a:lnTo>
                    <a:lnTo>
                      <a:pt x="792" y="2357"/>
                    </a:lnTo>
                    <a:lnTo>
                      <a:pt x="790" y="2357"/>
                    </a:lnTo>
                    <a:lnTo>
                      <a:pt x="787" y="2357"/>
                    </a:lnTo>
                    <a:lnTo>
                      <a:pt x="785" y="2357"/>
                    </a:lnTo>
                    <a:lnTo>
                      <a:pt x="782" y="2357"/>
                    </a:lnTo>
                    <a:lnTo>
                      <a:pt x="780" y="2357"/>
                    </a:lnTo>
                    <a:lnTo>
                      <a:pt x="777" y="2357"/>
                    </a:lnTo>
                    <a:lnTo>
                      <a:pt x="775" y="2355"/>
                    </a:lnTo>
                    <a:lnTo>
                      <a:pt x="772" y="2355"/>
                    </a:lnTo>
                    <a:lnTo>
                      <a:pt x="770" y="2355"/>
                    </a:lnTo>
                    <a:lnTo>
                      <a:pt x="767" y="2355"/>
                    </a:lnTo>
                    <a:lnTo>
                      <a:pt x="765" y="2355"/>
                    </a:lnTo>
                    <a:lnTo>
                      <a:pt x="763" y="2355"/>
                    </a:lnTo>
                    <a:lnTo>
                      <a:pt x="760" y="2355"/>
                    </a:lnTo>
                    <a:lnTo>
                      <a:pt x="758" y="2355"/>
                    </a:lnTo>
                    <a:lnTo>
                      <a:pt x="758" y="2352"/>
                    </a:lnTo>
                    <a:lnTo>
                      <a:pt x="755" y="2352"/>
                    </a:lnTo>
                    <a:lnTo>
                      <a:pt x="753" y="2352"/>
                    </a:lnTo>
                    <a:lnTo>
                      <a:pt x="750" y="2352"/>
                    </a:lnTo>
                    <a:lnTo>
                      <a:pt x="748" y="2352"/>
                    </a:lnTo>
                    <a:lnTo>
                      <a:pt x="745" y="2352"/>
                    </a:lnTo>
                    <a:lnTo>
                      <a:pt x="743" y="2352"/>
                    </a:lnTo>
                    <a:lnTo>
                      <a:pt x="740" y="2352"/>
                    </a:lnTo>
                    <a:lnTo>
                      <a:pt x="738" y="2352"/>
                    </a:lnTo>
                    <a:lnTo>
                      <a:pt x="735" y="2352"/>
                    </a:lnTo>
                    <a:lnTo>
                      <a:pt x="733" y="2352"/>
                    </a:lnTo>
                    <a:lnTo>
                      <a:pt x="730" y="2352"/>
                    </a:lnTo>
                    <a:lnTo>
                      <a:pt x="728" y="2350"/>
                    </a:lnTo>
                    <a:lnTo>
                      <a:pt x="725" y="2350"/>
                    </a:lnTo>
                    <a:lnTo>
                      <a:pt x="723" y="2347"/>
                    </a:lnTo>
                    <a:lnTo>
                      <a:pt x="720" y="2347"/>
                    </a:lnTo>
                    <a:lnTo>
                      <a:pt x="718" y="2347"/>
                    </a:lnTo>
                    <a:lnTo>
                      <a:pt x="715" y="2347"/>
                    </a:lnTo>
                    <a:lnTo>
                      <a:pt x="713" y="2347"/>
                    </a:lnTo>
                    <a:lnTo>
                      <a:pt x="710" y="2347"/>
                    </a:lnTo>
                    <a:lnTo>
                      <a:pt x="708" y="2345"/>
                    </a:lnTo>
                    <a:lnTo>
                      <a:pt x="705" y="2345"/>
                    </a:lnTo>
                    <a:lnTo>
                      <a:pt x="703" y="2345"/>
                    </a:lnTo>
                    <a:lnTo>
                      <a:pt x="700" y="2345"/>
                    </a:lnTo>
                    <a:lnTo>
                      <a:pt x="698" y="2345"/>
                    </a:lnTo>
                    <a:lnTo>
                      <a:pt x="695" y="2345"/>
                    </a:lnTo>
                    <a:lnTo>
                      <a:pt x="693" y="2345"/>
                    </a:lnTo>
                    <a:lnTo>
                      <a:pt x="690" y="2345"/>
                    </a:lnTo>
                    <a:lnTo>
                      <a:pt x="688" y="2345"/>
                    </a:lnTo>
                    <a:lnTo>
                      <a:pt x="688" y="2347"/>
                    </a:lnTo>
                    <a:lnTo>
                      <a:pt x="686" y="2347"/>
                    </a:lnTo>
                    <a:lnTo>
                      <a:pt x="683" y="2350"/>
                    </a:lnTo>
                    <a:lnTo>
                      <a:pt x="681" y="2350"/>
                    </a:lnTo>
                    <a:lnTo>
                      <a:pt x="681" y="2352"/>
                    </a:lnTo>
                    <a:lnTo>
                      <a:pt x="678" y="2352"/>
                    </a:lnTo>
                    <a:lnTo>
                      <a:pt x="676" y="2352"/>
                    </a:lnTo>
                    <a:lnTo>
                      <a:pt x="673" y="2355"/>
                    </a:lnTo>
                    <a:lnTo>
                      <a:pt x="671" y="2355"/>
                    </a:lnTo>
                    <a:lnTo>
                      <a:pt x="671" y="2357"/>
                    </a:lnTo>
                    <a:lnTo>
                      <a:pt x="668" y="2357"/>
                    </a:lnTo>
                    <a:lnTo>
                      <a:pt x="668" y="2360"/>
                    </a:lnTo>
                    <a:lnTo>
                      <a:pt x="666" y="2360"/>
                    </a:lnTo>
                    <a:lnTo>
                      <a:pt x="663" y="2360"/>
                    </a:lnTo>
                    <a:lnTo>
                      <a:pt x="663" y="2362"/>
                    </a:lnTo>
                    <a:lnTo>
                      <a:pt x="661" y="2362"/>
                    </a:lnTo>
                    <a:lnTo>
                      <a:pt x="658" y="2362"/>
                    </a:lnTo>
                    <a:lnTo>
                      <a:pt x="656" y="2362"/>
                    </a:lnTo>
                    <a:lnTo>
                      <a:pt x="653" y="2362"/>
                    </a:lnTo>
                    <a:lnTo>
                      <a:pt x="653" y="2365"/>
                    </a:lnTo>
                    <a:lnTo>
                      <a:pt x="651" y="2365"/>
                    </a:lnTo>
                    <a:lnTo>
                      <a:pt x="648" y="2365"/>
                    </a:lnTo>
                    <a:lnTo>
                      <a:pt x="646" y="2365"/>
                    </a:lnTo>
                    <a:lnTo>
                      <a:pt x="646" y="2367"/>
                    </a:lnTo>
                    <a:lnTo>
                      <a:pt x="643" y="2367"/>
                    </a:lnTo>
                    <a:lnTo>
                      <a:pt x="641" y="2367"/>
                    </a:lnTo>
                    <a:lnTo>
                      <a:pt x="641" y="2370"/>
                    </a:lnTo>
                    <a:lnTo>
                      <a:pt x="638" y="2370"/>
                    </a:lnTo>
                    <a:lnTo>
                      <a:pt x="638" y="2372"/>
                    </a:lnTo>
                    <a:lnTo>
                      <a:pt x="636" y="2372"/>
                    </a:lnTo>
                    <a:lnTo>
                      <a:pt x="633" y="2372"/>
                    </a:lnTo>
                    <a:lnTo>
                      <a:pt x="631" y="2372"/>
                    </a:lnTo>
                    <a:lnTo>
                      <a:pt x="628" y="2372"/>
                    </a:lnTo>
                    <a:lnTo>
                      <a:pt x="628" y="2375"/>
                    </a:lnTo>
                    <a:lnTo>
                      <a:pt x="626" y="2375"/>
                    </a:lnTo>
                    <a:lnTo>
                      <a:pt x="626" y="2377"/>
                    </a:lnTo>
                    <a:lnTo>
                      <a:pt x="626" y="2380"/>
                    </a:lnTo>
                    <a:lnTo>
                      <a:pt x="628" y="2382"/>
                    </a:lnTo>
                    <a:lnTo>
                      <a:pt x="628" y="2385"/>
                    </a:lnTo>
                    <a:lnTo>
                      <a:pt x="631" y="2385"/>
                    </a:lnTo>
                    <a:lnTo>
                      <a:pt x="631" y="2387"/>
                    </a:lnTo>
                    <a:lnTo>
                      <a:pt x="631" y="2390"/>
                    </a:lnTo>
                    <a:lnTo>
                      <a:pt x="628" y="2390"/>
                    </a:lnTo>
                    <a:lnTo>
                      <a:pt x="628" y="2392"/>
                    </a:lnTo>
                    <a:lnTo>
                      <a:pt x="626" y="2392"/>
                    </a:lnTo>
                    <a:lnTo>
                      <a:pt x="623" y="2392"/>
                    </a:lnTo>
                    <a:lnTo>
                      <a:pt x="623" y="2395"/>
                    </a:lnTo>
                    <a:lnTo>
                      <a:pt x="621" y="2395"/>
                    </a:lnTo>
                    <a:lnTo>
                      <a:pt x="618" y="2395"/>
                    </a:lnTo>
                    <a:lnTo>
                      <a:pt x="616" y="2395"/>
                    </a:lnTo>
                    <a:lnTo>
                      <a:pt x="613" y="2395"/>
                    </a:lnTo>
                    <a:lnTo>
                      <a:pt x="611" y="2395"/>
                    </a:lnTo>
                    <a:lnTo>
                      <a:pt x="608" y="2395"/>
                    </a:lnTo>
                    <a:lnTo>
                      <a:pt x="606" y="2397"/>
                    </a:lnTo>
                    <a:lnTo>
                      <a:pt x="606" y="2395"/>
                    </a:lnTo>
                    <a:lnTo>
                      <a:pt x="604" y="2395"/>
                    </a:lnTo>
                    <a:lnTo>
                      <a:pt x="601" y="2395"/>
                    </a:lnTo>
                    <a:lnTo>
                      <a:pt x="601" y="2397"/>
                    </a:lnTo>
                    <a:lnTo>
                      <a:pt x="599" y="2397"/>
                    </a:lnTo>
                    <a:lnTo>
                      <a:pt x="596" y="2397"/>
                    </a:lnTo>
                    <a:lnTo>
                      <a:pt x="594" y="2397"/>
                    </a:lnTo>
                    <a:lnTo>
                      <a:pt x="591" y="2397"/>
                    </a:lnTo>
                    <a:lnTo>
                      <a:pt x="589" y="2397"/>
                    </a:lnTo>
                    <a:lnTo>
                      <a:pt x="586" y="2397"/>
                    </a:lnTo>
                    <a:lnTo>
                      <a:pt x="586" y="2400"/>
                    </a:lnTo>
                    <a:lnTo>
                      <a:pt x="584" y="2400"/>
                    </a:lnTo>
                    <a:lnTo>
                      <a:pt x="581" y="2400"/>
                    </a:lnTo>
                    <a:lnTo>
                      <a:pt x="579" y="2400"/>
                    </a:lnTo>
                    <a:lnTo>
                      <a:pt x="576" y="2400"/>
                    </a:lnTo>
                    <a:lnTo>
                      <a:pt x="574" y="2400"/>
                    </a:lnTo>
                    <a:lnTo>
                      <a:pt x="571" y="2397"/>
                    </a:lnTo>
                    <a:lnTo>
                      <a:pt x="569" y="2397"/>
                    </a:lnTo>
                    <a:lnTo>
                      <a:pt x="569" y="2400"/>
                    </a:lnTo>
                    <a:lnTo>
                      <a:pt x="566" y="2400"/>
                    </a:lnTo>
                    <a:lnTo>
                      <a:pt x="564" y="2400"/>
                    </a:lnTo>
                    <a:lnTo>
                      <a:pt x="561" y="2400"/>
                    </a:lnTo>
                    <a:lnTo>
                      <a:pt x="559" y="2400"/>
                    </a:lnTo>
                    <a:lnTo>
                      <a:pt x="556" y="2400"/>
                    </a:lnTo>
                    <a:lnTo>
                      <a:pt x="554" y="2400"/>
                    </a:lnTo>
                    <a:lnTo>
                      <a:pt x="551" y="2400"/>
                    </a:lnTo>
                    <a:lnTo>
                      <a:pt x="551" y="2397"/>
                    </a:lnTo>
                    <a:lnTo>
                      <a:pt x="549" y="2397"/>
                    </a:lnTo>
                    <a:lnTo>
                      <a:pt x="546" y="2397"/>
                    </a:lnTo>
                    <a:lnTo>
                      <a:pt x="544" y="2395"/>
                    </a:lnTo>
                    <a:lnTo>
                      <a:pt x="541" y="2395"/>
                    </a:lnTo>
                    <a:lnTo>
                      <a:pt x="541" y="2392"/>
                    </a:lnTo>
                    <a:lnTo>
                      <a:pt x="539" y="2392"/>
                    </a:lnTo>
                    <a:lnTo>
                      <a:pt x="539" y="2390"/>
                    </a:lnTo>
                    <a:lnTo>
                      <a:pt x="536" y="2390"/>
                    </a:lnTo>
                    <a:lnTo>
                      <a:pt x="536" y="2387"/>
                    </a:lnTo>
                    <a:lnTo>
                      <a:pt x="534" y="2387"/>
                    </a:lnTo>
                    <a:lnTo>
                      <a:pt x="534" y="2385"/>
                    </a:lnTo>
                    <a:lnTo>
                      <a:pt x="534" y="2382"/>
                    </a:lnTo>
                    <a:lnTo>
                      <a:pt x="531" y="2382"/>
                    </a:lnTo>
                    <a:lnTo>
                      <a:pt x="531" y="2380"/>
                    </a:lnTo>
                    <a:lnTo>
                      <a:pt x="531" y="2377"/>
                    </a:lnTo>
                    <a:lnTo>
                      <a:pt x="529" y="2377"/>
                    </a:lnTo>
                    <a:lnTo>
                      <a:pt x="529" y="2375"/>
                    </a:lnTo>
                    <a:lnTo>
                      <a:pt x="527" y="2375"/>
                    </a:lnTo>
                    <a:lnTo>
                      <a:pt x="524" y="2375"/>
                    </a:lnTo>
                    <a:lnTo>
                      <a:pt x="524" y="2372"/>
                    </a:lnTo>
                    <a:lnTo>
                      <a:pt x="522" y="2372"/>
                    </a:lnTo>
                    <a:lnTo>
                      <a:pt x="522" y="2370"/>
                    </a:lnTo>
                    <a:lnTo>
                      <a:pt x="519" y="2370"/>
                    </a:lnTo>
                    <a:lnTo>
                      <a:pt x="517" y="2370"/>
                    </a:lnTo>
                    <a:lnTo>
                      <a:pt x="517" y="2367"/>
                    </a:lnTo>
                    <a:lnTo>
                      <a:pt x="514" y="2367"/>
                    </a:lnTo>
                    <a:lnTo>
                      <a:pt x="512" y="2367"/>
                    </a:lnTo>
                    <a:lnTo>
                      <a:pt x="509" y="2367"/>
                    </a:lnTo>
                    <a:lnTo>
                      <a:pt x="509" y="2365"/>
                    </a:lnTo>
                    <a:lnTo>
                      <a:pt x="507" y="2365"/>
                    </a:lnTo>
                    <a:lnTo>
                      <a:pt x="504" y="2365"/>
                    </a:lnTo>
                    <a:lnTo>
                      <a:pt x="502" y="2365"/>
                    </a:lnTo>
                    <a:lnTo>
                      <a:pt x="499" y="2365"/>
                    </a:lnTo>
                    <a:lnTo>
                      <a:pt x="497" y="2365"/>
                    </a:lnTo>
                    <a:lnTo>
                      <a:pt x="494" y="2365"/>
                    </a:lnTo>
                    <a:lnTo>
                      <a:pt x="494" y="2362"/>
                    </a:lnTo>
                    <a:lnTo>
                      <a:pt x="492" y="2362"/>
                    </a:lnTo>
                    <a:lnTo>
                      <a:pt x="489" y="2362"/>
                    </a:lnTo>
                    <a:lnTo>
                      <a:pt x="489" y="2360"/>
                    </a:lnTo>
                    <a:lnTo>
                      <a:pt x="487" y="2360"/>
                    </a:lnTo>
                    <a:lnTo>
                      <a:pt x="487" y="2357"/>
                    </a:lnTo>
                    <a:lnTo>
                      <a:pt x="484" y="2357"/>
                    </a:lnTo>
                    <a:lnTo>
                      <a:pt x="484" y="2355"/>
                    </a:lnTo>
                    <a:lnTo>
                      <a:pt x="482" y="2355"/>
                    </a:lnTo>
                    <a:lnTo>
                      <a:pt x="482" y="2352"/>
                    </a:lnTo>
                    <a:lnTo>
                      <a:pt x="479" y="2352"/>
                    </a:lnTo>
                    <a:lnTo>
                      <a:pt x="479" y="2350"/>
                    </a:lnTo>
                    <a:lnTo>
                      <a:pt x="479" y="2347"/>
                    </a:lnTo>
                    <a:lnTo>
                      <a:pt x="479" y="2345"/>
                    </a:lnTo>
                    <a:lnTo>
                      <a:pt x="482" y="2342"/>
                    </a:lnTo>
                    <a:lnTo>
                      <a:pt x="484" y="2340"/>
                    </a:lnTo>
                    <a:lnTo>
                      <a:pt x="487" y="2340"/>
                    </a:lnTo>
                    <a:lnTo>
                      <a:pt x="487" y="2337"/>
                    </a:lnTo>
                    <a:lnTo>
                      <a:pt x="489" y="2337"/>
                    </a:lnTo>
                    <a:lnTo>
                      <a:pt x="492" y="2335"/>
                    </a:lnTo>
                    <a:lnTo>
                      <a:pt x="492" y="2333"/>
                    </a:lnTo>
                    <a:lnTo>
                      <a:pt x="492" y="2330"/>
                    </a:lnTo>
                    <a:lnTo>
                      <a:pt x="489" y="2330"/>
                    </a:lnTo>
                    <a:lnTo>
                      <a:pt x="489" y="2328"/>
                    </a:lnTo>
                    <a:lnTo>
                      <a:pt x="487" y="2328"/>
                    </a:lnTo>
                    <a:lnTo>
                      <a:pt x="487" y="2325"/>
                    </a:lnTo>
                    <a:lnTo>
                      <a:pt x="484" y="2325"/>
                    </a:lnTo>
                    <a:lnTo>
                      <a:pt x="482" y="2325"/>
                    </a:lnTo>
                    <a:lnTo>
                      <a:pt x="479" y="2325"/>
                    </a:lnTo>
                    <a:lnTo>
                      <a:pt x="477" y="2325"/>
                    </a:lnTo>
                    <a:lnTo>
                      <a:pt x="474" y="2325"/>
                    </a:lnTo>
                    <a:lnTo>
                      <a:pt x="472" y="2325"/>
                    </a:lnTo>
                    <a:lnTo>
                      <a:pt x="469" y="2325"/>
                    </a:lnTo>
                    <a:lnTo>
                      <a:pt x="467" y="2325"/>
                    </a:lnTo>
                    <a:lnTo>
                      <a:pt x="464" y="2328"/>
                    </a:lnTo>
                    <a:lnTo>
                      <a:pt x="462" y="2328"/>
                    </a:lnTo>
                    <a:lnTo>
                      <a:pt x="459" y="2328"/>
                    </a:lnTo>
                    <a:lnTo>
                      <a:pt x="457" y="2328"/>
                    </a:lnTo>
                    <a:lnTo>
                      <a:pt x="454" y="2328"/>
                    </a:lnTo>
                    <a:lnTo>
                      <a:pt x="452" y="2328"/>
                    </a:lnTo>
                    <a:lnTo>
                      <a:pt x="450" y="2328"/>
                    </a:lnTo>
                    <a:lnTo>
                      <a:pt x="447" y="2328"/>
                    </a:lnTo>
                    <a:lnTo>
                      <a:pt x="445" y="2328"/>
                    </a:lnTo>
                    <a:lnTo>
                      <a:pt x="445" y="2325"/>
                    </a:lnTo>
                    <a:lnTo>
                      <a:pt x="442" y="2325"/>
                    </a:lnTo>
                    <a:lnTo>
                      <a:pt x="440" y="2325"/>
                    </a:lnTo>
                    <a:lnTo>
                      <a:pt x="437" y="2323"/>
                    </a:lnTo>
                    <a:lnTo>
                      <a:pt x="435" y="2323"/>
                    </a:lnTo>
                    <a:lnTo>
                      <a:pt x="435" y="2320"/>
                    </a:lnTo>
                    <a:lnTo>
                      <a:pt x="432" y="2320"/>
                    </a:lnTo>
                    <a:lnTo>
                      <a:pt x="430" y="2320"/>
                    </a:lnTo>
                    <a:lnTo>
                      <a:pt x="427" y="2318"/>
                    </a:lnTo>
                    <a:lnTo>
                      <a:pt x="425" y="2318"/>
                    </a:lnTo>
                    <a:lnTo>
                      <a:pt x="422" y="2318"/>
                    </a:lnTo>
                    <a:lnTo>
                      <a:pt x="420" y="2318"/>
                    </a:lnTo>
                    <a:lnTo>
                      <a:pt x="417" y="2318"/>
                    </a:lnTo>
                    <a:lnTo>
                      <a:pt x="417" y="2315"/>
                    </a:lnTo>
                    <a:lnTo>
                      <a:pt x="415" y="2315"/>
                    </a:lnTo>
                    <a:lnTo>
                      <a:pt x="412" y="2313"/>
                    </a:lnTo>
                    <a:lnTo>
                      <a:pt x="410" y="2313"/>
                    </a:lnTo>
                    <a:lnTo>
                      <a:pt x="407" y="2313"/>
                    </a:lnTo>
                    <a:lnTo>
                      <a:pt x="405" y="2313"/>
                    </a:lnTo>
                    <a:lnTo>
                      <a:pt x="402" y="2313"/>
                    </a:lnTo>
                    <a:lnTo>
                      <a:pt x="400" y="2313"/>
                    </a:lnTo>
                    <a:lnTo>
                      <a:pt x="397" y="2313"/>
                    </a:lnTo>
                    <a:lnTo>
                      <a:pt x="395" y="2313"/>
                    </a:lnTo>
                    <a:lnTo>
                      <a:pt x="392" y="2313"/>
                    </a:lnTo>
                    <a:lnTo>
                      <a:pt x="390" y="2313"/>
                    </a:lnTo>
                    <a:lnTo>
                      <a:pt x="387" y="2313"/>
                    </a:lnTo>
                    <a:lnTo>
                      <a:pt x="385" y="2313"/>
                    </a:lnTo>
                    <a:lnTo>
                      <a:pt x="382" y="2313"/>
                    </a:lnTo>
                    <a:lnTo>
                      <a:pt x="380" y="2313"/>
                    </a:lnTo>
                    <a:lnTo>
                      <a:pt x="377" y="2313"/>
                    </a:lnTo>
                    <a:lnTo>
                      <a:pt x="375" y="2313"/>
                    </a:lnTo>
                    <a:lnTo>
                      <a:pt x="375" y="2310"/>
                    </a:lnTo>
                    <a:lnTo>
                      <a:pt x="372" y="2310"/>
                    </a:lnTo>
                    <a:lnTo>
                      <a:pt x="370" y="2310"/>
                    </a:lnTo>
                    <a:lnTo>
                      <a:pt x="368" y="2310"/>
                    </a:lnTo>
                    <a:lnTo>
                      <a:pt x="368" y="2308"/>
                    </a:lnTo>
                    <a:lnTo>
                      <a:pt x="365" y="2308"/>
                    </a:lnTo>
                    <a:lnTo>
                      <a:pt x="363" y="2308"/>
                    </a:lnTo>
                    <a:lnTo>
                      <a:pt x="360" y="2305"/>
                    </a:lnTo>
                    <a:lnTo>
                      <a:pt x="358" y="2305"/>
                    </a:lnTo>
                    <a:lnTo>
                      <a:pt x="358" y="2303"/>
                    </a:lnTo>
                    <a:lnTo>
                      <a:pt x="358" y="2300"/>
                    </a:lnTo>
                    <a:lnTo>
                      <a:pt x="358" y="2298"/>
                    </a:lnTo>
                    <a:lnTo>
                      <a:pt x="360" y="2298"/>
                    </a:lnTo>
                    <a:lnTo>
                      <a:pt x="360" y="2295"/>
                    </a:lnTo>
                    <a:lnTo>
                      <a:pt x="363" y="2295"/>
                    </a:lnTo>
                    <a:lnTo>
                      <a:pt x="365" y="2295"/>
                    </a:lnTo>
                    <a:lnTo>
                      <a:pt x="365" y="2293"/>
                    </a:lnTo>
                    <a:lnTo>
                      <a:pt x="365" y="2290"/>
                    </a:lnTo>
                    <a:lnTo>
                      <a:pt x="368" y="2290"/>
                    </a:lnTo>
                    <a:lnTo>
                      <a:pt x="368" y="2288"/>
                    </a:lnTo>
                    <a:lnTo>
                      <a:pt x="370" y="2288"/>
                    </a:lnTo>
                    <a:lnTo>
                      <a:pt x="372" y="2288"/>
                    </a:lnTo>
                    <a:lnTo>
                      <a:pt x="372" y="2285"/>
                    </a:lnTo>
                    <a:lnTo>
                      <a:pt x="375" y="2285"/>
                    </a:lnTo>
                    <a:lnTo>
                      <a:pt x="375" y="2283"/>
                    </a:lnTo>
                    <a:lnTo>
                      <a:pt x="377" y="2283"/>
                    </a:lnTo>
                    <a:lnTo>
                      <a:pt x="380" y="2280"/>
                    </a:lnTo>
                    <a:lnTo>
                      <a:pt x="382" y="2280"/>
                    </a:lnTo>
                    <a:lnTo>
                      <a:pt x="382" y="2278"/>
                    </a:lnTo>
                    <a:lnTo>
                      <a:pt x="385" y="2278"/>
                    </a:lnTo>
                    <a:lnTo>
                      <a:pt x="385" y="2275"/>
                    </a:lnTo>
                    <a:lnTo>
                      <a:pt x="385" y="2273"/>
                    </a:lnTo>
                    <a:lnTo>
                      <a:pt x="385" y="2270"/>
                    </a:lnTo>
                    <a:lnTo>
                      <a:pt x="385" y="2268"/>
                    </a:lnTo>
                    <a:lnTo>
                      <a:pt x="382" y="2268"/>
                    </a:lnTo>
                    <a:lnTo>
                      <a:pt x="382" y="2265"/>
                    </a:lnTo>
                    <a:lnTo>
                      <a:pt x="380" y="2265"/>
                    </a:lnTo>
                    <a:lnTo>
                      <a:pt x="380" y="2263"/>
                    </a:lnTo>
                    <a:lnTo>
                      <a:pt x="377" y="2263"/>
                    </a:lnTo>
                    <a:lnTo>
                      <a:pt x="377" y="2260"/>
                    </a:lnTo>
                    <a:lnTo>
                      <a:pt x="377" y="2258"/>
                    </a:lnTo>
                    <a:lnTo>
                      <a:pt x="375" y="2258"/>
                    </a:lnTo>
                    <a:lnTo>
                      <a:pt x="375" y="2255"/>
                    </a:lnTo>
                    <a:lnTo>
                      <a:pt x="372" y="2253"/>
                    </a:lnTo>
                    <a:lnTo>
                      <a:pt x="372" y="2251"/>
                    </a:lnTo>
                    <a:lnTo>
                      <a:pt x="372" y="2248"/>
                    </a:lnTo>
                    <a:lnTo>
                      <a:pt x="370" y="2248"/>
                    </a:lnTo>
                    <a:lnTo>
                      <a:pt x="370" y="2246"/>
                    </a:lnTo>
                    <a:lnTo>
                      <a:pt x="370" y="2243"/>
                    </a:lnTo>
                    <a:lnTo>
                      <a:pt x="368" y="2243"/>
                    </a:lnTo>
                    <a:lnTo>
                      <a:pt x="365" y="2241"/>
                    </a:lnTo>
                    <a:lnTo>
                      <a:pt x="363" y="2241"/>
                    </a:lnTo>
                    <a:lnTo>
                      <a:pt x="360" y="2241"/>
                    </a:lnTo>
                    <a:lnTo>
                      <a:pt x="360" y="2238"/>
                    </a:lnTo>
                    <a:lnTo>
                      <a:pt x="358" y="2238"/>
                    </a:lnTo>
                    <a:lnTo>
                      <a:pt x="355" y="2238"/>
                    </a:lnTo>
                    <a:lnTo>
                      <a:pt x="353" y="2238"/>
                    </a:lnTo>
                    <a:lnTo>
                      <a:pt x="350" y="2238"/>
                    </a:lnTo>
                    <a:lnTo>
                      <a:pt x="348" y="2238"/>
                    </a:lnTo>
                    <a:lnTo>
                      <a:pt x="345" y="2238"/>
                    </a:lnTo>
                    <a:lnTo>
                      <a:pt x="343" y="2238"/>
                    </a:lnTo>
                    <a:lnTo>
                      <a:pt x="343" y="2241"/>
                    </a:lnTo>
                    <a:lnTo>
                      <a:pt x="340" y="2241"/>
                    </a:lnTo>
                    <a:lnTo>
                      <a:pt x="338" y="2241"/>
                    </a:lnTo>
                    <a:lnTo>
                      <a:pt x="335" y="2241"/>
                    </a:lnTo>
                    <a:lnTo>
                      <a:pt x="333" y="2241"/>
                    </a:lnTo>
                    <a:lnTo>
                      <a:pt x="330" y="2241"/>
                    </a:lnTo>
                    <a:lnTo>
                      <a:pt x="330" y="2243"/>
                    </a:lnTo>
                    <a:lnTo>
                      <a:pt x="328" y="2243"/>
                    </a:lnTo>
                    <a:lnTo>
                      <a:pt x="325" y="2246"/>
                    </a:lnTo>
                    <a:lnTo>
                      <a:pt x="323" y="2246"/>
                    </a:lnTo>
                    <a:lnTo>
                      <a:pt x="323" y="2248"/>
                    </a:lnTo>
                    <a:lnTo>
                      <a:pt x="320" y="2248"/>
                    </a:lnTo>
                    <a:lnTo>
                      <a:pt x="318" y="2251"/>
                    </a:lnTo>
                    <a:lnTo>
                      <a:pt x="315" y="2251"/>
                    </a:lnTo>
                    <a:lnTo>
                      <a:pt x="313" y="2251"/>
                    </a:lnTo>
                    <a:lnTo>
                      <a:pt x="310" y="2251"/>
                    </a:lnTo>
                    <a:lnTo>
                      <a:pt x="308" y="2251"/>
                    </a:lnTo>
                    <a:lnTo>
                      <a:pt x="305" y="2251"/>
                    </a:lnTo>
                    <a:lnTo>
                      <a:pt x="303" y="2251"/>
                    </a:lnTo>
                    <a:lnTo>
                      <a:pt x="300" y="2251"/>
                    </a:lnTo>
                    <a:lnTo>
                      <a:pt x="298" y="2251"/>
                    </a:lnTo>
                    <a:lnTo>
                      <a:pt x="295" y="2251"/>
                    </a:lnTo>
                    <a:lnTo>
                      <a:pt x="293" y="2251"/>
                    </a:lnTo>
                    <a:lnTo>
                      <a:pt x="293" y="2248"/>
                    </a:lnTo>
                    <a:lnTo>
                      <a:pt x="293" y="2246"/>
                    </a:lnTo>
                    <a:lnTo>
                      <a:pt x="293" y="2243"/>
                    </a:lnTo>
                    <a:lnTo>
                      <a:pt x="295" y="2243"/>
                    </a:lnTo>
                    <a:lnTo>
                      <a:pt x="298" y="2241"/>
                    </a:lnTo>
                    <a:lnTo>
                      <a:pt x="300" y="2241"/>
                    </a:lnTo>
                    <a:lnTo>
                      <a:pt x="300" y="2238"/>
                    </a:lnTo>
                    <a:lnTo>
                      <a:pt x="303" y="2236"/>
                    </a:lnTo>
                    <a:lnTo>
                      <a:pt x="303" y="2233"/>
                    </a:lnTo>
                    <a:lnTo>
                      <a:pt x="303" y="2231"/>
                    </a:lnTo>
                    <a:lnTo>
                      <a:pt x="303" y="2228"/>
                    </a:lnTo>
                    <a:lnTo>
                      <a:pt x="300" y="2228"/>
                    </a:lnTo>
                    <a:lnTo>
                      <a:pt x="300" y="2226"/>
                    </a:lnTo>
                    <a:lnTo>
                      <a:pt x="298" y="2226"/>
                    </a:lnTo>
                    <a:lnTo>
                      <a:pt x="298" y="2223"/>
                    </a:lnTo>
                    <a:lnTo>
                      <a:pt x="295" y="2221"/>
                    </a:lnTo>
                    <a:lnTo>
                      <a:pt x="295" y="2218"/>
                    </a:lnTo>
                    <a:lnTo>
                      <a:pt x="295" y="2216"/>
                    </a:lnTo>
                    <a:lnTo>
                      <a:pt x="298" y="2216"/>
                    </a:lnTo>
                    <a:lnTo>
                      <a:pt x="298" y="2213"/>
                    </a:lnTo>
                    <a:lnTo>
                      <a:pt x="300" y="2211"/>
                    </a:lnTo>
                    <a:lnTo>
                      <a:pt x="300" y="2208"/>
                    </a:lnTo>
                    <a:lnTo>
                      <a:pt x="303" y="2208"/>
                    </a:lnTo>
                    <a:lnTo>
                      <a:pt x="303" y="2206"/>
                    </a:lnTo>
                    <a:lnTo>
                      <a:pt x="303" y="2203"/>
                    </a:lnTo>
                    <a:lnTo>
                      <a:pt x="305" y="2203"/>
                    </a:lnTo>
                    <a:lnTo>
                      <a:pt x="305" y="2201"/>
                    </a:lnTo>
                    <a:lnTo>
                      <a:pt x="308" y="2201"/>
                    </a:lnTo>
                    <a:lnTo>
                      <a:pt x="308" y="2198"/>
                    </a:lnTo>
                    <a:lnTo>
                      <a:pt x="310" y="2198"/>
                    </a:lnTo>
                    <a:lnTo>
                      <a:pt x="310" y="2196"/>
                    </a:lnTo>
                    <a:lnTo>
                      <a:pt x="310" y="2193"/>
                    </a:lnTo>
                    <a:lnTo>
                      <a:pt x="313" y="2191"/>
                    </a:lnTo>
                    <a:lnTo>
                      <a:pt x="310" y="2191"/>
                    </a:lnTo>
                    <a:lnTo>
                      <a:pt x="313" y="2188"/>
                    </a:lnTo>
                    <a:lnTo>
                      <a:pt x="313" y="2186"/>
                    </a:lnTo>
                    <a:lnTo>
                      <a:pt x="313" y="2183"/>
                    </a:lnTo>
                    <a:lnTo>
                      <a:pt x="315" y="2183"/>
                    </a:lnTo>
                    <a:lnTo>
                      <a:pt x="318" y="2181"/>
                    </a:lnTo>
                    <a:lnTo>
                      <a:pt x="320" y="2181"/>
                    </a:lnTo>
                    <a:lnTo>
                      <a:pt x="323" y="2181"/>
                    </a:lnTo>
                    <a:lnTo>
                      <a:pt x="325" y="2181"/>
                    </a:lnTo>
                    <a:lnTo>
                      <a:pt x="328" y="2181"/>
                    </a:lnTo>
                    <a:lnTo>
                      <a:pt x="328" y="2178"/>
                    </a:lnTo>
                    <a:lnTo>
                      <a:pt x="330" y="2178"/>
                    </a:lnTo>
                    <a:lnTo>
                      <a:pt x="333" y="2178"/>
                    </a:lnTo>
                    <a:lnTo>
                      <a:pt x="335" y="2178"/>
                    </a:lnTo>
                    <a:lnTo>
                      <a:pt x="338" y="2178"/>
                    </a:lnTo>
                    <a:lnTo>
                      <a:pt x="340" y="2178"/>
                    </a:lnTo>
                    <a:lnTo>
                      <a:pt x="343" y="2178"/>
                    </a:lnTo>
                    <a:lnTo>
                      <a:pt x="345" y="2178"/>
                    </a:lnTo>
                    <a:lnTo>
                      <a:pt x="345" y="2176"/>
                    </a:lnTo>
                    <a:lnTo>
                      <a:pt x="348" y="2176"/>
                    </a:lnTo>
                    <a:lnTo>
                      <a:pt x="350" y="2176"/>
                    </a:lnTo>
                    <a:lnTo>
                      <a:pt x="353" y="2176"/>
                    </a:lnTo>
                    <a:lnTo>
                      <a:pt x="355" y="2174"/>
                    </a:lnTo>
                    <a:lnTo>
                      <a:pt x="358" y="2174"/>
                    </a:lnTo>
                    <a:lnTo>
                      <a:pt x="360" y="2174"/>
                    </a:lnTo>
                    <a:lnTo>
                      <a:pt x="360" y="2171"/>
                    </a:lnTo>
                    <a:lnTo>
                      <a:pt x="363" y="2171"/>
                    </a:lnTo>
                    <a:lnTo>
                      <a:pt x="363" y="2169"/>
                    </a:lnTo>
                    <a:lnTo>
                      <a:pt x="363" y="2166"/>
                    </a:lnTo>
                    <a:lnTo>
                      <a:pt x="365" y="2166"/>
                    </a:lnTo>
                    <a:lnTo>
                      <a:pt x="365" y="2164"/>
                    </a:lnTo>
                    <a:lnTo>
                      <a:pt x="365" y="2161"/>
                    </a:lnTo>
                    <a:lnTo>
                      <a:pt x="365" y="2159"/>
                    </a:lnTo>
                    <a:lnTo>
                      <a:pt x="365" y="2156"/>
                    </a:lnTo>
                    <a:lnTo>
                      <a:pt x="365" y="2154"/>
                    </a:lnTo>
                    <a:lnTo>
                      <a:pt x="365" y="2151"/>
                    </a:lnTo>
                    <a:lnTo>
                      <a:pt x="365" y="2149"/>
                    </a:lnTo>
                    <a:lnTo>
                      <a:pt x="365" y="2146"/>
                    </a:lnTo>
                    <a:lnTo>
                      <a:pt x="365" y="2144"/>
                    </a:lnTo>
                    <a:lnTo>
                      <a:pt x="365" y="2141"/>
                    </a:lnTo>
                    <a:lnTo>
                      <a:pt x="363" y="2141"/>
                    </a:lnTo>
                    <a:lnTo>
                      <a:pt x="363" y="2139"/>
                    </a:lnTo>
                    <a:lnTo>
                      <a:pt x="363" y="2136"/>
                    </a:lnTo>
                    <a:lnTo>
                      <a:pt x="363" y="2134"/>
                    </a:lnTo>
                    <a:lnTo>
                      <a:pt x="360" y="2134"/>
                    </a:lnTo>
                    <a:lnTo>
                      <a:pt x="360" y="2131"/>
                    </a:lnTo>
                    <a:lnTo>
                      <a:pt x="358" y="2131"/>
                    </a:lnTo>
                    <a:lnTo>
                      <a:pt x="358" y="2129"/>
                    </a:lnTo>
                    <a:lnTo>
                      <a:pt x="355" y="2129"/>
                    </a:lnTo>
                    <a:lnTo>
                      <a:pt x="355" y="2126"/>
                    </a:lnTo>
                    <a:lnTo>
                      <a:pt x="353" y="2126"/>
                    </a:lnTo>
                    <a:lnTo>
                      <a:pt x="353" y="2124"/>
                    </a:lnTo>
                    <a:lnTo>
                      <a:pt x="350" y="2124"/>
                    </a:lnTo>
                    <a:lnTo>
                      <a:pt x="350" y="2121"/>
                    </a:lnTo>
                    <a:lnTo>
                      <a:pt x="348" y="2121"/>
                    </a:lnTo>
                    <a:lnTo>
                      <a:pt x="345" y="2119"/>
                    </a:lnTo>
                    <a:lnTo>
                      <a:pt x="343" y="2119"/>
                    </a:lnTo>
                    <a:lnTo>
                      <a:pt x="343" y="2116"/>
                    </a:lnTo>
                    <a:lnTo>
                      <a:pt x="340" y="2116"/>
                    </a:lnTo>
                    <a:lnTo>
                      <a:pt x="340" y="2114"/>
                    </a:lnTo>
                    <a:lnTo>
                      <a:pt x="340" y="2111"/>
                    </a:lnTo>
                    <a:lnTo>
                      <a:pt x="340" y="2109"/>
                    </a:lnTo>
                    <a:lnTo>
                      <a:pt x="340" y="2106"/>
                    </a:lnTo>
                    <a:lnTo>
                      <a:pt x="338" y="2106"/>
                    </a:lnTo>
                    <a:lnTo>
                      <a:pt x="338" y="2104"/>
                    </a:lnTo>
                    <a:lnTo>
                      <a:pt x="338" y="2101"/>
                    </a:lnTo>
                    <a:lnTo>
                      <a:pt x="338" y="2099"/>
                    </a:lnTo>
                    <a:lnTo>
                      <a:pt x="338" y="2097"/>
                    </a:lnTo>
                    <a:lnTo>
                      <a:pt x="338" y="2092"/>
                    </a:lnTo>
                    <a:lnTo>
                      <a:pt x="338" y="2089"/>
                    </a:lnTo>
                    <a:lnTo>
                      <a:pt x="338" y="2087"/>
                    </a:lnTo>
                    <a:lnTo>
                      <a:pt x="338" y="2084"/>
                    </a:lnTo>
                    <a:lnTo>
                      <a:pt x="340" y="2082"/>
                    </a:lnTo>
                    <a:lnTo>
                      <a:pt x="340" y="2079"/>
                    </a:lnTo>
                    <a:lnTo>
                      <a:pt x="343" y="2079"/>
                    </a:lnTo>
                    <a:lnTo>
                      <a:pt x="345" y="2077"/>
                    </a:lnTo>
                    <a:lnTo>
                      <a:pt x="350" y="2077"/>
                    </a:lnTo>
                    <a:lnTo>
                      <a:pt x="353" y="2077"/>
                    </a:lnTo>
                    <a:lnTo>
                      <a:pt x="355" y="2077"/>
                    </a:lnTo>
                    <a:lnTo>
                      <a:pt x="358" y="2074"/>
                    </a:lnTo>
                    <a:lnTo>
                      <a:pt x="363" y="2074"/>
                    </a:lnTo>
                    <a:lnTo>
                      <a:pt x="365" y="2074"/>
                    </a:lnTo>
                    <a:lnTo>
                      <a:pt x="368" y="2074"/>
                    </a:lnTo>
                    <a:lnTo>
                      <a:pt x="370" y="2074"/>
                    </a:lnTo>
                    <a:lnTo>
                      <a:pt x="372" y="2074"/>
                    </a:lnTo>
                    <a:lnTo>
                      <a:pt x="375" y="2074"/>
                    </a:lnTo>
                    <a:lnTo>
                      <a:pt x="377" y="2074"/>
                    </a:lnTo>
                    <a:lnTo>
                      <a:pt x="380" y="2074"/>
                    </a:lnTo>
                    <a:lnTo>
                      <a:pt x="382" y="2077"/>
                    </a:lnTo>
                    <a:lnTo>
                      <a:pt x="385" y="2077"/>
                    </a:lnTo>
                    <a:lnTo>
                      <a:pt x="387" y="2079"/>
                    </a:lnTo>
                    <a:lnTo>
                      <a:pt x="390" y="2079"/>
                    </a:lnTo>
                    <a:lnTo>
                      <a:pt x="392" y="2082"/>
                    </a:lnTo>
                    <a:lnTo>
                      <a:pt x="392" y="2084"/>
                    </a:lnTo>
                    <a:lnTo>
                      <a:pt x="395" y="2087"/>
                    </a:lnTo>
                    <a:lnTo>
                      <a:pt x="397" y="2087"/>
                    </a:lnTo>
                    <a:lnTo>
                      <a:pt x="400" y="2089"/>
                    </a:lnTo>
                    <a:lnTo>
                      <a:pt x="402" y="2089"/>
                    </a:lnTo>
                    <a:lnTo>
                      <a:pt x="405" y="2089"/>
                    </a:lnTo>
                    <a:lnTo>
                      <a:pt x="407" y="2089"/>
                    </a:lnTo>
                    <a:lnTo>
                      <a:pt x="410" y="2089"/>
                    </a:lnTo>
                    <a:lnTo>
                      <a:pt x="415" y="2089"/>
                    </a:lnTo>
                    <a:lnTo>
                      <a:pt x="417" y="2089"/>
                    </a:lnTo>
                    <a:lnTo>
                      <a:pt x="420" y="2087"/>
                    </a:lnTo>
                    <a:lnTo>
                      <a:pt x="422" y="2087"/>
                    </a:lnTo>
                    <a:lnTo>
                      <a:pt x="425" y="2087"/>
                    </a:lnTo>
                    <a:lnTo>
                      <a:pt x="427" y="2084"/>
                    </a:lnTo>
                    <a:lnTo>
                      <a:pt x="430" y="2084"/>
                    </a:lnTo>
                    <a:lnTo>
                      <a:pt x="430" y="2082"/>
                    </a:lnTo>
                    <a:lnTo>
                      <a:pt x="432" y="2079"/>
                    </a:lnTo>
                    <a:lnTo>
                      <a:pt x="437" y="2077"/>
                    </a:lnTo>
                    <a:lnTo>
                      <a:pt x="440" y="2074"/>
                    </a:lnTo>
                    <a:lnTo>
                      <a:pt x="442" y="2074"/>
                    </a:lnTo>
                    <a:lnTo>
                      <a:pt x="445" y="2072"/>
                    </a:lnTo>
                    <a:lnTo>
                      <a:pt x="447" y="2072"/>
                    </a:lnTo>
                    <a:lnTo>
                      <a:pt x="450" y="2072"/>
                    </a:lnTo>
                    <a:lnTo>
                      <a:pt x="452" y="2072"/>
                    </a:lnTo>
                    <a:lnTo>
                      <a:pt x="454" y="2072"/>
                    </a:lnTo>
                    <a:lnTo>
                      <a:pt x="457" y="2072"/>
                    </a:lnTo>
                    <a:lnTo>
                      <a:pt x="462" y="2074"/>
                    </a:lnTo>
                    <a:lnTo>
                      <a:pt x="464" y="2074"/>
                    </a:lnTo>
                    <a:lnTo>
                      <a:pt x="467" y="2074"/>
                    </a:lnTo>
                    <a:lnTo>
                      <a:pt x="469" y="2072"/>
                    </a:lnTo>
                    <a:lnTo>
                      <a:pt x="472" y="2072"/>
                    </a:lnTo>
                    <a:lnTo>
                      <a:pt x="474" y="2072"/>
                    </a:lnTo>
                    <a:lnTo>
                      <a:pt x="477" y="2072"/>
                    </a:lnTo>
                    <a:lnTo>
                      <a:pt x="479" y="2074"/>
                    </a:lnTo>
                    <a:lnTo>
                      <a:pt x="482" y="2077"/>
                    </a:lnTo>
                    <a:lnTo>
                      <a:pt x="482" y="2079"/>
                    </a:lnTo>
                    <a:lnTo>
                      <a:pt x="482" y="2082"/>
                    </a:lnTo>
                    <a:lnTo>
                      <a:pt x="484" y="2082"/>
                    </a:lnTo>
                    <a:lnTo>
                      <a:pt x="484" y="2084"/>
                    </a:lnTo>
                    <a:lnTo>
                      <a:pt x="484" y="2087"/>
                    </a:lnTo>
                    <a:lnTo>
                      <a:pt x="484" y="2089"/>
                    </a:lnTo>
                    <a:lnTo>
                      <a:pt x="487" y="2092"/>
                    </a:lnTo>
                    <a:lnTo>
                      <a:pt x="489" y="2094"/>
                    </a:lnTo>
                    <a:lnTo>
                      <a:pt x="492" y="2092"/>
                    </a:lnTo>
                    <a:lnTo>
                      <a:pt x="494" y="2092"/>
                    </a:lnTo>
                    <a:lnTo>
                      <a:pt x="497" y="2089"/>
                    </a:lnTo>
                    <a:lnTo>
                      <a:pt x="497" y="2087"/>
                    </a:lnTo>
                    <a:lnTo>
                      <a:pt x="497" y="2084"/>
                    </a:lnTo>
                    <a:lnTo>
                      <a:pt x="497" y="2082"/>
                    </a:lnTo>
                    <a:lnTo>
                      <a:pt x="499" y="2082"/>
                    </a:lnTo>
                    <a:lnTo>
                      <a:pt x="499" y="2079"/>
                    </a:lnTo>
                    <a:lnTo>
                      <a:pt x="502" y="2077"/>
                    </a:lnTo>
                    <a:lnTo>
                      <a:pt x="504" y="2074"/>
                    </a:lnTo>
                    <a:lnTo>
                      <a:pt x="507" y="2074"/>
                    </a:lnTo>
                    <a:lnTo>
                      <a:pt x="509" y="2077"/>
                    </a:lnTo>
                    <a:lnTo>
                      <a:pt x="512" y="2077"/>
                    </a:lnTo>
                    <a:lnTo>
                      <a:pt x="512" y="2079"/>
                    </a:lnTo>
                    <a:lnTo>
                      <a:pt x="514" y="2082"/>
                    </a:lnTo>
                    <a:lnTo>
                      <a:pt x="514" y="2084"/>
                    </a:lnTo>
                    <a:lnTo>
                      <a:pt x="517" y="2087"/>
                    </a:lnTo>
                    <a:lnTo>
                      <a:pt x="517" y="2089"/>
                    </a:lnTo>
                    <a:lnTo>
                      <a:pt x="514" y="2092"/>
                    </a:lnTo>
                    <a:lnTo>
                      <a:pt x="514" y="2094"/>
                    </a:lnTo>
                    <a:lnTo>
                      <a:pt x="514" y="2097"/>
                    </a:lnTo>
                    <a:lnTo>
                      <a:pt x="512" y="2099"/>
                    </a:lnTo>
                    <a:lnTo>
                      <a:pt x="512" y="2101"/>
                    </a:lnTo>
                    <a:lnTo>
                      <a:pt x="514" y="2101"/>
                    </a:lnTo>
                    <a:lnTo>
                      <a:pt x="514" y="2104"/>
                    </a:lnTo>
                    <a:lnTo>
                      <a:pt x="514" y="2106"/>
                    </a:lnTo>
                    <a:lnTo>
                      <a:pt x="514" y="2109"/>
                    </a:lnTo>
                    <a:lnTo>
                      <a:pt x="514" y="2111"/>
                    </a:lnTo>
                    <a:lnTo>
                      <a:pt x="514" y="2114"/>
                    </a:lnTo>
                    <a:lnTo>
                      <a:pt x="517" y="2116"/>
                    </a:lnTo>
                    <a:lnTo>
                      <a:pt x="519" y="2116"/>
                    </a:lnTo>
                    <a:lnTo>
                      <a:pt x="522" y="2119"/>
                    </a:lnTo>
                    <a:lnTo>
                      <a:pt x="527" y="2119"/>
                    </a:lnTo>
                    <a:lnTo>
                      <a:pt x="529" y="2119"/>
                    </a:lnTo>
                    <a:lnTo>
                      <a:pt x="531" y="2116"/>
                    </a:lnTo>
                    <a:lnTo>
                      <a:pt x="536" y="2116"/>
                    </a:lnTo>
                    <a:lnTo>
                      <a:pt x="539" y="2114"/>
                    </a:lnTo>
                    <a:lnTo>
                      <a:pt x="539" y="2111"/>
                    </a:lnTo>
                    <a:lnTo>
                      <a:pt x="541" y="2109"/>
                    </a:lnTo>
                    <a:lnTo>
                      <a:pt x="541" y="2106"/>
                    </a:lnTo>
                    <a:lnTo>
                      <a:pt x="544" y="2104"/>
                    </a:lnTo>
                    <a:lnTo>
                      <a:pt x="546" y="2101"/>
                    </a:lnTo>
                    <a:lnTo>
                      <a:pt x="549" y="2099"/>
                    </a:lnTo>
                    <a:lnTo>
                      <a:pt x="551" y="2097"/>
                    </a:lnTo>
                    <a:lnTo>
                      <a:pt x="554" y="2094"/>
                    </a:lnTo>
                    <a:lnTo>
                      <a:pt x="556" y="2089"/>
                    </a:lnTo>
                    <a:lnTo>
                      <a:pt x="559" y="2087"/>
                    </a:lnTo>
                    <a:lnTo>
                      <a:pt x="561" y="2087"/>
                    </a:lnTo>
                    <a:lnTo>
                      <a:pt x="566" y="2084"/>
                    </a:lnTo>
                    <a:lnTo>
                      <a:pt x="569" y="2082"/>
                    </a:lnTo>
                    <a:lnTo>
                      <a:pt x="574" y="2082"/>
                    </a:lnTo>
                    <a:lnTo>
                      <a:pt x="579" y="2082"/>
                    </a:lnTo>
                    <a:lnTo>
                      <a:pt x="581" y="2082"/>
                    </a:lnTo>
                    <a:lnTo>
                      <a:pt x="584" y="2082"/>
                    </a:lnTo>
                    <a:lnTo>
                      <a:pt x="589" y="2082"/>
                    </a:lnTo>
                    <a:lnTo>
                      <a:pt x="591" y="2084"/>
                    </a:lnTo>
                    <a:lnTo>
                      <a:pt x="594" y="2084"/>
                    </a:lnTo>
                    <a:lnTo>
                      <a:pt x="599" y="2084"/>
                    </a:lnTo>
                    <a:lnTo>
                      <a:pt x="604" y="2084"/>
                    </a:lnTo>
                    <a:lnTo>
                      <a:pt x="606" y="2087"/>
                    </a:lnTo>
                    <a:lnTo>
                      <a:pt x="608" y="2087"/>
                    </a:lnTo>
                    <a:lnTo>
                      <a:pt x="613" y="2089"/>
                    </a:lnTo>
                    <a:lnTo>
                      <a:pt x="616" y="2087"/>
                    </a:lnTo>
                    <a:lnTo>
                      <a:pt x="616" y="2084"/>
                    </a:lnTo>
                    <a:lnTo>
                      <a:pt x="618" y="2079"/>
                    </a:lnTo>
                    <a:lnTo>
                      <a:pt x="621" y="2074"/>
                    </a:lnTo>
                    <a:lnTo>
                      <a:pt x="623" y="2069"/>
                    </a:lnTo>
                    <a:lnTo>
                      <a:pt x="626" y="2067"/>
                    </a:lnTo>
                    <a:lnTo>
                      <a:pt x="628" y="2064"/>
                    </a:lnTo>
                    <a:lnTo>
                      <a:pt x="631" y="2064"/>
                    </a:lnTo>
                    <a:lnTo>
                      <a:pt x="633" y="2067"/>
                    </a:lnTo>
                    <a:lnTo>
                      <a:pt x="636" y="2067"/>
                    </a:lnTo>
                    <a:lnTo>
                      <a:pt x="638" y="2067"/>
                    </a:lnTo>
                    <a:lnTo>
                      <a:pt x="643" y="2067"/>
                    </a:lnTo>
                    <a:lnTo>
                      <a:pt x="648" y="2067"/>
                    </a:lnTo>
                    <a:lnTo>
                      <a:pt x="653" y="2067"/>
                    </a:lnTo>
                    <a:lnTo>
                      <a:pt x="656" y="2067"/>
                    </a:lnTo>
                    <a:lnTo>
                      <a:pt x="658" y="2067"/>
                    </a:lnTo>
                    <a:lnTo>
                      <a:pt x="661" y="2064"/>
                    </a:lnTo>
                    <a:lnTo>
                      <a:pt x="666" y="2059"/>
                    </a:lnTo>
                    <a:lnTo>
                      <a:pt x="668" y="2057"/>
                    </a:lnTo>
                    <a:lnTo>
                      <a:pt x="671" y="2054"/>
                    </a:lnTo>
                    <a:lnTo>
                      <a:pt x="673" y="2052"/>
                    </a:lnTo>
                    <a:lnTo>
                      <a:pt x="678" y="2049"/>
                    </a:lnTo>
                    <a:lnTo>
                      <a:pt x="681" y="2047"/>
                    </a:lnTo>
                    <a:lnTo>
                      <a:pt x="686" y="2044"/>
                    </a:lnTo>
                    <a:lnTo>
                      <a:pt x="688" y="2042"/>
                    </a:lnTo>
                    <a:lnTo>
                      <a:pt x="690" y="2042"/>
                    </a:lnTo>
                    <a:lnTo>
                      <a:pt x="693" y="2039"/>
                    </a:lnTo>
                    <a:lnTo>
                      <a:pt x="693" y="2037"/>
                    </a:lnTo>
                    <a:lnTo>
                      <a:pt x="693" y="2034"/>
                    </a:lnTo>
                    <a:lnTo>
                      <a:pt x="695" y="2029"/>
                    </a:lnTo>
                    <a:lnTo>
                      <a:pt x="695" y="2024"/>
                    </a:lnTo>
                    <a:lnTo>
                      <a:pt x="695" y="2019"/>
                    </a:lnTo>
                    <a:lnTo>
                      <a:pt x="698" y="2019"/>
                    </a:lnTo>
                    <a:lnTo>
                      <a:pt x="700" y="2017"/>
                    </a:lnTo>
                    <a:lnTo>
                      <a:pt x="695" y="2015"/>
                    </a:lnTo>
                    <a:lnTo>
                      <a:pt x="695" y="2012"/>
                    </a:lnTo>
                    <a:lnTo>
                      <a:pt x="695" y="2010"/>
                    </a:lnTo>
                    <a:lnTo>
                      <a:pt x="693" y="2005"/>
                    </a:lnTo>
                    <a:lnTo>
                      <a:pt x="688" y="2005"/>
                    </a:lnTo>
                    <a:lnTo>
                      <a:pt x="683" y="2005"/>
                    </a:lnTo>
                    <a:lnTo>
                      <a:pt x="678" y="2005"/>
                    </a:lnTo>
                    <a:lnTo>
                      <a:pt x="673" y="2005"/>
                    </a:lnTo>
                    <a:lnTo>
                      <a:pt x="668" y="2005"/>
                    </a:lnTo>
                    <a:lnTo>
                      <a:pt x="663" y="2000"/>
                    </a:lnTo>
                    <a:lnTo>
                      <a:pt x="661" y="1997"/>
                    </a:lnTo>
                    <a:lnTo>
                      <a:pt x="658" y="1995"/>
                    </a:lnTo>
                    <a:lnTo>
                      <a:pt x="656" y="1987"/>
                    </a:lnTo>
                    <a:lnTo>
                      <a:pt x="653" y="1980"/>
                    </a:lnTo>
                    <a:lnTo>
                      <a:pt x="651" y="1977"/>
                    </a:lnTo>
                    <a:lnTo>
                      <a:pt x="646" y="1975"/>
                    </a:lnTo>
                    <a:lnTo>
                      <a:pt x="643" y="1972"/>
                    </a:lnTo>
                    <a:lnTo>
                      <a:pt x="638" y="1970"/>
                    </a:lnTo>
                    <a:lnTo>
                      <a:pt x="631" y="1965"/>
                    </a:lnTo>
                    <a:lnTo>
                      <a:pt x="628" y="1962"/>
                    </a:lnTo>
                    <a:lnTo>
                      <a:pt x="623" y="1960"/>
                    </a:lnTo>
                    <a:lnTo>
                      <a:pt x="616" y="1957"/>
                    </a:lnTo>
                    <a:lnTo>
                      <a:pt x="611" y="1955"/>
                    </a:lnTo>
                    <a:lnTo>
                      <a:pt x="606" y="1952"/>
                    </a:lnTo>
                    <a:lnTo>
                      <a:pt x="599" y="1950"/>
                    </a:lnTo>
                    <a:lnTo>
                      <a:pt x="596" y="1947"/>
                    </a:lnTo>
                    <a:lnTo>
                      <a:pt x="594" y="1942"/>
                    </a:lnTo>
                    <a:lnTo>
                      <a:pt x="594" y="1938"/>
                    </a:lnTo>
                    <a:lnTo>
                      <a:pt x="594" y="1935"/>
                    </a:lnTo>
                    <a:lnTo>
                      <a:pt x="591" y="1928"/>
                    </a:lnTo>
                    <a:lnTo>
                      <a:pt x="591" y="1925"/>
                    </a:lnTo>
                    <a:lnTo>
                      <a:pt x="589" y="1923"/>
                    </a:lnTo>
                    <a:lnTo>
                      <a:pt x="589" y="1920"/>
                    </a:lnTo>
                    <a:lnTo>
                      <a:pt x="586" y="1915"/>
                    </a:lnTo>
                    <a:lnTo>
                      <a:pt x="584" y="1915"/>
                    </a:lnTo>
                    <a:lnTo>
                      <a:pt x="581" y="1913"/>
                    </a:lnTo>
                    <a:lnTo>
                      <a:pt x="581" y="1908"/>
                    </a:lnTo>
                    <a:lnTo>
                      <a:pt x="579" y="1908"/>
                    </a:lnTo>
                    <a:lnTo>
                      <a:pt x="576" y="1908"/>
                    </a:lnTo>
                    <a:lnTo>
                      <a:pt x="571" y="1905"/>
                    </a:lnTo>
                    <a:lnTo>
                      <a:pt x="566" y="1908"/>
                    </a:lnTo>
                    <a:lnTo>
                      <a:pt x="559" y="1908"/>
                    </a:lnTo>
                    <a:lnTo>
                      <a:pt x="554" y="1908"/>
                    </a:lnTo>
                    <a:lnTo>
                      <a:pt x="549" y="1903"/>
                    </a:lnTo>
                    <a:lnTo>
                      <a:pt x="546" y="1903"/>
                    </a:lnTo>
                    <a:lnTo>
                      <a:pt x="544" y="1903"/>
                    </a:lnTo>
                    <a:lnTo>
                      <a:pt x="539" y="1900"/>
                    </a:lnTo>
                    <a:lnTo>
                      <a:pt x="539" y="1898"/>
                    </a:lnTo>
                    <a:lnTo>
                      <a:pt x="539" y="1895"/>
                    </a:lnTo>
                    <a:lnTo>
                      <a:pt x="534" y="1893"/>
                    </a:lnTo>
                    <a:lnTo>
                      <a:pt x="531" y="1890"/>
                    </a:lnTo>
                    <a:lnTo>
                      <a:pt x="527" y="1888"/>
                    </a:lnTo>
                    <a:lnTo>
                      <a:pt x="524" y="1888"/>
                    </a:lnTo>
                    <a:lnTo>
                      <a:pt x="522" y="1885"/>
                    </a:lnTo>
                    <a:lnTo>
                      <a:pt x="517" y="1885"/>
                    </a:lnTo>
                    <a:lnTo>
                      <a:pt x="514" y="1883"/>
                    </a:lnTo>
                    <a:lnTo>
                      <a:pt x="512" y="1883"/>
                    </a:lnTo>
                    <a:lnTo>
                      <a:pt x="509" y="1883"/>
                    </a:lnTo>
                    <a:lnTo>
                      <a:pt x="509" y="1880"/>
                    </a:lnTo>
                    <a:lnTo>
                      <a:pt x="507" y="1878"/>
                    </a:lnTo>
                    <a:lnTo>
                      <a:pt x="509" y="1875"/>
                    </a:lnTo>
                    <a:lnTo>
                      <a:pt x="512" y="1873"/>
                    </a:lnTo>
                    <a:lnTo>
                      <a:pt x="509" y="1870"/>
                    </a:lnTo>
                    <a:lnTo>
                      <a:pt x="509" y="1868"/>
                    </a:lnTo>
                    <a:lnTo>
                      <a:pt x="514" y="1865"/>
                    </a:lnTo>
                    <a:lnTo>
                      <a:pt x="517" y="1863"/>
                    </a:lnTo>
                    <a:lnTo>
                      <a:pt x="519" y="1863"/>
                    </a:lnTo>
                    <a:lnTo>
                      <a:pt x="524" y="1861"/>
                    </a:lnTo>
                    <a:lnTo>
                      <a:pt x="529" y="1858"/>
                    </a:lnTo>
                    <a:lnTo>
                      <a:pt x="531" y="1856"/>
                    </a:lnTo>
                    <a:lnTo>
                      <a:pt x="541" y="1853"/>
                    </a:lnTo>
                    <a:lnTo>
                      <a:pt x="554" y="1851"/>
                    </a:lnTo>
                    <a:lnTo>
                      <a:pt x="561" y="1848"/>
                    </a:lnTo>
                    <a:lnTo>
                      <a:pt x="564" y="1846"/>
                    </a:lnTo>
                    <a:lnTo>
                      <a:pt x="561" y="1836"/>
                    </a:lnTo>
                    <a:lnTo>
                      <a:pt x="561" y="1831"/>
                    </a:lnTo>
                    <a:lnTo>
                      <a:pt x="564" y="1828"/>
                    </a:lnTo>
                    <a:lnTo>
                      <a:pt x="564" y="1826"/>
                    </a:lnTo>
                    <a:lnTo>
                      <a:pt x="561" y="1823"/>
                    </a:lnTo>
                    <a:lnTo>
                      <a:pt x="559" y="1821"/>
                    </a:lnTo>
                    <a:lnTo>
                      <a:pt x="559" y="1818"/>
                    </a:lnTo>
                    <a:lnTo>
                      <a:pt x="556" y="1818"/>
                    </a:lnTo>
                    <a:lnTo>
                      <a:pt x="556" y="1816"/>
                    </a:lnTo>
                    <a:lnTo>
                      <a:pt x="556" y="1813"/>
                    </a:lnTo>
                    <a:lnTo>
                      <a:pt x="556" y="1811"/>
                    </a:lnTo>
                    <a:lnTo>
                      <a:pt x="556" y="1806"/>
                    </a:lnTo>
                    <a:lnTo>
                      <a:pt x="554" y="1801"/>
                    </a:lnTo>
                    <a:lnTo>
                      <a:pt x="554" y="1798"/>
                    </a:lnTo>
                    <a:lnTo>
                      <a:pt x="556" y="1793"/>
                    </a:lnTo>
                    <a:lnTo>
                      <a:pt x="556" y="1791"/>
                    </a:lnTo>
                    <a:lnTo>
                      <a:pt x="554" y="1788"/>
                    </a:lnTo>
                    <a:lnTo>
                      <a:pt x="551" y="1783"/>
                    </a:lnTo>
                    <a:lnTo>
                      <a:pt x="551" y="1779"/>
                    </a:lnTo>
                    <a:lnTo>
                      <a:pt x="551" y="1776"/>
                    </a:lnTo>
                    <a:lnTo>
                      <a:pt x="551" y="1771"/>
                    </a:lnTo>
                    <a:lnTo>
                      <a:pt x="549" y="1769"/>
                    </a:lnTo>
                    <a:lnTo>
                      <a:pt x="549" y="1764"/>
                    </a:lnTo>
                    <a:lnTo>
                      <a:pt x="549" y="1761"/>
                    </a:lnTo>
                    <a:lnTo>
                      <a:pt x="549" y="1756"/>
                    </a:lnTo>
                    <a:lnTo>
                      <a:pt x="549" y="1751"/>
                    </a:lnTo>
                    <a:lnTo>
                      <a:pt x="546" y="1744"/>
                    </a:lnTo>
                    <a:lnTo>
                      <a:pt x="544" y="1739"/>
                    </a:lnTo>
                    <a:lnTo>
                      <a:pt x="544" y="1736"/>
                    </a:lnTo>
                    <a:lnTo>
                      <a:pt x="549" y="1731"/>
                    </a:lnTo>
                    <a:lnTo>
                      <a:pt x="551" y="1729"/>
                    </a:lnTo>
                    <a:lnTo>
                      <a:pt x="554" y="1729"/>
                    </a:lnTo>
                    <a:lnTo>
                      <a:pt x="559" y="1726"/>
                    </a:lnTo>
                    <a:lnTo>
                      <a:pt x="561" y="1726"/>
                    </a:lnTo>
                    <a:lnTo>
                      <a:pt x="561" y="1721"/>
                    </a:lnTo>
                    <a:lnTo>
                      <a:pt x="561" y="1719"/>
                    </a:lnTo>
                    <a:lnTo>
                      <a:pt x="559" y="1714"/>
                    </a:lnTo>
                    <a:lnTo>
                      <a:pt x="556" y="1711"/>
                    </a:lnTo>
                    <a:lnTo>
                      <a:pt x="556" y="1709"/>
                    </a:lnTo>
                    <a:lnTo>
                      <a:pt x="559" y="1706"/>
                    </a:lnTo>
                    <a:lnTo>
                      <a:pt x="559" y="1702"/>
                    </a:lnTo>
                    <a:lnTo>
                      <a:pt x="559" y="1697"/>
                    </a:lnTo>
                    <a:lnTo>
                      <a:pt x="559" y="1694"/>
                    </a:lnTo>
                    <a:lnTo>
                      <a:pt x="556" y="1689"/>
                    </a:lnTo>
                    <a:lnTo>
                      <a:pt x="551" y="1689"/>
                    </a:lnTo>
                    <a:lnTo>
                      <a:pt x="546" y="1689"/>
                    </a:lnTo>
                    <a:lnTo>
                      <a:pt x="541" y="1689"/>
                    </a:lnTo>
                    <a:lnTo>
                      <a:pt x="536" y="1687"/>
                    </a:lnTo>
                    <a:lnTo>
                      <a:pt x="531" y="1687"/>
                    </a:lnTo>
                    <a:lnTo>
                      <a:pt x="529" y="1684"/>
                    </a:lnTo>
                    <a:lnTo>
                      <a:pt x="522" y="1684"/>
                    </a:lnTo>
                    <a:lnTo>
                      <a:pt x="519" y="1682"/>
                    </a:lnTo>
                    <a:lnTo>
                      <a:pt x="512" y="1679"/>
                    </a:lnTo>
                    <a:lnTo>
                      <a:pt x="507" y="1679"/>
                    </a:lnTo>
                    <a:lnTo>
                      <a:pt x="502" y="1677"/>
                    </a:lnTo>
                    <a:lnTo>
                      <a:pt x="502" y="1674"/>
                    </a:lnTo>
                    <a:lnTo>
                      <a:pt x="499" y="1672"/>
                    </a:lnTo>
                    <a:lnTo>
                      <a:pt x="494" y="1672"/>
                    </a:lnTo>
                    <a:lnTo>
                      <a:pt x="492" y="1669"/>
                    </a:lnTo>
                    <a:lnTo>
                      <a:pt x="489" y="1667"/>
                    </a:lnTo>
                    <a:lnTo>
                      <a:pt x="484" y="1667"/>
                    </a:lnTo>
                    <a:lnTo>
                      <a:pt x="479" y="1667"/>
                    </a:lnTo>
                    <a:lnTo>
                      <a:pt x="474" y="1667"/>
                    </a:lnTo>
                    <a:lnTo>
                      <a:pt x="469" y="1667"/>
                    </a:lnTo>
                    <a:lnTo>
                      <a:pt x="459" y="1669"/>
                    </a:lnTo>
                    <a:lnTo>
                      <a:pt x="452" y="1669"/>
                    </a:lnTo>
                    <a:lnTo>
                      <a:pt x="445" y="1672"/>
                    </a:lnTo>
                    <a:lnTo>
                      <a:pt x="430" y="1674"/>
                    </a:lnTo>
                    <a:lnTo>
                      <a:pt x="410" y="1674"/>
                    </a:lnTo>
                    <a:lnTo>
                      <a:pt x="392" y="1677"/>
                    </a:lnTo>
                    <a:lnTo>
                      <a:pt x="377" y="1679"/>
                    </a:lnTo>
                    <a:lnTo>
                      <a:pt x="372" y="1677"/>
                    </a:lnTo>
                    <a:lnTo>
                      <a:pt x="368" y="1677"/>
                    </a:lnTo>
                    <a:lnTo>
                      <a:pt x="365" y="1677"/>
                    </a:lnTo>
                    <a:lnTo>
                      <a:pt x="363" y="1674"/>
                    </a:lnTo>
                    <a:lnTo>
                      <a:pt x="363" y="1672"/>
                    </a:lnTo>
                    <a:lnTo>
                      <a:pt x="365" y="1672"/>
                    </a:lnTo>
                    <a:lnTo>
                      <a:pt x="368" y="1672"/>
                    </a:lnTo>
                    <a:lnTo>
                      <a:pt x="368" y="1669"/>
                    </a:lnTo>
                    <a:lnTo>
                      <a:pt x="368" y="1667"/>
                    </a:lnTo>
                    <a:lnTo>
                      <a:pt x="370" y="1664"/>
                    </a:lnTo>
                    <a:lnTo>
                      <a:pt x="370" y="1662"/>
                    </a:lnTo>
                    <a:lnTo>
                      <a:pt x="370" y="1659"/>
                    </a:lnTo>
                    <a:lnTo>
                      <a:pt x="370" y="1657"/>
                    </a:lnTo>
                    <a:lnTo>
                      <a:pt x="372" y="1657"/>
                    </a:lnTo>
                    <a:lnTo>
                      <a:pt x="375" y="1657"/>
                    </a:lnTo>
                    <a:lnTo>
                      <a:pt x="377" y="1657"/>
                    </a:lnTo>
                    <a:lnTo>
                      <a:pt x="377" y="1654"/>
                    </a:lnTo>
                    <a:lnTo>
                      <a:pt x="377" y="1652"/>
                    </a:lnTo>
                    <a:lnTo>
                      <a:pt x="377" y="1649"/>
                    </a:lnTo>
                    <a:lnTo>
                      <a:pt x="377" y="1647"/>
                    </a:lnTo>
                    <a:lnTo>
                      <a:pt x="375" y="1644"/>
                    </a:lnTo>
                    <a:lnTo>
                      <a:pt x="372" y="1644"/>
                    </a:lnTo>
                    <a:lnTo>
                      <a:pt x="372" y="1642"/>
                    </a:lnTo>
                    <a:lnTo>
                      <a:pt x="375" y="1642"/>
                    </a:lnTo>
                    <a:lnTo>
                      <a:pt x="375" y="1639"/>
                    </a:lnTo>
                    <a:lnTo>
                      <a:pt x="377" y="1639"/>
                    </a:lnTo>
                    <a:lnTo>
                      <a:pt x="377" y="1637"/>
                    </a:lnTo>
                    <a:lnTo>
                      <a:pt x="380" y="1639"/>
                    </a:lnTo>
                    <a:lnTo>
                      <a:pt x="382" y="1639"/>
                    </a:lnTo>
                    <a:lnTo>
                      <a:pt x="385" y="1642"/>
                    </a:lnTo>
                    <a:lnTo>
                      <a:pt x="387" y="1642"/>
                    </a:lnTo>
                    <a:lnTo>
                      <a:pt x="387" y="1639"/>
                    </a:lnTo>
                    <a:lnTo>
                      <a:pt x="390" y="1639"/>
                    </a:lnTo>
                    <a:lnTo>
                      <a:pt x="392" y="1639"/>
                    </a:lnTo>
                    <a:lnTo>
                      <a:pt x="392" y="1637"/>
                    </a:lnTo>
                    <a:lnTo>
                      <a:pt x="395" y="1637"/>
                    </a:lnTo>
                    <a:lnTo>
                      <a:pt x="397" y="1637"/>
                    </a:lnTo>
                    <a:lnTo>
                      <a:pt x="400" y="1637"/>
                    </a:lnTo>
                    <a:lnTo>
                      <a:pt x="402" y="1637"/>
                    </a:lnTo>
                    <a:lnTo>
                      <a:pt x="405" y="1637"/>
                    </a:lnTo>
                    <a:lnTo>
                      <a:pt x="405" y="1639"/>
                    </a:lnTo>
                    <a:lnTo>
                      <a:pt x="407" y="1639"/>
                    </a:lnTo>
                    <a:lnTo>
                      <a:pt x="410" y="1642"/>
                    </a:lnTo>
                    <a:lnTo>
                      <a:pt x="412" y="1642"/>
                    </a:lnTo>
                    <a:lnTo>
                      <a:pt x="412" y="1644"/>
                    </a:lnTo>
                    <a:lnTo>
                      <a:pt x="415" y="1644"/>
                    </a:lnTo>
                    <a:lnTo>
                      <a:pt x="417" y="1644"/>
                    </a:lnTo>
                    <a:lnTo>
                      <a:pt x="417" y="1642"/>
                    </a:lnTo>
                    <a:lnTo>
                      <a:pt x="420" y="1642"/>
                    </a:lnTo>
                    <a:lnTo>
                      <a:pt x="420" y="1639"/>
                    </a:lnTo>
                    <a:lnTo>
                      <a:pt x="420" y="1637"/>
                    </a:lnTo>
                    <a:lnTo>
                      <a:pt x="420" y="1634"/>
                    </a:lnTo>
                    <a:lnTo>
                      <a:pt x="420" y="1632"/>
                    </a:lnTo>
                    <a:lnTo>
                      <a:pt x="420" y="1629"/>
                    </a:lnTo>
                    <a:lnTo>
                      <a:pt x="422" y="1629"/>
                    </a:lnTo>
                    <a:lnTo>
                      <a:pt x="425" y="1629"/>
                    </a:lnTo>
                    <a:lnTo>
                      <a:pt x="427" y="1627"/>
                    </a:lnTo>
                    <a:lnTo>
                      <a:pt x="430" y="1627"/>
                    </a:lnTo>
                    <a:lnTo>
                      <a:pt x="432" y="1625"/>
                    </a:lnTo>
                    <a:lnTo>
                      <a:pt x="435" y="1625"/>
                    </a:lnTo>
                    <a:lnTo>
                      <a:pt x="437" y="1625"/>
                    </a:lnTo>
                    <a:lnTo>
                      <a:pt x="440" y="1625"/>
                    </a:lnTo>
                    <a:lnTo>
                      <a:pt x="442" y="1625"/>
                    </a:lnTo>
                    <a:lnTo>
                      <a:pt x="442" y="1622"/>
                    </a:lnTo>
                    <a:lnTo>
                      <a:pt x="445" y="1620"/>
                    </a:lnTo>
                    <a:lnTo>
                      <a:pt x="447" y="1620"/>
                    </a:lnTo>
                    <a:lnTo>
                      <a:pt x="450" y="1620"/>
                    </a:lnTo>
                    <a:lnTo>
                      <a:pt x="452" y="1620"/>
                    </a:lnTo>
                    <a:lnTo>
                      <a:pt x="452" y="1622"/>
                    </a:lnTo>
                    <a:lnTo>
                      <a:pt x="454" y="1622"/>
                    </a:lnTo>
                    <a:lnTo>
                      <a:pt x="454" y="1620"/>
                    </a:lnTo>
                    <a:lnTo>
                      <a:pt x="457" y="1620"/>
                    </a:lnTo>
                    <a:lnTo>
                      <a:pt x="457" y="1617"/>
                    </a:lnTo>
                    <a:lnTo>
                      <a:pt x="457" y="1615"/>
                    </a:lnTo>
                    <a:lnTo>
                      <a:pt x="457" y="1612"/>
                    </a:lnTo>
                    <a:lnTo>
                      <a:pt x="459" y="1612"/>
                    </a:lnTo>
                    <a:lnTo>
                      <a:pt x="462" y="1612"/>
                    </a:lnTo>
                    <a:lnTo>
                      <a:pt x="464" y="1610"/>
                    </a:lnTo>
                    <a:lnTo>
                      <a:pt x="467" y="1610"/>
                    </a:lnTo>
                    <a:lnTo>
                      <a:pt x="469" y="1610"/>
                    </a:lnTo>
                    <a:lnTo>
                      <a:pt x="472" y="1610"/>
                    </a:lnTo>
                    <a:lnTo>
                      <a:pt x="474" y="1607"/>
                    </a:lnTo>
                    <a:lnTo>
                      <a:pt x="477" y="1607"/>
                    </a:lnTo>
                    <a:lnTo>
                      <a:pt x="479" y="1607"/>
                    </a:lnTo>
                    <a:lnTo>
                      <a:pt x="482" y="1605"/>
                    </a:lnTo>
                    <a:lnTo>
                      <a:pt x="484" y="1605"/>
                    </a:lnTo>
                    <a:lnTo>
                      <a:pt x="487" y="1602"/>
                    </a:lnTo>
                    <a:lnTo>
                      <a:pt x="492" y="1602"/>
                    </a:lnTo>
                    <a:lnTo>
                      <a:pt x="494" y="1602"/>
                    </a:lnTo>
                    <a:lnTo>
                      <a:pt x="497" y="1602"/>
                    </a:lnTo>
                    <a:lnTo>
                      <a:pt x="502" y="1602"/>
                    </a:lnTo>
                    <a:lnTo>
                      <a:pt x="502" y="1605"/>
                    </a:lnTo>
                    <a:lnTo>
                      <a:pt x="504" y="1605"/>
                    </a:lnTo>
                    <a:lnTo>
                      <a:pt x="507" y="1605"/>
                    </a:lnTo>
                    <a:lnTo>
                      <a:pt x="507" y="1602"/>
                    </a:lnTo>
                    <a:lnTo>
                      <a:pt x="509" y="1602"/>
                    </a:lnTo>
                    <a:lnTo>
                      <a:pt x="512" y="1602"/>
                    </a:lnTo>
                    <a:lnTo>
                      <a:pt x="514" y="1602"/>
                    </a:lnTo>
                    <a:lnTo>
                      <a:pt x="517" y="1602"/>
                    </a:lnTo>
                    <a:lnTo>
                      <a:pt x="519" y="1602"/>
                    </a:lnTo>
                    <a:lnTo>
                      <a:pt x="519" y="1600"/>
                    </a:lnTo>
                    <a:lnTo>
                      <a:pt x="522" y="1600"/>
                    </a:lnTo>
                    <a:lnTo>
                      <a:pt x="522" y="1597"/>
                    </a:lnTo>
                    <a:lnTo>
                      <a:pt x="524" y="1597"/>
                    </a:lnTo>
                    <a:lnTo>
                      <a:pt x="527" y="1595"/>
                    </a:lnTo>
                    <a:lnTo>
                      <a:pt x="529" y="1595"/>
                    </a:lnTo>
                    <a:lnTo>
                      <a:pt x="531" y="1595"/>
                    </a:lnTo>
                    <a:lnTo>
                      <a:pt x="534" y="1595"/>
                    </a:lnTo>
                    <a:lnTo>
                      <a:pt x="536" y="1595"/>
                    </a:lnTo>
                    <a:lnTo>
                      <a:pt x="539" y="1595"/>
                    </a:lnTo>
                    <a:lnTo>
                      <a:pt x="541" y="1595"/>
                    </a:lnTo>
                    <a:lnTo>
                      <a:pt x="544" y="1595"/>
                    </a:lnTo>
                    <a:lnTo>
                      <a:pt x="544" y="1597"/>
                    </a:lnTo>
                    <a:lnTo>
                      <a:pt x="546" y="1597"/>
                    </a:lnTo>
                    <a:lnTo>
                      <a:pt x="549" y="1600"/>
                    </a:lnTo>
                    <a:lnTo>
                      <a:pt x="549" y="1597"/>
                    </a:lnTo>
                    <a:lnTo>
                      <a:pt x="551" y="1597"/>
                    </a:lnTo>
                    <a:lnTo>
                      <a:pt x="554" y="1595"/>
                    </a:lnTo>
                    <a:lnTo>
                      <a:pt x="556" y="1592"/>
                    </a:lnTo>
                    <a:lnTo>
                      <a:pt x="559" y="1592"/>
                    </a:lnTo>
                    <a:lnTo>
                      <a:pt x="559" y="1590"/>
                    </a:lnTo>
                    <a:lnTo>
                      <a:pt x="561" y="1590"/>
                    </a:lnTo>
                    <a:lnTo>
                      <a:pt x="564" y="1587"/>
                    </a:lnTo>
                    <a:lnTo>
                      <a:pt x="566" y="1585"/>
                    </a:lnTo>
                    <a:lnTo>
                      <a:pt x="566" y="1582"/>
                    </a:lnTo>
                    <a:lnTo>
                      <a:pt x="569" y="1580"/>
                    </a:lnTo>
                    <a:lnTo>
                      <a:pt x="569" y="1577"/>
                    </a:lnTo>
                    <a:lnTo>
                      <a:pt x="569" y="1575"/>
                    </a:lnTo>
                    <a:lnTo>
                      <a:pt x="569" y="1572"/>
                    </a:lnTo>
                    <a:lnTo>
                      <a:pt x="571" y="1570"/>
                    </a:lnTo>
                    <a:lnTo>
                      <a:pt x="571" y="1567"/>
                    </a:lnTo>
                    <a:lnTo>
                      <a:pt x="571" y="1565"/>
                    </a:lnTo>
                    <a:lnTo>
                      <a:pt x="571" y="1562"/>
                    </a:lnTo>
                    <a:lnTo>
                      <a:pt x="569" y="1562"/>
                    </a:lnTo>
                    <a:lnTo>
                      <a:pt x="569" y="1560"/>
                    </a:lnTo>
                    <a:lnTo>
                      <a:pt x="566" y="1560"/>
                    </a:lnTo>
                    <a:lnTo>
                      <a:pt x="564" y="1560"/>
                    </a:lnTo>
                    <a:lnTo>
                      <a:pt x="561" y="1560"/>
                    </a:lnTo>
                    <a:lnTo>
                      <a:pt x="559" y="1560"/>
                    </a:lnTo>
                    <a:lnTo>
                      <a:pt x="556" y="1557"/>
                    </a:lnTo>
                    <a:lnTo>
                      <a:pt x="554" y="1557"/>
                    </a:lnTo>
                    <a:lnTo>
                      <a:pt x="554" y="1560"/>
                    </a:lnTo>
                    <a:lnTo>
                      <a:pt x="551" y="1560"/>
                    </a:lnTo>
                    <a:lnTo>
                      <a:pt x="549" y="1557"/>
                    </a:lnTo>
                    <a:lnTo>
                      <a:pt x="546" y="1557"/>
                    </a:lnTo>
                    <a:lnTo>
                      <a:pt x="544" y="1557"/>
                    </a:lnTo>
                    <a:lnTo>
                      <a:pt x="541" y="1557"/>
                    </a:lnTo>
                    <a:lnTo>
                      <a:pt x="539" y="1557"/>
                    </a:lnTo>
                    <a:lnTo>
                      <a:pt x="536" y="1557"/>
                    </a:lnTo>
                    <a:lnTo>
                      <a:pt x="534" y="1555"/>
                    </a:lnTo>
                    <a:lnTo>
                      <a:pt x="531" y="1555"/>
                    </a:lnTo>
                    <a:lnTo>
                      <a:pt x="529" y="1555"/>
                    </a:lnTo>
                    <a:lnTo>
                      <a:pt x="527" y="1552"/>
                    </a:lnTo>
                    <a:lnTo>
                      <a:pt x="524" y="1552"/>
                    </a:lnTo>
                    <a:lnTo>
                      <a:pt x="522" y="1550"/>
                    </a:lnTo>
                    <a:lnTo>
                      <a:pt x="519" y="1550"/>
                    </a:lnTo>
                    <a:lnTo>
                      <a:pt x="517" y="1550"/>
                    </a:lnTo>
                    <a:lnTo>
                      <a:pt x="514" y="1550"/>
                    </a:lnTo>
                    <a:lnTo>
                      <a:pt x="512" y="1550"/>
                    </a:lnTo>
                    <a:lnTo>
                      <a:pt x="512" y="1552"/>
                    </a:lnTo>
                    <a:lnTo>
                      <a:pt x="509" y="1552"/>
                    </a:lnTo>
                    <a:lnTo>
                      <a:pt x="507" y="1552"/>
                    </a:lnTo>
                    <a:lnTo>
                      <a:pt x="504" y="1555"/>
                    </a:lnTo>
                    <a:lnTo>
                      <a:pt x="502" y="1555"/>
                    </a:lnTo>
                    <a:lnTo>
                      <a:pt x="497" y="1555"/>
                    </a:lnTo>
                    <a:lnTo>
                      <a:pt x="494" y="1555"/>
                    </a:lnTo>
                    <a:lnTo>
                      <a:pt x="489" y="1555"/>
                    </a:lnTo>
                    <a:lnTo>
                      <a:pt x="484" y="1555"/>
                    </a:lnTo>
                    <a:lnTo>
                      <a:pt x="482" y="1555"/>
                    </a:lnTo>
                    <a:lnTo>
                      <a:pt x="477" y="1555"/>
                    </a:lnTo>
                    <a:lnTo>
                      <a:pt x="474" y="1555"/>
                    </a:lnTo>
                    <a:lnTo>
                      <a:pt x="472" y="1555"/>
                    </a:lnTo>
                    <a:lnTo>
                      <a:pt x="467" y="1555"/>
                    </a:lnTo>
                    <a:lnTo>
                      <a:pt x="464" y="1555"/>
                    </a:lnTo>
                    <a:lnTo>
                      <a:pt x="462" y="1555"/>
                    </a:lnTo>
                    <a:lnTo>
                      <a:pt x="459" y="1555"/>
                    </a:lnTo>
                    <a:lnTo>
                      <a:pt x="457" y="1555"/>
                    </a:lnTo>
                    <a:lnTo>
                      <a:pt x="454" y="1555"/>
                    </a:lnTo>
                    <a:lnTo>
                      <a:pt x="452" y="1555"/>
                    </a:lnTo>
                    <a:lnTo>
                      <a:pt x="450" y="1555"/>
                    </a:lnTo>
                    <a:lnTo>
                      <a:pt x="447" y="1552"/>
                    </a:lnTo>
                    <a:lnTo>
                      <a:pt x="445" y="1552"/>
                    </a:lnTo>
                    <a:lnTo>
                      <a:pt x="442" y="1552"/>
                    </a:lnTo>
                    <a:lnTo>
                      <a:pt x="440" y="1550"/>
                    </a:lnTo>
                    <a:lnTo>
                      <a:pt x="437" y="1548"/>
                    </a:lnTo>
                    <a:lnTo>
                      <a:pt x="435" y="1545"/>
                    </a:lnTo>
                    <a:lnTo>
                      <a:pt x="435" y="1543"/>
                    </a:lnTo>
                    <a:lnTo>
                      <a:pt x="432" y="1543"/>
                    </a:lnTo>
                    <a:lnTo>
                      <a:pt x="430" y="1543"/>
                    </a:lnTo>
                    <a:lnTo>
                      <a:pt x="430" y="1540"/>
                    </a:lnTo>
                    <a:lnTo>
                      <a:pt x="430" y="1538"/>
                    </a:lnTo>
                    <a:lnTo>
                      <a:pt x="427" y="1538"/>
                    </a:lnTo>
                    <a:lnTo>
                      <a:pt x="427" y="1535"/>
                    </a:lnTo>
                    <a:lnTo>
                      <a:pt x="425" y="1535"/>
                    </a:lnTo>
                    <a:lnTo>
                      <a:pt x="425" y="1533"/>
                    </a:lnTo>
                    <a:lnTo>
                      <a:pt x="422" y="1530"/>
                    </a:lnTo>
                    <a:lnTo>
                      <a:pt x="422" y="1528"/>
                    </a:lnTo>
                    <a:lnTo>
                      <a:pt x="425" y="1525"/>
                    </a:lnTo>
                    <a:lnTo>
                      <a:pt x="425" y="1523"/>
                    </a:lnTo>
                    <a:lnTo>
                      <a:pt x="425" y="1520"/>
                    </a:lnTo>
                    <a:lnTo>
                      <a:pt x="427" y="1518"/>
                    </a:lnTo>
                    <a:lnTo>
                      <a:pt x="427" y="1515"/>
                    </a:lnTo>
                    <a:lnTo>
                      <a:pt x="427" y="1513"/>
                    </a:lnTo>
                    <a:lnTo>
                      <a:pt x="427" y="1510"/>
                    </a:lnTo>
                    <a:lnTo>
                      <a:pt x="425" y="1508"/>
                    </a:lnTo>
                    <a:lnTo>
                      <a:pt x="425" y="1505"/>
                    </a:lnTo>
                    <a:lnTo>
                      <a:pt x="425" y="1503"/>
                    </a:lnTo>
                    <a:lnTo>
                      <a:pt x="422" y="1503"/>
                    </a:lnTo>
                    <a:lnTo>
                      <a:pt x="420" y="1503"/>
                    </a:lnTo>
                    <a:lnTo>
                      <a:pt x="420" y="1500"/>
                    </a:lnTo>
                    <a:lnTo>
                      <a:pt x="420" y="1498"/>
                    </a:lnTo>
                    <a:lnTo>
                      <a:pt x="417" y="1498"/>
                    </a:lnTo>
                    <a:lnTo>
                      <a:pt x="417" y="1495"/>
                    </a:lnTo>
                    <a:lnTo>
                      <a:pt x="415" y="1495"/>
                    </a:lnTo>
                    <a:lnTo>
                      <a:pt x="415" y="1493"/>
                    </a:lnTo>
                    <a:lnTo>
                      <a:pt x="412" y="1493"/>
                    </a:lnTo>
                    <a:lnTo>
                      <a:pt x="412" y="1490"/>
                    </a:lnTo>
                    <a:lnTo>
                      <a:pt x="410" y="1490"/>
                    </a:lnTo>
                    <a:lnTo>
                      <a:pt x="410" y="1488"/>
                    </a:lnTo>
                    <a:lnTo>
                      <a:pt x="407" y="1488"/>
                    </a:lnTo>
                    <a:lnTo>
                      <a:pt x="407" y="1485"/>
                    </a:lnTo>
                    <a:lnTo>
                      <a:pt x="407" y="1483"/>
                    </a:lnTo>
                    <a:lnTo>
                      <a:pt x="405" y="1483"/>
                    </a:lnTo>
                    <a:lnTo>
                      <a:pt x="405" y="1480"/>
                    </a:lnTo>
                    <a:lnTo>
                      <a:pt x="402" y="1478"/>
                    </a:lnTo>
                    <a:lnTo>
                      <a:pt x="402" y="1475"/>
                    </a:lnTo>
                    <a:lnTo>
                      <a:pt x="402" y="1473"/>
                    </a:lnTo>
                    <a:lnTo>
                      <a:pt x="402" y="1470"/>
                    </a:lnTo>
                    <a:lnTo>
                      <a:pt x="402" y="1468"/>
                    </a:lnTo>
                    <a:lnTo>
                      <a:pt x="405" y="1468"/>
                    </a:lnTo>
                    <a:lnTo>
                      <a:pt x="405" y="1466"/>
                    </a:lnTo>
                    <a:lnTo>
                      <a:pt x="407" y="1466"/>
                    </a:lnTo>
                    <a:lnTo>
                      <a:pt x="410" y="1466"/>
                    </a:lnTo>
                    <a:lnTo>
                      <a:pt x="412" y="1463"/>
                    </a:lnTo>
                    <a:lnTo>
                      <a:pt x="415" y="1463"/>
                    </a:lnTo>
                    <a:lnTo>
                      <a:pt x="417" y="1461"/>
                    </a:lnTo>
                    <a:lnTo>
                      <a:pt x="420" y="1461"/>
                    </a:lnTo>
                    <a:lnTo>
                      <a:pt x="422" y="1458"/>
                    </a:lnTo>
                    <a:lnTo>
                      <a:pt x="425" y="1458"/>
                    </a:lnTo>
                    <a:lnTo>
                      <a:pt x="425" y="1456"/>
                    </a:lnTo>
                    <a:lnTo>
                      <a:pt x="427" y="1453"/>
                    </a:lnTo>
                    <a:lnTo>
                      <a:pt x="427" y="1451"/>
                    </a:lnTo>
                    <a:lnTo>
                      <a:pt x="430" y="1451"/>
                    </a:lnTo>
                    <a:lnTo>
                      <a:pt x="432" y="1448"/>
                    </a:lnTo>
                    <a:lnTo>
                      <a:pt x="435" y="1448"/>
                    </a:lnTo>
                    <a:lnTo>
                      <a:pt x="435" y="1446"/>
                    </a:lnTo>
                    <a:lnTo>
                      <a:pt x="437" y="1446"/>
                    </a:lnTo>
                    <a:lnTo>
                      <a:pt x="440" y="1443"/>
                    </a:lnTo>
                    <a:lnTo>
                      <a:pt x="442" y="1443"/>
                    </a:lnTo>
                    <a:lnTo>
                      <a:pt x="442" y="1441"/>
                    </a:lnTo>
                    <a:lnTo>
                      <a:pt x="442" y="1438"/>
                    </a:lnTo>
                    <a:lnTo>
                      <a:pt x="442" y="1436"/>
                    </a:lnTo>
                    <a:lnTo>
                      <a:pt x="445" y="1436"/>
                    </a:lnTo>
                    <a:lnTo>
                      <a:pt x="445" y="1433"/>
                    </a:lnTo>
                    <a:lnTo>
                      <a:pt x="447" y="1431"/>
                    </a:lnTo>
                    <a:lnTo>
                      <a:pt x="450" y="1431"/>
                    </a:lnTo>
                    <a:lnTo>
                      <a:pt x="452" y="1428"/>
                    </a:lnTo>
                    <a:lnTo>
                      <a:pt x="454" y="1428"/>
                    </a:lnTo>
                    <a:lnTo>
                      <a:pt x="457" y="1426"/>
                    </a:lnTo>
                    <a:lnTo>
                      <a:pt x="459" y="1426"/>
                    </a:lnTo>
                    <a:lnTo>
                      <a:pt x="462" y="1426"/>
                    </a:lnTo>
                    <a:lnTo>
                      <a:pt x="464" y="1423"/>
                    </a:lnTo>
                    <a:lnTo>
                      <a:pt x="464" y="1421"/>
                    </a:lnTo>
                    <a:lnTo>
                      <a:pt x="467" y="1421"/>
                    </a:lnTo>
                    <a:lnTo>
                      <a:pt x="467" y="1418"/>
                    </a:lnTo>
                    <a:lnTo>
                      <a:pt x="469" y="1416"/>
                    </a:lnTo>
                    <a:lnTo>
                      <a:pt x="472" y="1416"/>
                    </a:lnTo>
                    <a:lnTo>
                      <a:pt x="474" y="1413"/>
                    </a:lnTo>
                    <a:lnTo>
                      <a:pt x="477" y="1413"/>
                    </a:lnTo>
                    <a:lnTo>
                      <a:pt x="479" y="1413"/>
                    </a:lnTo>
                    <a:lnTo>
                      <a:pt x="482" y="1413"/>
                    </a:lnTo>
                    <a:lnTo>
                      <a:pt x="484" y="1411"/>
                    </a:lnTo>
                    <a:lnTo>
                      <a:pt x="487" y="1411"/>
                    </a:lnTo>
                    <a:lnTo>
                      <a:pt x="489" y="1411"/>
                    </a:lnTo>
                    <a:lnTo>
                      <a:pt x="492" y="1411"/>
                    </a:lnTo>
                    <a:lnTo>
                      <a:pt x="494" y="1411"/>
                    </a:lnTo>
                    <a:lnTo>
                      <a:pt x="497" y="1411"/>
                    </a:lnTo>
                    <a:lnTo>
                      <a:pt x="499" y="1411"/>
                    </a:lnTo>
                    <a:lnTo>
                      <a:pt x="502" y="1411"/>
                    </a:lnTo>
                    <a:lnTo>
                      <a:pt x="504" y="1411"/>
                    </a:lnTo>
                    <a:lnTo>
                      <a:pt x="507" y="1411"/>
                    </a:lnTo>
                    <a:lnTo>
                      <a:pt x="509" y="1408"/>
                    </a:lnTo>
                    <a:lnTo>
                      <a:pt x="512" y="1408"/>
                    </a:lnTo>
                    <a:lnTo>
                      <a:pt x="514" y="1408"/>
                    </a:lnTo>
                    <a:lnTo>
                      <a:pt x="517" y="1406"/>
                    </a:lnTo>
                    <a:lnTo>
                      <a:pt x="519" y="1406"/>
                    </a:lnTo>
                    <a:lnTo>
                      <a:pt x="519" y="1403"/>
                    </a:lnTo>
                    <a:lnTo>
                      <a:pt x="517" y="1401"/>
                    </a:lnTo>
                    <a:lnTo>
                      <a:pt x="517" y="1398"/>
                    </a:lnTo>
                    <a:lnTo>
                      <a:pt x="514" y="1398"/>
                    </a:lnTo>
                    <a:lnTo>
                      <a:pt x="514" y="1396"/>
                    </a:lnTo>
                    <a:lnTo>
                      <a:pt x="512" y="1393"/>
                    </a:lnTo>
                    <a:lnTo>
                      <a:pt x="512" y="1391"/>
                    </a:lnTo>
                    <a:lnTo>
                      <a:pt x="509" y="1391"/>
                    </a:lnTo>
                    <a:lnTo>
                      <a:pt x="509" y="1389"/>
                    </a:lnTo>
                    <a:lnTo>
                      <a:pt x="507" y="1389"/>
                    </a:lnTo>
                    <a:lnTo>
                      <a:pt x="507" y="1386"/>
                    </a:lnTo>
                    <a:lnTo>
                      <a:pt x="507" y="1384"/>
                    </a:lnTo>
                    <a:lnTo>
                      <a:pt x="504" y="1384"/>
                    </a:lnTo>
                    <a:lnTo>
                      <a:pt x="504" y="1381"/>
                    </a:lnTo>
                    <a:lnTo>
                      <a:pt x="504" y="1379"/>
                    </a:lnTo>
                    <a:lnTo>
                      <a:pt x="502" y="1379"/>
                    </a:lnTo>
                    <a:lnTo>
                      <a:pt x="502" y="1376"/>
                    </a:lnTo>
                    <a:lnTo>
                      <a:pt x="504" y="1374"/>
                    </a:lnTo>
                    <a:lnTo>
                      <a:pt x="504" y="1371"/>
                    </a:lnTo>
                    <a:lnTo>
                      <a:pt x="507" y="1371"/>
                    </a:lnTo>
                    <a:lnTo>
                      <a:pt x="507" y="1369"/>
                    </a:lnTo>
                    <a:lnTo>
                      <a:pt x="507" y="1366"/>
                    </a:lnTo>
                    <a:lnTo>
                      <a:pt x="507" y="1364"/>
                    </a:lnTo>
                    <a:lnTo>
                      <a:pt x="507" y="1361"/>
                    </a:lnTo>
                    <a:lnTo>
                      <a:pt x="507" y="1359"/>
                    </a:lnTo>
                    <a:lnTo>
                      <a:pt x="509" y="1356"/>
                    </a:lnTo>
                    <a:lnTo>
                      <a:pt x="509" y="1354"/>
                    </a:lnTo>
                    <a:lnTo>
                      <a:pt x="512" y="1354"/>
                    </a:lnTo>
                    <a:lnTo>
                      <a:pt x="512" y="1351"/>
                    </a:lnTo>
                    <a:lnTo>
                      <a:pt x="512" y="1349"/>
                    </a:lnTo>
                    <a:lnTo>
                      <a:pt x="514" y="1349"/>
                    </a:lnTo>
                    <a:lnTo>
                      <a:pt x="514" y="1346"/>
                    </a:lnTo>
                    <a:lnTo>
                      <a:pt x="514" y="1344"/>
                    </a:lnTo>
                    <a:lnTo>
                      <a:pt x="514" y="1341"/>
                    </a:lnTo>
                    <a:lnTo>
                      <a:pt x="517" y="1339"/>
                    </a:lnTo>
                    <a:lnTo>
                      <a:pt x="517" y="1336"/>
                    </a:lnTo>
                    <a:lnTo>
                      <a:pt x="519" y="1336"/>
                    </a:lnTo>
                    <a:lnTo>
                      <a:pt x="519" y="1334"/>
                    </a:lnTo>
                    <a:lnTo>
                      <a:pt x="522" y="1334"/>
                    </a:lnTo>
                    <a:lnTo>
                      <a:pt x="524" y="1331"/>
                    </a:lnTo>
                    <a:lnTo>
                      <a:pt x="527" y="1331"/>
                    </a:lnTo>
                    <a:lnTo>
                      <a:pt x="529" y="1331"/>
                    </a:lnTo>
                    <a:lnTo>
                      <a:pt x="531" y="1331"/>
                    </a:lnTo>
                    <a:lnTo>
                      <a:pt x="534" y="1331"/>
                    </a:lnTo>
                    <a:lnTo>
                      <a:pt x="536" y="1331"/>
                    </a:lnTo>
                    <a:lnTo>
                      <a:pt x="539" y="1331"/>
                    </a:lnTo>
                    <a:lnTo>
                      <a:pt x="539" y="1329"/>
                    </a:lnTo>
                    <a:lnTo>
                      <a:pt x="539" y="1326"/>
                    </a:lnTo>
                    <a:lnTo>
                      <a:pt x="539" y="1324"/>
                    </a:lnTo>
                    <a:lnTo>
                      <a:pt x="539" y="1321"/>
                    </a:lnTo>
                    <a:lnTo>
                      <a:pt x="536" y="1321"/>
                    </a:lnTo>
                    <a:lnTo>
                      <a:pt x="536" y="1319"/>
                    </a:lnTo>
                    <a:lnTo>
                      <a:pt x="536" y="1316"/>
                    </a:lnTo>
                    <a:lnTo>
                      <a:pt x="536" y="1314"/>
                    </a:lnTo>
                    <a:lnTo>
                      <a:pt x="539" y="1314"/>
                    </a:lnTo>
                    <a:lnTo>
                      <a:pt x="539" y="1312"/>
                    </a:lnTo>
                    <a:lnTo>
                      <a:pt x="539" y="1309"/>
                    </a:lnTo>
                    <a:lnTo>
                      <a:pt x="541" y="1309"/>
                    </a:lnTo>
                    <a:lnTo>
                      <a:pt x="541" y="1307"/>
                    </a:lnTo>
                    <a:lnTo>
                      <a:pt x="541" y="1304"/>
                    </a:lnTo>
                    <a:lnTo>
                      <a:pt x="541" y="1302"/>
                    </a:lnTo>
                    <a:lnTo>
                      <a:pt x="541" y="1299"/>
                    </a:lnTo>
                    <a:lnTo>
                      <a:pt x="541" y="1297"/>
                    </a:lnTo>
                    <a:lnTo>
                      <a:pt x="541" y="1294"/>
                    </a:lnTo>
                    <a:lnTo>
                      <a:pt x="539" y="1292"/>
                    </a:lnTo>
                    <a:lnTo>
                      <a:pt x="536" y="1289"/>
                    </a:lnTo>
                    <a:lnTo>
                      <a:pt x="536" y="1287"/>
                    </a:lnTo>
                    <a:lnTo>
                      <a:pt x="534" y="1287"/>
                    </a:lnTo>
                    <a:lnTo>
                      <a:pt x="531" y="1284"/>
                    </a:lnTo>
                    <a:lnTo>
                      <a:pt x="529" y="1282"/>
                    </a:lnTo>
                    <a:lnTo>
                      <a:pt x="527" y="1282"/>
                    </a:lnTo>
                    <a:lnTo>
                      <a:pt x="527" y="1279"/>
                    </a:lnTo>
                    <a:lnTo>
                      <a:pt x="524" y="1279"/>
                    </a:lnTo>
                    <a:lnTo>
                      <a:pt x="524" y="1277"/>
                    </a:lnTo>
                    <a:lnTo>
                      <a:pt x="524" y="1274"/>
                    </a:lnTo>
                    <a:lnTo>
                      <a:pt x="524" y="1272"/>
                    </a:lnTo>
                    <a:lnTo>
                      <a:pt x="524" y="1269"/>
                    </a:lnTo>
                    <a:lnTo>
                      <a:pt x="524" y="1267"/>
                    </a:lnTo>
                    <a:lnTo>
                      <a:pt x="524" y="1264"/>
                    </a:lnTo>
                    <a:lnTo>
                      <a:pt x="524" y="1262"/>
                    </a:lnTo>
                    <a:lnTo>
                      <a:pt x="522" y="1262"/>
                    </a:lnTo>
                    <a:lnTo>
                      <a:pt x="522" y="1259"/>
                    </a:lnTo>
                    <a:lnTo>
                      <a:pt x="522" y="1257"/>
                    </a:lnTo>
                    <a:lnTo>
                      <a:pt x="519" y="1254"/>
                    </a:lnTo>
                    <a:lnTo>
                      <a:pt x="519" y="1252"/>
                    </a:lnTo>
                    <a:lnTo>
                      <a:pt x="522" y="1252"/>
                    </a:lnTo>
                    <a:lnTo>
                      <a:pt x="524" y="1252"/>
                    </a:lnTo>
                    <a:lnTo>
                      <a:pt x="527" y="1249"/>
                    </a:lnTo>
                    <a:lnTo>
                      <a:pt x="529" y="1247"/>
                    </a:lnTo>
                    <a:lnTo>
                      <a:pt x="531" y="1247"/>
                    </a:lnTo>
                    <a:lnTo>
                      <a:pt x="531" y="1244"/>
                    </a:lnTo>
                    <a:lnTo>
                      <a:pt x="534" y="1244"/>
                    </a:lnTo>
                    <a:lnTo>
                      <a:pt x="534" y="1242"/>
                    </a:lnTo>
                    <a:lnTo>
                      <a:pt x="534" y="1239"/>
                    </a:lnTo>
                    <a:lnTo>
                      <a:pt x="534" y="1237"/>
                    </a:lnTo>
                    <a:lnTo>
                      <a:pt x="531" y="1234"/>
                    </a:lnTo>
                    <a:lnTo>
                      <a:pt x="531" y="1232"/>
                    </a:lnTo>
                    <a:lnTo>
                      <a:pt x="529" y="1232"/>
                    </a:lnTo>
                    <a:lnTo>
                      <a:pt x="529" y="1230"/>
                    </a:lnTo>
                    <a:lnTo>
                      <a:pt x="527" y="1230"/>
                    </a:lnTo>
                    <a:lnTo>
                      <a:pt x="527" y="1227"/>
                    </a:lnTo>
                    <a:lnTo>
                      <a:pt x="524" y="1227"/>
                    </a:lnTo>
                    <a:lnTo>
                      <a:pt x="522" y="1225"/>
                    </a:lnTo>
                    <a:lnTo>
                      <a:pt x="519" y="1222"/>
                    </a:lnTo>
                    <a:lnTo>
                      <a:pt x="517" y="1220"/>
                    </a:lnTo>
                    <a:lnTo>
                      <a:pt x="514" y="1220"/>
                    </a:lnTo>
                    <a:lnTo>
                      <a:pt x="512" y="1217"/>
                    </a:lnTo>
                    <a:lnTo>
                      <a:pt x="509" y="1215"/>
                    </a:lnTo>
                    <a:lnTo>
                      <a:pt x="507" y="1215"/>
                    </a:lnTo>
                    <a:lnTo>
                      <a:pt x="504" y="1212"/>
                    </a:lnTo>
                    <a:lnTo>
                      <a:pt x="504" y="1210"/>
                    </a:lnTo>
                    <a:lnTo>
                      <a:pt x="502" y="1210"/>
                    </a:lnTo>
                    <a:lnTo>
                      <a:pt x="502" y="1207"/>
                    </a:lnTo>
                    <a:lnTo>
                      <a:pt x="502" y="1205"/>
                    </a:lnTo>
                    <a:lnTo>
                      <a:pt x="499" y="1205"/>
                    </a:lnTo>
                    <a:lnTo>
                      <a:pt x="499" y="1202"/>
                    </a:lnTo>
                    <a:lnTo>
                      <a:pt x="499" y="1200"/>
                    </a:lnTo>
                    <a:lnTo>
                      <a:pt x="497" y="1197"/>
                    </a:lnTo>
                    <a:lnTo>
                      <a:pt x="497" y="1195"/>
                    </a:lnTo>
                    <a:lnTo>
                      <a:pt x="497" y="1192"/>
                    </a:lnTo>
                    <a:lnTo>
                      <a:pt x="497" y="1190"/>
                    </a:lnTo>
                    <a:lnTo>
                      <a:pt x="497" y="1187"/>
                    </a:lnTo>
                    <a:lnTo>
                      <a:pt x="499" y="1185"/>
                    </a:lnTo>
                    <a:lnTo>
                      <a:pt x="504" y="1177"/>
                    </a:lnTo>
                    <a:lnTo>
                      <a:pt x="517" y="1170"/>
                    </a:lnTo>
                    <a:lnTo>
                      <a:pt x="529" y="1162"/>
                    </a:lnTo>
                    <a:lnTo>
                      <a:pt x="536" y="1157"/>
                    </a:lnTo>
                    <a:lnTo>
                      <a:pt x="539" y="1153"/>
                    </a:lnTo>
                    <a:lnTo>
                      <a:pt x="539" y="1148"/>
                    </a:lnTo>
                    <a:lnTo>
                      <a:pt x="544" y="1140"/>
                    </a:lnTo>
                    <a:lnTo>
                      <a:pt x="544" y="1138"/>
                    </a:lnTo>
                    <a:lnTo>
                      <a:pt x="544" y="1130"/>
                    </a:lnTo>
                    <a:lnTo>
                      <a:pt x="544" y="1128"/>
                    </a:lnTo>
                    <a:lnTo>
                      <a:pt x="541" y="1120"/>
                    </a:lnTo>
                    <a:lnTo>
                      <a:pt x="539" y="1118"/>
                    </a:lnTo>
                    <a:lnTo>
                      <a:pt x="527" y="1110"/>
                    </a:lnTo>
                    <a:lnTo>
                      <a:pt x="517" y="1105"/>
                    </a:lnTo>
                    <a:lnTo>
                      <a:pt x="509" y="1095"/>
                    </a:lnTo>
                    <a:lnTo>
                      <a:pt x="507" y="1093"/>
                    </a:lnTo>
                    <a:lnTo>
                      <a:pt x="502" y="1083"/>
                    </a:lnTo>
                    <a:lnTo>
                      <a:pt x="507" y="1071"/>
                    </a:lnTo>
                    <a:lnTo>
                      <a:pt x="509" y="1066"/>
                    </a:lnTo>
                    <a:lnTo>
                      <a:pt x="509" y="1063"/>
                    </a:lnTo>
                    <a:lnTo>
                      <a:pt x="504" y="1061"/>
                    </a:lnTo>
                    <a:lnTo>
                      <a:pt x="497" y="1056"/>
                    </a:lnTo>
                    <a:lnTo>
                      <a:pt x="489" y="1048"/>
                    </a:lnTo>
                    <a:lnTo>
                      <a:pt x="489" y="1046"/>
                    </a:lnTo>
                    <a:lnTo>
                      <a:pt x="492" y="1038"/>
                    </a:lnTo>
                    <a:lnTo>
                      <a:pt x="494" y="1031"/>
                    </a:lnTo>
                    <a:lnTo>
                      <a:pt x="494" y="1021"/>
                    </a:lnTo>
                    <a:lnTo>
                      <a:pt x="494" y="1008"/>
                    </a:lnTo>
                    <a:lnTo>
                      <a:pt x="494" y="1001"/>
                    </a:lnTo>
                    <a:lnTo>
                      <a:pt x="489" y="994"/>
                    </a:lnTo>
                    <a:lnTo>
                      <a:pt x="482" y="986"/>
                    </a:lnTo>
                    <a:lnTo>
                      <a:pt x="477" y="979"/>
                    </a:lnTo>
                    <a:lnTo>
                      <a:pt x="474" y="971"/>
                    </a:lnTo>
                    <a:lnTo>
                      <a:pt x="469" y="966"/>
                    </a:lnTo>
                    <a:lnTo>
                      <a:pt x="464" y="961"/>
                    </a:lnTo>
                    <a:lnTo>
                      <a:pt x="454" y="956"/>
                    </a:lnTo>
                    <a:lnTo>
                      <a:pt x="452" y="954"/>
                    </a:lnTo>
                    <a:lnTo>
                      <a:pt x="450" y="949"/>
                    </a:lnTo>
                    <a:lnTo>
                      <a:pt x="452" y="944"/>
                    </a:lnTo>
                    <a:lnTo>
                      <a:pt x="457" y="939"/>
                    </a:lnTo>
                    <a:lnTo>
                      <a:pt x="467" y="929"/>
                    </a:lnTo>
                    <a:lnTo>
                      <a:pt x="474" y="929"/>
                    </a:lnTo>
                    <a:lnTo>
                      <a:pt x="487" y="929"/>
                    </a:lnTo>
                    <a:lnTo>
                      <a:pt x="492" y="926"/>
                    </a:lnTo>
                    <a:lnTo>
                      <a:pt x="494" y="919"/>
                    </a:lnTo>
                    <a:lnTo>
                      <a:pt x="499" y="907"/>
                    </a:lnTo>
                    <a:lnTo>
                      <a:pt x="517" y="889"/>
                    </a:lnTo>
                    <a:lnTo>
                      <a:pt x="522" y="887"/>
                    </a:lnTo>
                    <a:lnTo>
                      <a:pt x="531" y="884"/>
                    </a:lnTo>
                    <a:lnTo>
                      <a:pt x="536" y="882"/>
                    </a:lnTo>
                    <a:lnTo>
                      <a:pt x="539" y="879"/>
                    </a:lnTo>
                    <a:lnTo>
                      <a:pt x="544" y="872"/>
                    </a:lnTo>
                    <a:lnTo>
                      <a:pt x="546" y="872"/>
                    </a:lnTo>
                    <a:lnTo>
                      <a:pt x="541" y="864"/>
                    </a:lnTo>
                    <a:lnTo>
                      <a:pt x="531" y="854"/>
                    </a:lnTo>
                    <a:lnTo>
                      <a:pt x="531" y="852"/>
                    </a:lnTo>
                    <a:lnTo>
                      <a:pt x="527" y="847"/>
                    </a:lnTo>
                    <a:lnTo>
                      <a:pt x="524" y="840"/>
                    </a:lnTo>
                    <a:lnTo>
                      <a:pt x="531" y="832"/>
                    </a:lnTo>
                    <a:lnTo>
                      <a:pt x="544" y="825"/>
                    </a:lnTo>
                    <a:lnTo>
                      <a:pt x="556" y="820"/>
                    </a:lnTo>
                    <a:lnTo>
                      <a:pt x="564" y="815"/>
                    </a:lnTo>
                    <a:lnTo>
                      <a:pt x="574" y="810"/>
                    </a:lnTo>
                    <a:lnTo>
                      <a:pt x="579" y="805"/>
                    </a:lnTo>
                    <a:lnTo>
                      <a:pt x="594" y="790"/>
                    </a:lnTo>
                    <a:lnTo>
                      <a:pt x="601" y="785"/>
                    </a:lnTo>
                    <a:lnTo>
                      <a:pt x="608" y="780"/>
                    </a:lnTo>
                    <a:lnTo>
                      <a:pt x="611" y="777"/>
                    </a:lnTo>
                    <a:lnTo>
                      <a:pt x="613" y="765"/>
                    </a:lnTo>
                    <a:lnTo>
                      <a:pt x="613" y="748"/>
                    </a:lnTo>
                    <a:lnTo>
                      <a:pt x="618" y="728"/>
                    </a:lnTo>
                    <a:lnTo>
                      <a:pt x="618" y="725"/>
                    </a:lnTo>
                    <a:lnTo>
                      <a:pt x="621" y="723"/>
                    </a:lnTo>
                    <a:lnTo>
                      <a:pt x="611" y="713"/>
                    </a:lnTo>
                    <a:lnTo>
                      <a:pt x="601" y="703"/>
                    </a:lnTo>
                    <a:lnTo>
                      <a:pt x="594" y="695"/>
                    </a:lnTo>
                    <a:lnTo>
                      <a:pt x="589" y="690"/>
                    </a:lnTo>
                    <a:lnTo>
                      <a:pt x="586" y="685"/>
                    </a:lnTo>
                    <a:lnTo>
                      <a:pt x="581" y="683"/>
                    </a:lnTo>
                    <a:lnTo>
                      <a:pt x="569" y="685"/>
                    </a:lnTo>
                    <a:lnTo>
                      <a:pt x="546" y="688"/>
                    </a:lnTo>
                    <a:lnTo>
                      <a:pt x="531" y="693"/>
                    </a:lnTo>
                    <a:lnTo>
                      <a:pt x="529" y="693"/>
                    </a:lnTo>
                    <a:lnTo>
                      <a:pt x="519" y="683"/>
                    </a:lnTo>
                    <a:lnTo>
                      <a:pt x="514" y="678"/>
                    </a:lnTo>
                    <a:lnTo>
                      <a:pt x="509" y="663"/>
                    </a:lnTo>
                    <a:lnTo>
                      <a:pt x="502" y="648"/>
                    </a:lnTo>
                    <a:lnTo>
                      <a:pt x="497" y="641"/>
                    </a:lnTo>
                    <a:lnTo>
                      <a:pt x="492" y="643"/>
                    </a:lnTo>
                    <a:lnTo>
                      <a:pt x="489" y="643"/>
                    </a:lnTo>
                    <a:lnTo>
                      <a:pt x="484" y="648"/>
                    </a:lnTo>
                    <a:lnTo>
                      <a:pt x="477" y="648"/>
                    </a:lnTo>
                    <a:lnTo>
                      <a:pt x="467" y="648"/>
                    </a:lnTo>
                    <a:lnTo>
                      <a:pt x="457" y="648"/>
                    </a:lnTo>
                    <a:lnTo>
                      <a:pt x="450" y="648"/>
                    </a:lnTo>
                    <a:lnTo>
                      <a:pt x="442" y="651"/>
                    </a:lnTo>
                    <a:lnTo>
                      <a:pt x="440" y="651"/>
                    </a:lnTo>
                    <a:lnTo>
                      <a:pt x="437" y="651"/>
                    </a:lnTo>
                    <a:lnTo>
                      <a:pt x="442" y="648"/>
                    </a:lnTo>
                    <a:lnTo>
                      <a:pt x="450" y="643"/>
                    </a:lnTo>
                    <a:lnTo>
                      <a:pt x="462" y="638"/>
                    </a:lnTo>
                    <a:lnTo>
                      <a:pt x="467" y="636"/>
                    </a:lnTo>
                    <a:lnTo>
                      <a:pt x="472" y="628"/>
                    </a:lnTo>
                    <a:lnTo>
                      <a:pt x="479" y="621"/>
                    </a:lnTo>
                    <a:lnTo>
                      <a:pt x="487" y="616"/>
                    </a:lnTo>
                    <a:lnTo>
                      <a:pt x="489" y="608"/>
                    </a:lnTo>
                    <a:lnTo>
                      <a:pt x="487" y="601"/>
                    </a:lnTo>
                    <a:lnTo>
                      <a:pt x="482" y="599"/>
                    </a:lnTo>
                    <a:lnTo>
                      <a:pt x="477" y="589"/>
                    </a:lnTo>
                    <a:lnTo>
                      <a:pt x="479" y="584"/>
                    </a:lnTo>
                    <a:lnTo>
                      <a:pt x="474" y="576"/>
                    </a:lnTo>
                    <a:lnTo>
                      <a:pt x="472" y="571"/>
                    </a:lnTo>
                    <a:lnTo>
                      <a:pt x="477" y="566"/>
                    </a:lnTo>
                    <a:lnTo>
                      <a:pt x="482" y="561"/>
                    </a:lnTo>
                    <a:lnTo>
                      <a:pt x="492" y="556"/>
                    </a:lnTo>
                    <a:lnTo>
                      <a:pt x="507" y="544"/>
                    </a:lnTo>
                    <a:lnTo>
                      <a:pt x="517" y="536"/>
                    </a:lnTo>
                    <a:lnTo>
                      <a:pt x="531" y="534"/>
                    </a:lnTo>
                    <a:lnTo>
                      <a:pt x="546" y="529"/>
                    </a:lnTo>
                    <a:lnTo>
                      <a:pt x="559" y="519"/>
                    </a:lnTo>
                    <a:lnTo>
                      <a:pt x="569" y="509"/>
                    </a:lnTo>
                    <a:lnTo>
                      <a:pt x="576" y="497"/>
                    </a:lnTo>
                    <a:lnTo>
                      <a:pt x="581" y="492"/>
                    </a:lnTo>
                    <a:lnTo>
                      <a:pt x="581" y="489"/>
                    </a:lnTo>
                    <a:lnTo>
                      <a:pt x="576" y="487"/>
                    </a:lnTo>
                    <a:lnTo>
                      <a:pt x="566" y="484"/>
                    </a:lnTo>
                    <a:lnTo>
                      <a:pt x="556" y="484"/>
                    </a:lnTo>
                    <a:lnTo>
                      <a:pt x="544" y="479"/>
                    </a:lnTo>
                    <a:lnTo>
                      <a:pt x="531" y="474"/>
                    </a:lnTo>
                    <a:lnTo>
                      <a:pt x="519" y="472"/>
                    </a:lnTo>
                    <a:lnTo>
                      <a:pt x="512" y="464"/>
                    </a:lnTo>
                    <a:lnTo>
                      <a:pt x="504" y="457"/>
                    </a:lnTo>
                    <a:lnTo>
                      <a:pt x="489" y="454"/>
                    </a:lnTo>
                    <a:lnTo>
                      <a:pt x="472" y="452"/>
                    </a:lnTo>
                    <a:lnTo>
                      <a:pt x="462" y="454"/>
                    </a:lnTo>
                    <a:lnTo>
                      <a:pt x="459" y="454"/>
                    </a:lnTo>
                    <a:lnTo>
                      <a:pt x="454" y="452"/>
                    </a:lnTo>
                    <a:lnTo>
                      <a:pt x="445" y="447"/>
                    </a:lnTo>
                    <a:lnTo>
                      <a:pt x="440" y="442"/>
                    </a:lnTo>
                    <a:lnTo>
                      <a:pt x="435" y="437"/>
                    </a:lnTo>
                    <a:lnTo>
                      <a:pt x="427" y="432"/>
                    </a:lnTo>
                    <a:lnTo>
                      <a:pt x="427" y="430"/>
                    </a:lnTo>
                    <a:lnTo>
                      <a:pt x="420" y="430"/>
                    </a:lnTo>
                    <a:lnTo>
                      <a:pt x="415" y="430"/>
                    </a:lnTo>
                    <a:lnTo>
                      <a:pt x="402" y="430"/>
                    </a:lnTo>
                    <a:lnTo>
                      <a:pt x="390" y="427"/>
                    </a:lnTo>
                    <a:lnTo>
                      <a:pt x="380" y="420"/>
                    </a:lnTo>
                    <a:lnTo>
                      <a:pt x="363" y="417"/>
                    </a:lnTo>
                    <a:lnTo>
                      <a:pt x="350" y="410"/>
                    </a:lnTo>
                    <a:lnTo>
                      <a:pt x="340" y="400"/>
                    </a:lnTo>
                    <a:lnTo>
                      <a:pt x="335" y="397"/>
                    </a:lnTo>
                    <a:lnTo>
                      <a:pt x="330" y="397"/>
                    </a:lnTo>
                    <a:lnTo>
                      <a:pt x="323" y="400"/>
                    </a:lnTo>
                    <a:lnTo>
                      <a:pt x="318" y="400"/>
                    </a:lnTo>
                    <a:lnTo>
                      <a:pt x="305" y="392"/>
                    </a:lnTo>
                    <a:lnTo>
                      <a:pt x="295" y="385"/>
                    </a:lnTo>
                    <a:lnTo>
                      <a:pt x="291" y="380"/>
                    </a:lnTo>
                    <a:lnTo>
                      <a:pt x="283" y="380"/>
                    </a:lnTo>
                    <a:lnTo>
                      <a:pt x="278" y="382"/>
                    </a:lnTo>
                    <a:lnTo>
                      <a:pt x="263" y="385"/>
                    </a:lnTo>
                    <a:lnTo>
                      <a:pt x="258" y="385"/>
                    </a:lnTo>
                    <a:lnTo>
                      <a:pt x="246" y="385"/>
                    </a:lnTo>
                    <a:lnTo>
                      <a:pt x="243" y="385"/>
                    </a:lnTo>
                    <a:lnTo>
                      <a:pt x="241" y="385"/>
                    </a:lnTo>
                    <a:lnTo>
                      <a:pt x="238" y="385"/>
                    </a:lnTo>
                    <a:lnTo>
                      <a:pt x="236" y="385"/>
                    </a:lnTo>
                    <a:lnTo>
                      <a:pt x="233" y="385"/>
                    </a:lnTo>
                    <a:lnTo>
                      <a:pt x="231" y="385"/>
                    </a:lnTo>
                    <a:lnTo>
                      <a:pt x="228" y="385"/>
                    </a:lnTo>
                    <a:lnTo>
                      <a:pt x="226" y="387"/>
                    </a:lnTo>
                    <a:lnTo>
                      <a:pt x="223" y="387"/>
                    </a:lnTo>
                    <a:lnTo>
                      <a:pt x="221" y="387"/>
                    </a:lnTo>
                    <a:lnTo>
                      <a:pt x="218" y="387"/>
                    </a:lnTo>
                    <a:lnTo>
                      <a:pt x="216" y="387"/>
                    </a:lnTo>
                    <a:lnTo>
                      <a:pt x="213" y="387"/>
                    </a:lnTo>
                    <a:lnTo>
                      <a:pt x="211" y="390"/>
                    </a:lnTo>
                    <a:lnTo>
                      <a:pt x="209" y="390"/>
                    </a:lnTo>
                    <a:lnTo>
                      <a:pt x="206" y="390"/>
                    </a:lnTo>
                    <a:lnTo>
                      <a:pt x="204" y="390"/>
                    </a:lnTo>
                    <a:lnTo>
                      <a:pt x="204" y="387"/>
                    </a:lnTo>
                    <a:lnTo>
                      <a:pt x="201" y="387"/>
                    </a:lnTo>
                    <a:lnTo>
                      <a:pt x="199" y="387"/>
                    </a:lnTo>
                    <a:lnTo>
                      <a:pt x="196" y="387"/>
                    </a:lnTo>
                    <a:lnTo>
                      <a:pt x="196" y="385"/>
                    </a:lnTo>
                    <a:lnTo>
                      <a:pt x="194" y="385"/>
                    </a:lnTo>
                    <a:lnTo>
                      <a:pt x="191" y="385"/>
                    </a:lnTo>
                    <a:lnTo>
                      <a:pt x="191" y="382"/>
                    </a:lnTo>
                    <a:lnTo>
                      <a:pt x="189" y="382"/>
                    </a:lnTo>
                    <a:lnTo>
                      <a:pt x="186" y="382"/>
                    </a:lnTo>
                    <a:lnTo>
                      <a:pt x="186" y="380"/>
                    </a:lnTo>
                    <a:lnTo>
                      <a:pt x="184" y="380"/>
                    </a:lnTo>
                    <a:lnTo>
                      <a:pt x="181" y="380"/>
                    </a:lnTo>
                    <a:lnTo>
                      <a:pt x="179" y="380"/>
                    </a:lnTo>
                    <a:lnTo>
                      <a:pt x="176" y="380"/>
                    </a:lnTo>
                    <a:lnTo>
                      <a:pt x="176" y="377"/>
                    </a:lnTo>
                    <a:lnTo>
                      <a:pt x="176" y="380"/>
                    </a:lnTo>
                    <a:lnTo>
                      <a:pt x="174" y="377"/>
                    </a:lnTo>
                    <a:lnTo>
                      <a:pt x="174" y="380"/>
                    </a:lnTo>
                    <a:lnTo>
                      <a:pt x="171" y="380"/>
                    </a:lnTo>
                    <a:lnTo>
                      <a:pt x="169" y="380"/>
                    </a:lnTo>
                    <a:lnTo>
                      <a:pt x="166" y="380"/>
                    </a:lnTo>
                    <a:lnTo>
                      <a:pt x="164" y="380"/>
                    </a:lnTo>
                    <a:lnTo>
                      <a:pt x="161" y="380"/>
                    </a:lnTo>
                    <a:lnTo>
                      <a:pt x="159" y="380"/>
                    </a:lnTo>
                    <a:lnTo>
                      <a:pt x="159" y="382"/>
                    </a:lnTo>
                    <a:lnTo>
                      <a:pt x="156" y="382"/>
                    </a:lnTo>
                    <a:lnTo>
                      <a:pt x="154" y="382"/>
                    </a:lnTo>
                    <a:lnTo>
                      <a:pt x="151" y="382"/>
                    </a:lnTo>
                    <a:lnTo>
                      <a:pt x="151" y="385"/>
                    </a:lnTo>
                    <a:lnTo>
                      <a:pt x="149" y="385"/>
                    </a:lnTo>
                    <a:lnTo>
                      <a:pt x="149" y="387"/>
                    </a:lnTo>
                    <a:lnTo>
                      <a:pt x="146" y="387"/>
                    </a:lnTo>
                    <a:lnTo>
                      <a:pt x="146" y="390"/>
                    </a:lnTo>
                    <a:lnTo>
                      <a:pt x="144" y="390"/>
                    </a:lnTo>
                    <a:lnTo>
                      <a:pt x="144" y="392"/>
                    </a:lnTo>
                    <a:lnTo>
                      <a:pt x="144" y="395"/>
                    </a:lnTo>
                    <a:lnTo>
                      <a:pt x="141" y="395"/>
                    </a:lnTo>
                    <a:lnTo>
                      <a:pt x="141" y="397"/>
                    </a:lnTo>
                    <a:lnTo>
                      <a:pt x="139" y="400"/>
                    </a:lnTo>
                    <a:lnTo>
                      <a:pt x="136" y="402"/>
                    </a:lnTo>
                    <a:lnTo>
                      <a:pt x="134" y="402"/>
                    </a:lnTo>
                    <a:lnTo>
                      <a:pt x="134" y="405"/>
                    </a:lnTo>
                    <a:lnTo>
                      <a:pt x="132" y="405"/>
                    </a:lnTo>
                    <a:lnTo>
                      <a:pt x="129" y="405"/>
                    </a:lnTo>
                    <a:lnTo>
                      <a:pt x="127" y="405"/>
                    </a:lnTo>
                    <a:lnTo>
                      <a:pt x="127" y="407"/>
                    </a:lnTo>
                    <a:lnTo>
                      <a:pt x="124" y="407"/>
                    </a:lnTo>
                    <a:lnTo>
                      <a:pt x="122" y="407"/>
                    </a:lnTo>
                    <a:lnTo>
                      <a:pt x="119" y="407"/>
                    </a:lnTo>
                    <a:lnTo>
                      <a:pt x="117" y="407"/>
                    </a:lnTo>
                    <a:lnTo>
                      <a:pt x="114" y="407"/>
                    </a:lnTo>
                    <a:lnTo>
                      <a:pt x="112" y="407"/>
                    </a:lnTo>
                    <a:lnTo>
                      <a:pt x="109" y="410"/>
                    </a:lnTo>
                    <a:lnTo>
                      <a:pt x="107" y="410"/>
                    </a:lnTo>
                    <a:lnTo>
                      <a:pt x="104" y="410"/>
                    </a:lnTo>
                    <a:lnTo>
                      <a:pt x="102" y="410"/>
                    </a:lnTo>
                    <a:lnTo>
                      <a:pt x="102" y="412"/>
                    </a:lnTo>
                    <a:lnTo>
                      <a:pt x="102" y="410"/>
                    </a:lnTo>
                    <a:lnTo>
                      <a:pt x="99" y="410"/>
                    </a:lnTo>
                    <a:lnTo>
                      <a:pt x="99" y="407"/>
                    </a:lnTo>
                    <a:lnTo>
                      <a:pt x="97" y="407"/>
                    </a:lnTo>
                    <a:lnTo>
                      <a:pt x="97" y="405"/>
                    </a:lnTo>
                    <a:lnTo>
                      <a:pt x="94" y="405"/>
                    </a:lnTo>
                    <a:lnTo>
                      <a:pt x="92" y="402"/>
                    </a:lnTo>
                    <a:lnTo>
                      <a:pt x="89" y="402"/>
                    </a:lnTo>
                    <a:lnTo>
                      <a:pt x="89" y="400"/>
                    </a:lnTo>
                    <a:lnTo>
                      <a:pt x="87" y="400"/>
                    </a:lnTo>
                    <a:lnTo>
                      <a:pt x="84" y="397"/>
                    </a:lnTo>
                    <a:lnTo>
                      <a:pt x="82" y="397"/>
                    </a:lnTo>
                    <a:lnTo>
                      <a:pt x="79" y="395"/>
                    </a:lnTo>
                    <a:lnTo>
                      <a:pt x="77" y="395"/>
                    </a:lnTo>
                    <a:lnTo>
                      <a:pt x="74" y="395"/>
                    </a:lnTo>
                    <a:lnTo>
                      <a:pt x="72" y="395"/>
                    </a:lnTo>
                    <a:lnTo>
                      <a:pt x="72" y="392"/>
                    </a:lnTo>
                    <a:lnTo>
                      <a:pt x="69" y="392"/>
                    </a:lnTo>
                    <a:lnTo>
                      <a:pt x="67" y="390"/>
                    </a:lnTo>
                    <a:lnTo>
                      <a:pt x="64" y="390"/>
                    </a:lnTo>
                    <a:lnTo>
                      <a:pt x="62" y="390"/>
                    </a:lnTo>
                    <a:lnTo>
                      <a:pt x="59" y="387"/>
                    </a:lnTo>
                    <a:lnTo>
                      <a:pt x="57" y="385"/>
                    </a:lnTo>
                    <a:lnTo>
                      <a:pt x="57" y="382"/>
                    </a:lnTo>
                    <a:lnTo>
                      <a:pt x="55" y="382"/>
                    </a:lnTo>
                    <a:lnTo>
                      <a:pt x="55" y="380"/>
                    </a:lnTo>
                    <a:lnTo>
                      <a:pt x="57" y="377"/>
                    </a:lnTo>
                    <a:lnTo>
                      <a:pt x="57" y="375"/>
                    </a:lnTo>
                    <a:lnTo>
                      <a:pt x="57" y="372"/>
                    </a:lnTo>
                    <a:lnTo>
                      <a:pt x="57" y="370"/>
                    </a:lnTo>
                    <a:lnTo>
                      <a:pt x="57" y="368"/>
                    </a:lnTo>
                    <a:lnTo>
                      <a:pt x="57" y="365"/>
                    </a:lnTo>
                    <a:lnTo>
                      <a:pt x="57" y="363"/>
                    </a:lnTo>
                    <a:lnTo>
                      <a:pt x="59" y="360"/>
                    </a:lnTo>
                    <a:lnTo>
                      <a:pt x="59" y="358"/>
                    </a:lnTo>
                    <a:lnTo>
                      <a:pt x="59" y="355"/>
                    </a:lnTo>
                    <a:lnTo>
                      <a:pt x="59" y="353"/>
                    </a:lnTo>
                    <a:lnTo>
                      <a:pt x="59" y="350"/>
                    </a:lnTo>
                    <a:lnTo>
                      <a:pt x="62" y="350"/>
                    </a:lnTo>
                    <a:lnTo>
                      <a:pt x="62" y="348"/>
                    </a:lnTo>
                    <a:lnTo>
                      <a:pt x="62" y="345"/>
                    </a:lnTo>
                    <a:lnTo>
                      <a:pt x="62" y="343"/>
                    </a:lnTo>
                    <a:lnTo>
                      <a:pt x="62" y="340"/>
                    </a:lnTo>
                    <a:lnTo>
                      <a:pt x="62" y="338"/>
                    </a:lnTo>
                    <a:lnTo>
                      <a:pt x="62" y="335"/>
                    </a:lnTo>
                    <a:lnTo>
                      <a:pt x="59" y="333"/>
                    </a:lnTo>
                    <a:lnTo>
                      <a:pt x="59" y="330"/>
                    </a:lnTo>
                    <a:lnTo>
                      <a:pt x="59" y="328"/>
                    </a:lnTo>
                    <a:lnTo>
                      <a:pt x="59" y="325"/>
                    </a:lnTo>
                    <a:lnTo>
                      <a:pt x="59" y="323"/>
                    </a:lnTo>
                    <a:lnTo>
                      <a:pt x="59" y="320"/>
                    </a:lnTo>
                    <a:lnTo>
                      <a:pt x="62" y="320"/>
                    </a:lnTo>
                    <a:lnTo>
                      <a:pt x="62" y="318"/>
                    </a:lnTo>
                    <a:lnTo>
                      <a:pt x="62" y="315"/>
                    </a:lnTo>
                    <a:lnTo>
                      <a:pt x="62" y="313"/>
                    </a:lnTo>
                    <a:lnTo>
                      <a:pt x="59" y="313"/>
                    </a:lnTo>
                    <a:lnTo>
                      <a:pt x="59" y="310"/>
                    </a:lnTo>
                    <a:lnTo>
                      <a:pt x="59" y="308"/>
                    </a:lnTo>
                    <a:lnTo>
                      <a:pt x="59" y="305"/>
                    </a:lnTo>
                    <a:lnTo>
                      <a:pt x="57" y="303"/>
                    </a:lnTo>
                    <a:lnTo>
                      <a:pt x="55" y="300"/>
                    </a:lnTo>
                    <a:lnTo>
                      <a:pt x="55" y="298"/>
                    </a:lnTo>
                    <a:lnTo>
                      <a:pt x="52" y="298"/>
                    </a:lnTo>
                    <a:lnTo>
                      <a:pt x="52" y="295"/>
                    </a:lnTo>
                    <a:lnTo>
                      <a:pt x="52" y="293"/>
                    </a:lnTo>
                    <a:lnTo>
                      <a:pt x="52" y="291"/>
                    </a:lnTo>
                    <a:lnTo>
                      <a:pt x="52" y="288"/>
                    </a:lnTo>
                    <a:lnTo>
                      <a:pt x="52" y="286"/>
                    </a:lnTo>
                    <a:lnTo>
                      <a:pt x="52" y="283"/>
                    </a:lnTo>
                    <a:lnTo>
                      <a:pt x="50" y="283"/>
                    </a:lnTo>
                    <a:lnTo>
                      <a:pt x="50" y="281"/>
                    </a:lnTo>
                    <a:lnTo>
                      <a:pt x="47" y="278"/>
                    </a:lnTo>
                    <a:lnTo>
                      <a:pt x="47" y="276"/>
                    </a:lnTo>
                    <a:lnTo>
                      <a:pt x="45" y="273"/>
                    </a:lnTo>
                    <a:lnTo>
                      <a:pt x="42" y="271"/>
                    </a:lnTo>
                    <a:lnTo>
                      <a:pt x="42" y="266"/>
                    </a:lnTo>
                    <a:lnTo>
                      <a:pt x="42" y="263"/>
                    </a:lnTo>
                    <a:lnTo>
                      <a:pt x="40" y="261"/>
                    </a:lnTo>
                    <a:lnTo>
                      <a:pt x="37" y="258"/>
                    </a:lnTo>
                    <a:lnTo>
                      <a:pt x="35" y="253"/>
                    </a:lnTo>
                    <a:lnTo>
                      <a:pt x="32" y="251"/>
                    </a:lnTo>
                    <a:lnTo>
                      <a:pt x="32" y="248"/>
                    </a:lnTo>
                    <a:lnTo>
                      <a:pt x="32" y="243"/>
                    </a:lnTo>
                    <a:lnTo>
                      <a:pt x="32" y="241"/>
                    </a:lnTo>
                    <a:lnTo>
                      <a:pt x="32" y="238"/>
                    </a:lnTo>
                    <a:lnTo>
                      <a:pt x="32" y="236"/>
                    </a:lnTo>
                    <a:lnTo>
                      <a:pt x="32" y="231"/>
                    </a:lnTo>
                    <a:lnTo>
                      <a:pt x="35" y="228"/>
                    </a:lnTo>
                    <a:lnTo>
                      <a:pt x="35" y="226"/>
                    </a:lnTo>
                    <a:lnTo>
                      <a:pt x="37" y="221"/>
                    </a:lnTo>
                    <a:lnTo>
                      <a:pt x="37" y="218"/>
                    </a:lnTo>
                    <a:lnTo>
                      <a:pt x="37" y="216"/>
                    </a:lnTo>
                    <a:lnTo>
                      <a:pt x="35" y="211"/>
                    </a:lnTo>
                    <a:lnTo>
                      <a:pt x="35" y="209"/>
                    </a:lnTo>
                    <a:lnTo>
                      <a:pt x="32" y="206"/>
                    </a:lnTo>
                    <a:lnTo>
                      <a:pt x="32" y="204"/>
                    </a:lnTo>
                    <a:lnTo>
                      <a:pt x="32" y="201"/>
                    </a:lnTo>
                    <a:lnTo>
                      <a:pt x="30" y="199"/>
                    </a:lnTo>
                    <a:lnTo>
                      <a:pt x="27" y="196"/>
                    </a:lnTo>
                    <a:lnTo>
                      <a:pt x="25" y="191"/>
                    </a:lnTo>
                    <a:lnTo>
                      <a:pt x="20" y="189"/>
                    </a:lnTo>
                    <a:lnTo>
                      <a:pt x="17" y="186"/>
                    </a:lnTo>
                    <a:lnTo>
                      <a:pt x="12" y="184"/>
                    </a:lnTo>
                    <a:lnTo>
                      <a:pt x="7" y="179"/>
                    </a:lnTo>
                    <a:lnTo>
                      <a:pt x="5" y="176"/>
                    </a:lnTo>
                    <a:lnTo>
                      <a:pt x="2" y="174"/>
                    </a:lnTo>
                    <a:lnTo>
                      <a:pt x="0" y="171"/>
                    </a:lnTo>
                    <a:lnTo>
                      <a:pt x="0" y="169"/>
                    </a:lnTo>
                    <a:lnTo>
                      <a:pt x="0" y="166"/>
                    </a:lnTo>
                    <a:lnTo>
                      <a:pt x="5" y="164"/>
                    </a:lnTo>
                    <a:lnTo>
                      <a:pt x="7" y="161"/>
                    </a:lnTo>
                    <a:lnTo>
                      <a:pt x="10" y="159"/>
                    </a:lnTo>
                    <a:lnTo>
                      <a:pt x="15" y="159"/>
                    </a:lnTo>
                    <a:lnTo>
                      <a:pt x="17" y="156"/>
                    </a:lnTo>
                    <a:lnTo>
                      <a:pt x="17" y="154"/>
                    </a:lnTo>
                    <a:lnTo>
                      <a:pt x="20" y="149"/>
                    </a:lnTo>
                    <a:lnTo>
                      <a:pt x="22" y="146"/>
                    </a:lnTo>
                    <a:lnTo>
                      <a:pt x="22" y="144"/>
                    </a:lnTo>
                    <a:lnTo>
                      <a:pt x="25" y="141"/>
                    </a:lnTo>
                    <a:lnTo>
                      <a:pt x="27" y="139"/>
                    </a:lnTo>
                    <a:lnTo>
                      <a:pt x="30" y="136"/>
                    </a:lnTo>
                    <a:lnTo>
                      <a:pt x="32" y="132"/>
                    </a:lnTo>
                    <a:lnTo>
                      <a:pt x="35" y="132"/>
                    </a:lnTo>
                    <a:lnTo>
                      <a:pt x="37" y="127"/>
                    </a:lnTo>
                    <a:lnTo>
                      <a:pt x="40" y="127"/>
                    </a:lnTo>
                    <a:lnTo>
                      <a:pt x="40" y="124"/>
                    </a:lnTo>
                    <a:lnTo>
                      <a:pt x="42" y="122"/>
                    </a:lnTo>
                    <a:lnTo>
                      <a:pt x="42" y="119"/>
                    </a:lnTo>
                    <a:lnTo>
                      <a:pt x="45" y="119"/>
                    </a:lnTo>
                    <a:lnTo>
                      <a:pt x="47" y="119"/>
                    </a:lnTo>
                    <a:lnTo>
                      <a:pt x="47" y="117"/>
                    </a:lnTo>
                    <a:lnTo>
                      <a:pt x="47" y="114"/>
                    </a:lnTo>
                    <a:lnTo>
                      <a:pt x="50" y="114"/>
                    </a:lnTo>
                    <a:lnTo>
                      <a:pt x="52" y="114"/>
                    </a:lnTo>
                    <a:lnTo>
                      <a:pt x="52" y="112"/>
                    </a:lnTo>
                    <a:lnTo>
                      <a:pt x="52" y="109"/>
                    </a:lnTo>
                    <a:lnTo>
                      <a:pt x="50" y="107"/>
                    </a:lnTo>
                    <a:lnTo>
                      <a:pt x="50" y="104"/>
                    </a:lnTo>
                    <a:lnTo>
                      <a:pt x="52" y="104"/>
                    </a:lnTo>
                    <a:lnTo>
                      <a:pt x="55" y="104"/>
                    </a:lnTo>
                    <a:lnTo>
                      <a:pt x="57" y="104"/>
                    </a:lnTo>
                    <a:lnTo>
                      <a:pt x="59" y="104"/>
                    </a:lnTo>
                    <a:lnTo>
                      <a:pt x="62" y="104"/>
                    </a:lnTo>
                    <a:lnTo>
                      <a:pt x="64" y="104"/>
                    </a:lnTo>
                    <a:lnTo>
                      <a:pt x="67" y="104"/>
                    </a:lnTo>
                    <a:lnTo>
                      <a:pt x="67" y="102"/>
                    </a:lnTo>
                    <a:lnTo>
                      <a:pt x="69" y="102"/>
                    </a:lnTo>
                    <a:lnTo>
                      <a:pt x="69" y="99"/>
                    </a:lnTo>
                    <a:lnTo>
                      <a:pt x="72" y="99"/>
                    </a:lnTo>
                    <a:lnTo>
                      <a:pt x="72" y="97"/>
                    </a:lnTo>
                    <a:lnTo>
                      <a:pt x="74" y="97"/>
                    </a:lnTo>
                    <a:lnTo>
                      <a:pt x="74" y="99"/>
                    </a:lnTo>
                    <a:lnTo>
                      <a:pt x="77" y="99"/>
                    </a:lnTo>
                    <a:lnTo>
                      <a:pt x="77" y="97"/>
                    </a:lnTo>
                    <a:lnTo>
                      <a:pt x="77" y="99"/>
                    </a:lnTo>
                    <a:lnTo>
                      <a:pt x="79" y="99"/>
                    </a:lnTo>
                    <a:lnTo>
                      <a:pt x="82" y="99"/>
                    </a:lnTo>
                    <a:lnTo>
                      <a:pt x="84" y="102"/>
                    </a:lnTo>
                    <a:lnTo>
                      <a:pt x="87" y="102"/>
                    </a:lnTo>
                    <a:lnTo>
                      <a:pt x="89" y="102"/>
                    </a:lnTo>
                    <a:lnTo>
                      <a:pt x="89" y="99"/>
                    </a:lnTo>
                    <a:lnTo>
                      <a:pt x="92" y="99"/>
                    </a:lnTo>
                    <a:lnTo>
                      <a:pt x="94" y="97"/>
                    </a:lnTo>
                    <a:lnTo>
                      <a:pt x="94" y="94"/>
                    </a:lnTo>
                    <a:lnTo>
                      <a:pt x="97" y="94"/>
                    </a:lnTo>
                    <a:lnTo>
                      <a:pt x="97" y="92"/>
                    </a:lnTo>
                    <a:lnTo>
                      <a:pt x="97" y="89"/>
                    </a:lnTo>
                    <a:lnTo>
                      <a:pt x="99" y="89"/>
                    </a:lnTo>
                    <a:lnTo>
                      <a:pt x="99" y="87"/>
                    </a:lnTo>
                    <a:lnTo>
                      <a:pt x="99" y="84"/>
                    </a:lnTo>
                    <a:lnTo>
                      <a:pt x="102" y="84"/>
                    </a:lnTo>
                    <a:lnTo>
                      <a:pt x="102" y="82"/>
                    </a:lnTo>
                    <a:lnTo>
                      <a:pt x="104" y="82"/>
                    </a:lnTo>
                    <a:lnTo>
                      <a:pt x="107" y="82"/>
                    </a:lnTo>
                    <a:lnTo>
                      <a:pt x="107" y="84"/>
                    </a:lnTo>
                    <a:lnTo>
                      <a:pt x="109" y="84"/>
                    </a:lnTo>
                    <a:lnTo>
                      <a:pt x="112" y="84"/>
                    </a:lnTo>
                    <a:lnTo>
                      <a:pt x="114" y="87"/>
                    </a:lnTo>
                    <a:lnTo>
                      <a:pt x="114" y="89"/>
                    </a:lnTo>
                    <a:lnTo>
                      <a:pt x="117" y="89"/>
                    </a:lnTo>
                    <a:lnTo>
                      <a:pt x="117" y="92"/>
                    </a:lnTo>
                    <a:lnTo>
                      <a:pt x="119" y="92"/>
                    </a:lnTo>
                    <a:lnTo>
                      <a:pt x="122" y="92"/>
                    </a:lnTo>
                    <a:lnTo>
                      <a:pt x="122" y="94"/>
                    </a:lnTo>
                    <a:lnTo>
                      <a:pt x="124" y="94"/>
                    </a:lnTo>
                    <a:lnTo>
                      <a:pt x="124" y="97"/>
                    </a:lnTo>
                    <a:lnTo>
                      <a:pt x="127" y="97"/>
                    </a:lnTo>
                    <a:lnTo>
                      <a:pt x="129" y="97"/>
                    </a:lnTo>
                    <a:lnTo>
                      <a:pt x="132" y="94"/>
                    </a:lnTo>
                    <a:lnTo>
                      <a:pt x="132" y="92"/>
                    </a:lnTo>
                    <a:lnTo>
                      <a:pt x="134" y="89"/>
                    </a:lnTo>
                    <a:lnTo>
                      <a:pt x="134" y="87"/>
                    </a:lnTo>
                    <a:lnTo>
                      <a:pt x="134" y="84"/>
                    </a:lnTo>
                    <a:lnTo>
                      <a:pt x="136" y="84"/>
                    </a:lnTo>
                    <a:lnTo>
                      <a:pt x="139" y="84"/>
                    </a:lnTo>
                    <a:lnTo>
                      <a:pt x="139" y="82"/>
                    </a:lnTo>
                    <a:lnTo>
                      <a:pt x="136" y="79"/>
                    </a:lnTo>
                    <a:lnTo>
                      <a:pt x="136" y="77"/>
                    </a:lnTo>
                    <a:lnTo>
                      <a:pt x="136" y="74"/>
                    </a:lnTo>
                    <a:lnTo>
                      <a:pt x="136" y="72"/>
                    </a:lnTo>
                    <a:lnTo>
                      <a:pt x="139" y="72"/>
                    </a:lnTo>
                    <a:lnTo>
                      <a:pt x="139" y="69"/>
                    </a:lnTo>
                    <a:lnTo>
                      <a:pt x="139" y="67"/>
                    </a:lnTo>
                    <a:lnTo>
                      <a:pt x="141" y="67"/>
                    </a:lnTo>
                    <a:lnTo>
                      <a:pt x="144" y="69"/>
                    </a:lnTo>
                    <a:lnTo>
                      <a:pt x="146" y="67"/>
                    </a:lnTo>
                    <a:lnTo>
                      <a:pt x="149" y="67"/>
                    </a:lnTo>
                    <a:lnTo>
                      <a:pt x="151" y="67"/>
                    </a:lnTo>
                    <a:lnTo>
                      <a:pt x="154" y="67"/>
                    </a:lnTo>
                    <a:lnTo>
                      <a:pt x="156" y="64"/>
                    </a:lnTo>
                    <a:lnTo>
                      <a:pt x="159" y="64"/>
                    </a:lnTo>
                    <a:lnTo>
                      <a:pt x="159" y="62"/>
                    </a:lnTo>
                    <a:lnTo>
                      <a:pt x="161" y="62"/>
                    </a:lnTo>
                    <a:lnTo>
                      <a:pt x="164" y="62"/>
                    </a:lnTo>
                    <a:lnTo>
                      <a:pt x="164" y="59"/>
                    </a:lnTo>
                    <a:lnTo>
                      <a:pt x="166" y="59"/>
                    </a:lnTo>
                    <a:lnTo>
                      <a:pt x="169" y="59"/>
                    </a:lnTo>
                    <a:lnTo>
                      <a:pt x="171" y="57"/>
                    </a:lnTo>
                    <a:lnTo>
                      <a:pt x="174" y="57"/>
                    </a:lnTo>
                    <a:lnTo>
                      <a:pt x="176" y="57"/>
                    </a:lnTo>
                    <a:lnTo>
                      <a:pt x="179" y="57"/>
                    </a:lnTo>
                    <a:lnTo>
                      <a:pt x="181" y="55"/>
                    </a:lnTo>
                    <a:lnTo>
                      <a:pt x="184" y="55"/>
                    </a:lnTo>
                    <a:lnTo>
                      <a:pt x="186" y="55"/>
                    </a:lnTo>
                    <a:lnTo>
                      <a:pt x="189" y="55"/>
                    </a:lnTo>
                    <a:lnTo>
                      <a:pt x="191" y="57"/>
                    </a:lnTo>
                    <a:lnTo>
                      <a:pt x="194" y="57"/>
                    </a:lnTo>
                    <a:lnTo>
                      <a:pt x="194" y="59"/>
                    </a:lnTo>
                    <a:lnTo>
                      <a:pt x="196" y="59"/>
                    </a:lnTo>
                    <a:lnTo>
                      <a:pt x="199" y="59"/>
                    </a:lnTo>
                    <a:lnTo>
                      <a:pt x="199" y="62"/>
                    </a:lnTo>
                    <a:lnTo>
                      <a:pt x="201" y="62"/>
                    </a:lnTo>
                    <a:lnTo>
                      <a:pt x="204" y="62"/>
                    </a:lnTo>
                    <a:lnTo>
                      <a:pt x="206" y="62"/>
                    </a:lnTo>
                    <a:lnTo>
                      <a:pt x="209" y="62"/>
                    </a:lnTo>
                    <a:lnTo>
                      <a:pt x="211" y="62"/>
                    </a:lnTo>
                    <a:lnTo>
                      <a:pt x="213" y="64"/>
                    </a:lnTo>
                    <a:lnTo>
                      <a:pt x="216" y="64"/>
                    </a:lnTo>
                    <a:lnTo>
                      <a:pt x="218" y="64"/>
                    </a:lnTo>
                    <a:lnTo>
                      <a:pt x="221" y="62"/>
                    </a:lnTo>
                    <a:lnTo>
                      <a:pt x="223" y="62"/>
                    </a:lnTo>
                    <a:lnTo>
                      <a:pt x="226" y="62"/>
                    </a:lnTo>
                    <a:lnTo>
                      <a:pt x="228" y="62"/>
                    </a:lnTo>
                    <a:lnTo>
                      <a:pt x="231" y="62"/>
                    </a:lnTo>
                    <a:lnTo>
                      <a:pt x="233" y="59"/>
                    </a:lnTo>
                    <a:lnTo>
                      <a:pt x="236" y="59"/>
                    </a:lnTo>
                    <a:lnTo>
                      <a:pt x="238" y="59"/>
                    </a:lnTo>
                    <a:lnTo>
                      <a:pt x="241" y="62"/>
                    </a:lnTo>
                    <a:lnTo>
                      <a:pt x="243" y="62"/>
                    </a:lnTo>
                    <a:lnTo>
                      <a:pt x="246" y="62"/>
                    </a:lnTo>
                    <a:lnTo>
                      <a:pt x="248" y="62"/>
                    </a:lnTo>
                    <a:lnTo>
                      <a:pt x="253" y="62"/>
                    </a:lnTo>
                    <a:lnTo>
                      <a:pt x="256" y="62"/>
                    </a:lnTo>
                    <a:lnTo>
                      <a:pt x="256" y="64"/>
                    </a:lnTo>
                    <a:lnTo>
                      <a:pt x="258" y="64"/>
                    </a:lnTo>
                    <a:lnTo>
                      <a:pt x="261" y="64"/>
                    </a:lnTo>
                    <a:lnTo>
                      <a:pt x="263" y="64"/>
                    </a:lnTo>
                    <a:lnTo>
                      <a:pt x="266" y="64"/>
                    </a:lnTo>
                    <a:lnTo>
                      <a:pt x="268" y="64"/>
                    </a:lnTo>
                    <a:lnTo>
                      <a:pt x="271" y="62"/>
                    </a:lnTo>
                    <a:lnTo>
                      <a:pt x="271" y="59"/>
                    </a:lnTo>
                    <a:lnTo>
                      <a:pt x="271" y="57"/>
                    </a:lnTo>
                    <a:lnTo>
                      <a:pt x="271" y="55"/>
                    </a:lnTo>
                    <a:lnTo>
                      <a:pt x="273" y="55"/>
                    </a:lnTo>
                    <a:lnTo>
                      <a:pt x="273" y="52"/>
                    </a:lnTo>
                    <a:lnTo>
                      <a:pt x="276" y="50"/>
                    </a:lnTo>
                    <a:lnTo>
                      <a:pt x="276" y="47"/>
                    </a:lnTo>
                    <a:lnTo>
                      <a:pt x="276" y="45"/>
                    </a:lnTo>
                    <a:lnTo>
                      <a:pt x="278" y="45"/>
                    </a:lnTo>
                    <a:lnTo>
                      <a:pt x="278" y="42"/>
                    </a:lnTo>
                    <a:lnTo>
                      <a:pt x="281" y="42"/>
                    </a:lnTo>
                    <a:lnTo>
                      <a:pt x="281" y="40"/>
                    </a:lnTo>
                    <a:lnTo>
                      <a:pt x="281" y="37"/>
                    </a:lnTo>
                    <a:lnTo>
                      <a:pt x="281" y="35"/>
                    </a:lnTo>
                    <a:lnTo>
                      <a:pt x="281" y="32"/>
                    </a:lnTo>
                    <a:lnTo>
                      <a:pt x="278" y="30"/>
                    </a:lnTo>
                    <a:lnTo>
                      <a:pt x="278" y="27"/>
                    </a:lnTo>
                    <a:lnTo>
                      <a:pt x="281" y="27"/>
                    </a:lnTo>
                    <a:lnTo>
                      <a:pt x="281" y="25"/>
                    </a:lnTo>
                    <a:lnTo>
                      <a:pt x="281" y="22"/>
                    </a:lnTo>
                    <a:lnTo>
                      <a:pt x="283" y="20"/>
                    </a:lnTo>
                    <a:lnTo>
                      <a:pt x="286" y="20"/>
                    </a:lnTo>
                    <a:lnTo>
                      <a:pt x="291" y="20"/>
                    </a:lnTo>
                    <a:lnTo>
                      <a:pt x="293" y="20"/>
                    </a:lnTo>
                    <a:lnTo>
                      <a:pt x="295" y="20"/>
                    </a:lnTo>
                    <a:lnTo>
                      <a:pt x="298" y="20"/>
                    </a:lnTo>
                    <a:lnTo>
                      <a:pt x="300" y="20"/>
                    </a:lnTo>
                    <a:lnTo>
                      <a:pt x="300" y="17"/>
                    </a:lnTo>
                    <a:lnTo>
                      <a:pt x="303" y="17"/>
                    </a:lnTo>
                    <a:lnTo>
                      <a:pt x="305" y="17"/>
                    </a:lnTo>
                    <a:lnTo>
                      <a:pt x="308" y="17"/>
                    </a:lnTo>
                    <a:lnTo>
                      <a:pt x="310" y="15"/>
                    </a:lnTo>
                    <a:lnTo>
                      <a:pt x="313" y="15"/>
                    </a:lnTo>
                    <a:lnTo>
                      <a:pt x="315" y="15"/>
                    </a:lnTo>
                    <a:lnTo>
                      <a:pt x="318" y="15"/>
                    </a:lnTo>
                    <a:lnTo>
                      <a:pt x="320" y="12"/>
                    </a:lnTo>
                    <a:lnTo>
                      <a:pt x="323" y="12"/>
                    </a:lnTo>
                    <a:lnTo>
                      <a:pt x="325" y="12"/>
                    </a:lnTo>
                    <a:lnTo>
                      <a:pt x="325" y="10"/>
                    </a:lnTo>
                    <a:lnTo>
                      <a:pt x="328" y="10"/>
                    </a:lnTo>
                    <a:lnTo>
                      <a:pt x="330" y="7"/>
                    </a:lnTo>
                    <a:lnTo>
                      <a:pt x="330" y="5"/>
                    </a:lnTo>
                    <a:lnTo>
                      <a:pt x="333" y="2"/>
                    </a:lnTo>
                    <a:lnTo>
                      <a:pt x="333" y="0"/>
                    </a:lnTo>
                    <a:lnTo>
                      <a:pt x="335" y="0"/>
                    </a:lnTo>
                    <a:lnTo>
                      <a:pt x="338" y="2"/>
                    </a:lnTo>
                    <a:lnTo>
                      <a:pt x="340" y="2"/>
                    </a:lnTo>
                    <a:lnTo>
                      <a:pt x="343" y="2"/>
                    </a:lnTo>
                    <a:lnTo>
                      <a:pt x="345" y="2"/>
                    </a:lnTo>
                    <a:lnTo>
                      <a:pt x="345" y="5"/>
                    </a:lnTo>
                    <a:lnTo>
                      <a:pt x="348" y="5"/>
                    </a:lnTo>
                    <a:lnTo>
                      <a:pt x="353" y="5"/>
                    </a:lnTo>
                    <a:lnTo>
                      <a:pt x="355" y="5"/>
                    </a:lnTo>
                    <a:lnTo>
                      <a:pt x="358" y="5"/>
                    </a:lnTo>
                    <a:lnTo>
                      <a:pt x="360" y="5"/>
                    </a:lnTo>
                    <a:lnTo>
                      <a:pt x="363" y="5"/>
                    </a:lnTo>
                    <a:lnTo>
                      <a:pt x="365" y="5"/>
                    </a:lnTo>
                    <a:lnTo>
                      <a:pt x="368" y="7"/>
                    </a:lnTo>
                    <a:lnTo>
                      <a:pt x="370" y="10"/>
                    </a:lnTo>
                    <a:close/>
                  </a:path>
                </a:pathLst>
              </a:custGeom>
              <a:solidFill>
                <a:schemeClr val="tx2"/>
              </a:solid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7" name="Freeform 6"/>
              <p:cNvSpPr>
                <a:spLocks noEditPoints="1"/>
              </p:cNvSpPr>
              <p:nvPr/>
            </p:nvSpPr>
            <p:spPr bwMode="auto">
              <a:xfrm>
                <a:off x="736" y="206"/>
                <a:ext cx="2221" cy="3726"/>
              </a:xfrm>
              <a:custGeom>
                <a:avLst/>
                <a:gdLst/>
                <a:ahLst/>
                <a:cxnLst>
                  <a:cxn ang="0">
                    <a:pos x="529" y="144"/>
                  </a:cxn>
                  <a:cxn ang="0">
                    <a:pos x="626" y="341"/>
                  </a:cxn>
                  <a:cxn ang="0">
                    <a:pos x="718" y="537"/>
                  </a:cxn>
                  <a:cxn ang="0">
                    <a:pos x="1137" y="661"/>
                  </a:cxn>
                  <a:cxn ang="0">
                    <a:pos x="1118" y="1242"/>
                  </a:cxn>
                  <a:cxn ang="0">
                    <a:pos x="1103" y="1481"/>
                  </a:cxn>
                  <a:cxn ang="0">
                    <a:pos x="1011" y="1632"/>
                  </a:cxn>
                  <a:cxn ang="0">
                    <a:pos x="1115" y="1729"/>
                  </a:cxn>
                  <a:cxn ang="0">
                    <a:pos x="1001" y="1806"/>
                  </a:cxn>
                  <a:cxn ang="0">
                    <a:pos x="1172" y="2040"/>
                  </a:cxn>
                  <a:cxn ang="0">
                    <a:pos x="1105" y="2241"/>
                  </a:cxn>
                  <a:cxn ang="0">
                    <a:pos x="934" y="2251"/>
                  </a:cxn>
                  <a:cxn ang="0">
                    <a:pos x="921" y="2375"/>
                  </a:cxn>
                  <a:cxn ang="0">
                    <a:pos x="1053" y="2460"/>
                  </a:cxn>
                  <a:cxn ang="0">
                    <a:pos x="1214" y="2524"/>
                  </a:cxn>
                  <a:cxn ang="0">
                    <a:pos x="1408" y="2479"/>
                  </a:cxn>
                  <a:cxn ang="0">
                    <a:pos x="1403" y="2338"/>
                  </a:cxn>
                  <a:cxn ang="0">
                    <a:pos x="1393" y="2171"/>
                  </a:cxn>
                  <a:cxn ang="0">
                    <a:pos x="1689" y="2065"/>
                  </a:cxn>
                  <a:cxn ang="0">
                    <a:pos x="1684" y="2256"/>
                  </a:cxn>
                  <a:cxn ang="0">
                    <a:pos x="1940" y="2243"/>
                  </a:cxn>
                  <a:cxn ang="0">
                    <a:pos x="2104" y="2306"/>
                  </a:cxn>
                  <a:cxn ang="0">
                    <a:pos x="2096" y="2355"/>
                  </a:cxn>
                  <a:cxn ang="0">
                    <a:pos x="2066" y="2445"/>
                  </a:cxn>
                  <a:cxn ang="0">
                    <a:pos x="2173" y="2551"/>
                  </a:cxn>
                  <a:cxn ang="0">
                    <a:pos x="2203" y="2713"/>
                  </a:cxn>
                  <a:cxn ang="0">
                    <a:pos x="2039" y="2837"/>
                  </a:cxn>
                  <a:cxn ang="0">
                    <a:pos x="1875" y="2964"/>
                  </a:cxn>
                  <a:cxn ang="0">
                    <a:pos x="1786" y="3128"/>
                  </a:cxn>
                  <a:cxn ang="0">
                    <a:pos x="1731" y="3322"/>
                  </a:cxn>
                  <a:cxn ang="0">
                    <a:pos x="1485" y="3364"/>
                  </a:cxn>
                  <a:cxn ang="0">
                    <a:pos x="1259" y="3466"/>
                  </a:cxn>
                  <a:cxn ang="0">
                    <a:pos x="1388" y="3672"/>
                  </a:cxn>
                  <a:cxn ang="0">
                    <a:pos x="1098" y="3508"/>
                  </a:cxn>
                  <a:cxn ang="0">
                    <a:pos x="772" y="3312"/>
                  </a:cxn>
                  <a:cxn ang="0">
                    <a:pos x="613" y="3083"/>
                  </a:cxn>
                  <a:cxn ang="0">
                    <a:pos x="693" y="2820"/>
                  </a:cxn>
                  <a:cxn ang="0">
                    <a:pos x="611" y="2599"/>
                  </a:cxn>
                  <a:cxn ang="0">
                    <a:pos x="554" y="2400"/>
                  </a:cxn>
                  <a:cxn ang="0">
                    <a:pos x="608" y="2266"/>
                  </a:cxn>
                  <a:cxn ang="0">
                    <a:pos x="499" y="2137"/>
                  </a:cxn>
                  <a:cxn ang="0">
                    <a:pos x="524" y="2022"/>
                  </a:cxn>
                  <a:cxn ang="0">
                    <a:pos x="375" y="1856"/>
                  </a:cxn>
                  <a:cxn ang="0">
                    <a:pos x="385" y="1699"/>
                  </a:cxn>
                  <a:cxn ang="0">
                    <a:pos x="313" y="1525"/>
                  </a:cxn>
                  <a:cxn ang="0">
                    <a:pos x="437" y="1421"/>
                  </a:cxn>
                  <a:cxn ang="0">
                    <a:pos x="576" y="1386"/>
                  </a:cxn>
                  <a:cxn ang="0">
                    <a:pos x="660" y="1252"/>
                  </a:cxn>
                  <a:cxn ang="0">
                    <a:pos x="658" y="1053"/>
                  </a:cxn>
                  <a:cxn ang="0">
                    <a:pos x="355" y="939"/>
                  </a:cxn>
                  <a:cxn ang="0">
                    <a:pos x="196" y="1009"/>
                  </a:cxn>
                  <a:cxn ang="0">
                    <a:pos x="131" y="1009"/>
                  </a:cxn>
                  <a:cxn ang="0">
                    <a:pos x="37" y="1053"/>
                  </a:cxn>
                  <a:cxn ang="0">
                    <a:pos x="39" y="907"/>
                  </a:cxn>
                  <a:cxn ang="0">
                    <a:pos x="124" y="773"/>
                  </a:cxn>
                  <a:cxn ang="0">
                    <a:pos x="169" y="728"/>
                  </a:cxn>
                  <a:cxn ang="0">
                    <a:pos x="64" y="604"/>
                  </a:cxn>
                  <a:cxn ang="0">
                    <a:pos x="67" y="482"/>
                  </a:cxn>
                  <a:cxn ang="0">
                    <a:pos x="169" y="348"/>
                  </a:cxn>
                  <a:cxn ang="0">
                    <a:pos x="352" y="157"/>
                  </a:cxn>
                  <a:cxn ang="0">
                    <a:pos x="499" y="0"/>
                  </a:cxn>
                  <a:cxn ang="0">
                    <a:pos x="601" y="1754"/>
                  </a:cxn>
                  <a:cxn ang="0">
                    <a:pos x="668" y="1694"/>
                  </a:cxn>
                </a:cxnLst>
                <a:rect l="0" t="0" r="r" b="b"/>
                <a:pathLst>
                  <a:path w="2221" h="3726">
                    <a:moveTo>
                      <a:pt x="499" y="0"/>
                    </a:moveTo>
                    <a:lnTo>
                      <a:pt x="499" y="3"/>
                    </a:lnTo>
                    <a:lnTo>
                      <a:pt x="501" y="3"/>
                    </a:lnTo>
                    <a:lnTo>
                      <a:pt x="506" y="5"/>
                    </a:lnTo>
                    <a:lnTo>
                      <a:pt x="509" y="8"/>
                    </a:lnTo>
                    <a:lnTo>
                      <a:pt x="509" y="10"/>
                    </a:lnTo>
                    <a:lnTo>
                      <a:pt x="509" y="13"/>
                    </a:lnTo>
                    <a:lnTo>
                      <a:pt x="511" y="15"/>
                    </a:lnTo>
                    <a:lnTo>
                      <a:pt x="511" y="18"/>
                    </a:lnTo>
                    <a:lnTo>
                      <a:pt x="511" y="20"/>
                    </a:lnTo>
                    <a:lnTo>
                      <a:pt x="511" y="23"/>
                    </a:lnTo>
                    <a:lnTo>
                      <a:pt x="511" y="25"/>
                    </a:lnTo>
                    <a:lnTo>
                      <a:pt x="514" y="25"/>
                    </a:lnTo>
                    <a:lnTo>
                      <a:pt x="516" y="25"/>
                    </a:lnTo>
                    <a:lnTo>
                      <a:pt x="519" y="25"/>
                    </a:lnTo>
                    <a:lnTo>
                      <a:pt x="521" y="28"/>
                    </a:lnTo>
                    <a:lnTo>
                      <a:pt x="524" y="28"/>
                    </a:lnTo>
                    <a:lnTo>
                      <a:pt x="526" y="28"/>
                    </a:lnTo>
                    <a:lnTo>
                      <a:pt x="529" y="28"/>
                    </a:lnTo>
                    <a:lnTo>
                      <a:pt x="531" y="28"/>
                    </a:lnTo>
                    <a:lnTo>
                      <a:pt x="534" y="30"/>
                    </a:lnTo>
                    <a:lnTo>
                      <a:pt x="536" y="30"/>
                    </a:lnTo>
                    <a:lnTo>
                      <a:pt x="536" y="32"/>
                    </a:lnTo>
                    <a:lnTo>
                      <a:pt x="536" y="35"/>
                    </a:lnTo>
                    <a:lnTo>
                      <a:pt x="539" y="35"/>
                    </a:lnTo>
                    <a:lnTo>
                      <a:pt x="536" y="37"/>
                    </a:lnTo>
                    <a:lnTo>
                      <a:pt x="534" y="37"/>
                    </a:lnTo>
                    <a:lnTo>
                      <a:pt x="531" y="40"/>
                    </a:lnTo>
                    <a:lnTo>
                      <a:pt x="529" y="40"/>
                    </a:lnTo>
                    <a:lnTo>
                      <a:pt x="529" y="42"/>
                    </a:lnTo>
                    <a:lnTo>
                      <a:pt x="529" y="45"/>
                    </a:lnTo>
                    <a:lnTo>
                      <a:pt x="529" y="47"/>
                    </a:lnTo>
                    <a:lnTo>
                      <a:pt x="529" y="50"/>
                    </a:lnTo>
                    <a:lnTo>
                      <a:pt x="531" y="52"/>
                    </a:lnTo>
                    <a:lnTo>
                      <a:pt x="534" y="55"/>
                    </a:lnTo>
                    <a:lnTo>
                      <a:pt x="531" y="55"/>
                    </a:lnTo>
                    <a:lnTo>
                      <a:pt x="531" y="60"/>
                    </a:lnTo>
                    <a:lnTo>
                      <a:pt x="531" y="62"/>
                    </a:lnTo>
                    <a:lnTo>
                      <a:pt x="534" y="62"/>
                    </a:lnTo>
                    <a:lnTo>
                      <a:pt x="536" y="65"/>
                    </a:lnTo>
                    <a:lnTo>
                      <a:pt x="539" y="65"/>
                    </a:lnTo>
                    <a:lnTo>
                      <a:pt x="541" y="65"/>
                    </a:lnTo>
                    <a:lnTo>
                      <a:pt x="541" y="67"/>
                    </a:lnTo>
                    <a:lnTo>
                      <a:pt x="541" y="70"/>
                    </a:lnTo>
                    <a:lnTo>
                      <a:pt x="544" y="70"/>
                    </a:lnTo>
                    <a:lnTo>
                      <a:pt x="544" y="72"/>
                    </a:lnTo>
                    <a:lnTo>
                      <a:pt x="546" y="75"/>
                    </a:lnTo>
                    <a:lnTo>
                      <a:pt x="546" y="77"/>
                    </a:lnTo>
                    <a:lnTo>
                      <a:pt x="549" y="77"/>
                    </a:lnTo>
                    <a:lnTo>
                      <a:pt x="549" y="80"/>
                    </a:lnTo>
                    <a:lnTo>
                      <a:pt x="549" y="82"/>
                    </a:lnTo>
                    <a:lnTo>
                      <a:pt x="551" y="82"/>
                    </a:lnTo>
                    <a:lnTo>
                      <a:pt x="554" y="82"/>
                    </a:lnTo>
                    <a:lnTo>
                      <a:pt x="556" y="85"/>
                    </a:lnTo>
                    <a:lnTo>
                      <a:pt x="556" y="87"/>
                    </a:lnTo>
                    <a:lnTo>
                      <a:pt x="559" y="87"/>
                    </a:lnTo>
                    <a:lnTo>
                      <a:pt x="559" y="90"/>
                    </a:lnTo>
                    <a:lnTo>
                      <a:pt x="561" y="90"/>
                    </a:lnTo>
                    <a:lnTo>
                      <a:pt x="561" y="92"/>
                    </a:lnTo>
                    <a:lnTo>
                      <a:pt x="561" y="95"/>
                    </a:lnTo>
                    <a:lnTo>
                      <a:pt x="561" y="97"/>
                    </a:lnTo>
                    <a:lnTo>
                      <a:pt x="561" y="100"/>
                    </a:lnTo>
                    <a:lnTo>
                      <a:pt x="561" y="102"/>
                    </a:lnTo>
                    <a:lnTo>
                      <a:pt x="561" y="105"/>
                    </a:lnTo>
                    <a:lnTo>
                      <a:pt x="559" y="105"/>
                    </a:lnTo>
                    <a:lnTo>
                      <a:pt x="556" y="102"/>
                    </a:lnTo>
                    <a:lnTo>
                      <a:pt x="554" y="102"/>
                    </a:lnTo>
                    <a:lnTo>
                      <a:pt x="551" y="102"/>
                    </a:lnTo>
                    <a:lnTo>
                      <a:pt x="549" y="102"/>
                    </a:lnTo>
                    <a:lnTo>
                      <a:pt x="549" y="100"/>
                    </a:lnTo>
                    <a:lnTo>
                      <a:pt x="546" y="100"/>
                    </a:lnTo>
                    <a:lnTo>
                      <a:pt x="544" y="100"/>
                    </a:lnTo>
                    <a:lnTo>
                      <a:pt x="544" y="102"/>
                    </a:lnTo>
                    <a:lnTo>
                      <a:pt x="541" y="102"/>
                    </a:lnTo>
                    <a:lnTo>
                      <a:pt x="541" y="105"/>
                    </a:lnTo>
                    <a:lnTo>
                      <a:pt x="539" y="105"/>
                    </a:lnTo>
                    <a:lnTo>
                      <a:pt x="536" y="105"/>
                    </a:lnTo>
                    <a:lnTo>
                      <a:pt x="534" y="105"/>
                    </a:lnTo>
                    <a:lnTo>
                      <a:pt x="531" y="105"/>
                    </a:lnTo>
                    <a:lnTo>
                      <a:pt x="529" y="105"/>
                    </a:lnTo>
                    <a:lnTo>
                      <a:pt x="531" y="105"/>
                    </a:lnTo>
                    <a:lnTo>
                      <a:pt x="529" y="105"/>
                    </a:lnTo>
                    <a:lnTo>
                      <a:pt x="529" y="107"/>
                    </a:lnTo>
                    <a:lnTo>
                      <a:pt x="531" y="107"/>
                    </a:lnTo>
                    <a:lnTo>
                      <a:pt x="531" y="109"/>
                    </a:lnTo>
                    <a:lnTo>
                      <a:pt x="529" y="109"/>
                    </a:lnTo>
                    <a:lnTo>
                      <a:pt x="529" y="112"/>
                    </a:lnTo>
                    <a:lnTo>
                      <a:pt x="526" y="112"/>
                    </a:lnTo>
                    <a:lnTo>
                      <a:pt x="526" y="114"/>
                    </a:lnTo>
                    <a:lnTo>
                      <a:pt x="526" y="117"/>
                    </a:lnTo>
                    <a:lnTo>
                      <a:pt x="529" y="117"/>
                    </a:lnTo>
                    <a:lnTo>
                      <a:pt x="531" y="119"/>
                    </a:lnTo>
                    <a:lnTo>
                      <a:pt x="531" y="122"/>
                    </a:lnTo>
                    <a:lnTo>
                      <a:pt x="534" y="122"/>
                    </a:lnTo>
                    <a:lnTo>
                      <a:pt x="531" y="124"/>
                    </a:lnTo>
                    <a:lnTo>
                      <a:pt x="534" y="124"/>
                    </a:lnTo>
                    <a:lnTo>
                      <a:pt x="534" y="127"/>
                    </a:lnTo>
                    <a:lnTo>
                      <a:pt x="534" y="129"/>
                    </a:lnTo>
                    <a:lnTo>
                      <a:pt x="531" y="129"/>
                    </a:lnTo>
                    <a:lnTo>
                      <a:pt x="529" y="132"/>
                    </a:lnTo>
                    <a:lnTo>
                      <a:pt x="529" y="134"/>
                    </a:lnTo>
                    <a:lnTo>
                      <a:pt x="526" y="137"/>
                    </a:lnTo>
                    <a:lnTo>
                      <a:pt x="526" y="139"/>
                    </a:lnTo>
                    <a:lnTo>
                      <a:pt x="526" y="142"/>
                    </a:lnTo>
                    <a:lnTo>
                      <a:pt x="529" y="142"/>
                    </a:lnTo>
                    <a:lnTo>
                      <a:pt x="529" y="144"/>
                    </a:lnTo>
                    <a:lnTo>
                      <a:pt x="526" y="144"/>
                    </a:lnTo>
                    <a:lnTo>
                      <a:pt x="521" y="147"/>
                    </a:lnTo>
                    <a:lnTo>
                      <a:pt x="519" y="149"/>
                    </a:lnTo>
                    <a:lnTo>
                      <a:pt x="519" y="152"/>
                    </a:lnTo>
                    <a:lnTo>
                      <a:pt x="521" y="152"/>
                    </a:lnTo>
                    <a:lnTo>
                      <a:pt x="521" y="154"/>
                    </a:lnTo>
                    <a:lnTo>
                      <a:pt x="524" y="154"/>
                    </a:lnTo>
                    <a:lnTo>
                      <a:pt x="524" y="157"/>
                    </a:lnTo>
                    <a:lnTo>
                      <a:pt x="524" y="159"/>
                    </a:lnTo>
                    <a:lnTo>
                      <a:pt x="526" y="162"/>
                    </a:lnTo>
                    <a:lnTo>
                      <a:pt x="529" y="164"/>
                    </a:lnTo>
                    <a:lnTo>
                      <a:pt x="531" y="167"/>
                    </a:lnTo>
                    <a:lnTo>
                      <a:pt x="531" y="169"/>
                    </a:lnTo>
                    <a:lnTo>
                      <a:pt x="531" y="172"/>
                    </a:lnTo>
                    <a:lnTo>
                      <a:pt x="534" y="174"/>
                    </a:lnTo>
                    <a:lnTo>
                      <a:pt x="536" y="177"/>
                    </a:lnTo>
                    <a:lnTo>
                      <a:pt x="539" y="179"/>
                    </a:lnTo>
                    <a:lnTo>
                      <a:pt x="539" y="182"/>
                    </a:lnTo>
                    <a:lnTo>
                      <a:pt x="541" y="182"/>
                    </a:lnTo>
                    <a:lnTo>
                      <a:pt x="541" y="184"/>
                    </a:lnTo>
                    <a:lnTo>
                      <a:pt x="541" y="187"/>
                    </a:lnTo>
                    <a:lnTo>
                      <a:pt x="541" y="189"/>
                    </a:lnTo>
                    <a:lnTo>
                      <a:pt x="544" y="191"/>
                    </a:lnTo>
                    <a:lnTo>
                      <a:pt x="544" y="194"/>
                    </a:lnTo>
                    <a:lnTo>
                      <a:pt x="541" y="196"/>
                    </a:lnTo>
                    <a:lnTo>
                      <a:pt x="544" y="199"/>
                    </a:lnTo>
                    <a:lnTo>
                      <a:pt x="544" y="201"/>
                    </a:lnTo>
                    <a:lnTo>
                      <a:pt x="546" y="201"/>
                    </a:lnTo>
                    <a:lnTo>
                      <a:pt x="546" y="204"/>
                    </a:lnTo>
                    <a:lnTo>
                      <a:pt x="549" y="204"/>
                    </a:lnTo>
                    <a:lnTo>
                      <a:pt x="549" y="206"/>
                    </a:lnTo>
                    <a:lnTo>
                      <a:pt x="551" y="206"/>
                    </a:lnTo>
                    <a:lnTo>
                      <a:pt x="554" y="209"/>
                    </a:lnTo>
                    <a:lnTo>
                      <a:pt x="556" y="209"/>
                    </a:lnTo>
                    <a:lnTo>
                      <a:pt x="559" y="209"/>
                    </a:lnTo>
                    <a:lnTo>
                      <a:pt x="559" y="211"/>
                    </a:lnTo>
                    <a:lnTo>
                      <a:pt x="561" y="211"/>
                    </a:lnTo>
                    <a:lnTo>
                      <a:pt x="564" y="211"/>
                    </a:lnTo>
                    <a:lnTo>
                      <a:pt x="566" y="214"/>
                    </a:lnTo>
                    <a:lnTo>
                      <a:pt x="568" y="214"/>
                    </a:lnTo>
                    <a:lnTo>
                      <a:pt x="571" y="216"/>
                    </a:lnTo>
                    <a:lnTo>
                      <a:pt x="571" y="219"/>
                    </a:lnTo>
                    <a:lnTo>
                      <a:pt x="573" y="219"/>
                    </a:lnTo>
                    <a:lnTo>
                      <a:pt x="573" y="221"/>
                    </a:lnTo>
                    <a:lnTo>
                      <a:pt x="576" y="221"/>
                    </a:lnTo>
                    <a:lnTo>
                      <a:pt x="576" y="224"/>
                    </a:lnTo>
                    <a:lnTo>
                      <a:pt x="578" y="226"/>
                    </a:lnTo>
                    <a:lnTo>
                      <a:pt x="578" y="229"/>
                    </a:lnTo>
                    <a:lnTo>
                      <a:pt x="581" y="231"/>
                    </a:lnTo>
                    <a:lnTo>
                      <a:pt x="583" y="234"/>
                    </a:lnTo>
                    <a:lnTo>
                      <a:pt x="586" y="234"/>
                    </a:lnTo>
                    <a:lnTo>
                      <a:pt x="588" y="234"/>
                    </a:lnTo>
                    <a:lnTo>
                      <a:pt x="591" y="236"/>
                    </a:lnTo>
                    <a:lnTo>
                      <a:pt x="593" y="236"/>
                    </a:lnTo>
                    <a:lnTo>
                      <a:pt x="593" y="239"/>
                    </a:lnTo>
                    <a:lnTo>
                      <a:pt x="596" y="239"/>
                    </a:lnTo>
                    <a:lnTo>
                      <a:pt x="598" y="239"/>
                    </a:lnTo>
                    <a:lnTo>
                      <a:pt x="598" y="241"/>
                    </a:lnTo>
                    <a:lnTo>
                      <a:pt x="601" y="241"/>
                    </a:lnTo>
                    <a:lnTo>
                      <a:pt x="601" y="244"/>
                    </a:lnTo>
                    <a:lnTo>
                      <a:pt x="603" y="244"/>
                    </a:lnTo>
                    <a:lnTo>
                      <a:pt x="606" y="244"/>
                    </a:lnTo>
                    <a:lnTo>
                      <a:pt x="606" y="246"/>
                    </a:lnTo>
                    <a:lnTo>
                      <a:pt x="608" y="246"/>
                    </a:lnTo>
                    <a:lnTo>
                      <a:pt x="611" y="246"/>
                    </a:lnTo>
                    <a:lnTo>
                      <a:pt x="613" y="246"/>
                    </a:lnTo>
                    <a:lnTo>
                      <a:pt x="616" y="249"/>
                    </a:lnTo>
                    <a:lnTo>
                      <a:pt x="618" y="249"/>
                    </a:lnTo>
                    <a:lnTo>
                      <a:pt x="621" y="249"/>
                    </a:lnTo>
                    <a:lnTo>
                      <a:pt x="623" y="251"/>
                    </a:lnTo>
                    <a:lnTo>
                      <a:pt x="628" y="251"/>
                    </a:lnTo>
                    <a:lnTo>
                      <a:pt x="631" y="251"/>
                    </a:lnTo>
                    <a:lnTo>
                      <a:pt x="633" y="254"/>
                    </a:lnTo>
                    <a:lnTo>
                      <a:pt x="631" y="256"/>
                    </a:lnTo>
                    <a:lnTo>
                      <a:pt x="631" y="259"/>
                    </a:lnTo>
                    <a:lnTo>
                      <a:pt x="628" y="259"/>
                    </a:lnTo>
                    <a:lnTo>
                      <a:pt x="626" y="264"/>
                    </a:lnTo>
                    <a:lnTo>
                      <a:pt x="623" y="264"/>
                    </a:lnTo>
                    <a:lnTo>
                      <a:pt x="621" y="268"/>
                    </a:lnTo>
                    <a:lnTo>
                      <a:pt x="618" y="271"/>
                    </a:lnTo>
                    <a:lnTo>
                      <a:pt x="616" y="273"/>
                    </a:lnTo>
                    <a:lnTo>
                      <a:pt x="613" y="276"/>
                    </a:lnTo>
                    <a:lnTo>
                      <a:pt x="613" y="278"/>
                    </a:lnTo>
                    <a:lnTo>
                      <a:pt x="611" y="281"/>
                    </a:lnTo>
                    <a:lnTo>
                      <a:pt x="608" y="286"/>
                    </a:lnTo>
                    <a:lnTo>
                      <a:pt x="608" y="288"/>
                    </a:lnTo>
                    <a:lnTo>
                      <a:pt x="606" y="291"/>
                    </a:lnTo>
                    <a:lnTo>
                      <a:pt x="601" y="291"/>
                    </a:lnTo>
                    <a:lnTo>
                      <a:pt x="598" y="293"/>
                    </a:lnTo>
                    <a:lnTo>
                      <a:pt x="596" y="296"/>
                    </a:lnTo>
                    <a:lnTo>
                      <a:pt x="591" y="298"/>
                    </a:lnTo>
                    <a:lnTo>
                      <a:pt x="591" y="301"/>
                    </a:lnTo>
                    <a:lnTo>
                      <a:pt x="591" y="303"/>
                    </a:lnTo>
                    <a:lnTo>
                      <a:pt x="593" y="306"/>
                    </a:lnTo>
                    <a:lnTo>
                      <a:pt x="596" y="308"/>
                    </a:lnTo>
                    <a:lnTo>
                      <a:pt x="598" y="311"/>
                    </a:lnTo>
                    <a:lnTo>
                      <a:pt x="603" y="316"/>
                    </a:lnTo>
                    <a:lnTo>
                      <a:pt x="608" y="318"/>
                    </a:lnTo>
                    <a:lnTo>
                      <a:pt x="611" y="321"/>
                    </a:lnTo>
                    <a:lnTo>
                      <a:pt x="616" y="323"/>
                    </a:lnTo>
                    <a:lnTo>
                      <a:pt x="618" y="328"/>
                    </a:lnTo>
                    <a:lnTo>
                      <a:pt x="621" y="331"/>
                    </a:lnTo>
                    <a:lnTo>
                      <a:pt x="623" y="333"/>
                    </a:lnTo>
                    <a:lnTo>
                      <a:pt x="623" y="336"/>
                    </a:lnTo>
                    <a:lnTo>
                      <a:pt x="623" y="338"/>
                    </a:lnTo>
                    <a:lnTo>
                      <a:pt x="626" y="341"/>
                    </a:lnTo>
                    <a:lnTo>
                      <a:pt x="626" y="343"/>
                    </a:lnTo>
                    <a:lnTo>
                      <a:pt x="628" y="348"/>
                    </a:lnTo>
                    <a:lnTo>
                      <a:pt x="628" y="350"/>
                    </a:lnTo>
                    <a:lnTo>
                      <a:pt x="628" y="353"/>
                    </a:lnTo>
                    <a:lnTo>
                      <a:pt x="626" y="358"/>
                    </a:lnTo>
                    <a:lnTo>
                      <a:pt x="626" y="360"/>
                    </a:lnTo>
                    <a:lnTo>
                      <a:pt x="623" y="363"/>
                    </a:lnTo>
                    <a:lnTo>
                      <a:pt x="623" y="368"/>
                    </a:lnTo>
                    <a:lnTo>
                      <a:pt x="623" y="370"/>
                    </a:lnTo>
                    <a:lnTo>
                      <a:pt x="623" y="373"/>
                    </a:lnTo>
                    <a:lnTo>
                      <a:pt x="623" y="375"/>
                    </a:lnTo>
                    <a:lnTo>
                      <a:pt x="623" y="380"/>
                    </a:lnTo>
                    <a:lnTo>
                      <a:pt x="623" y="383"/>
                    </a:lnTo>
                    <a:lnTo>
                      <a:pt x="626" y="385"/>
                    </a:lnTo>
                    <a:lnTo>
                      <a:pt x="628" y="390"/>
                    </a:lnTo>
                    <a:lnTo>
                      <a:pt x="631" y="393"/>
                    </a:lnTo>
                    <a:lnTo>
                      <a:pt x="633" y="395"/>
                    </a:lnTo>
                    <a:lnTo>
                      <a:pt x="633" y="398"/>
                    </a:lnTo>
                    <a:lnTo>
                      <a:pt x="633" y="403"/>
                    </a:lnTo>
                    <a:lnTo>
                      <a:pt x="636" y="405"/>
                    </a:lnTo>
                    <a:lnTo>
                      <a:pt x="638" y="408"/>
                    </a:lnTo>
                    <a:lnTo>
                      <a:pt x="638" y="410"/>
                    </a:lnTo>
                    <a:lnTo>
                      <a:pt x="641" y="413"/>
                    </a:lnTo>
                    <a:lnTo>
                      <a:pt x="641" y="415"/>
                    </a:lnTo>
                    <a:lnTo>
                      <a:pt x="643" y="415"/>
                    </a:lnTo>
                    <a:lnTo>
                      <a:pt x="643" y="418"/>
                    </a:lnTo>
                    <a:lnTo>
                      <a:pt x="643" y="420"/>
                    </a:lnTo>
                    <a:lnTo>
                      <a:pt x="643" y="423"/>
                    </a:lnTo>
                    <a:lnTo>
                      <a:pt x="643" y="425"/>
                    </a:lnTo>
                    <a:lnTo>
                      <a:pt x="643" y="427"/>
                    </a:lnTo>
                    <a:lnTo>
                      <a:pt x="643" y="430"/>
                    </a:lnTo>
                    <a:lnTo>
                      <a:pt x="646" y="430"/>
                    </a:lnTo>
                    <a:lnTo>
                      <a:pt x="646" y="432"/>
                    </a:lnTo>
                    <a:lnTo>
                      <a:pt x="648" y="435"/>
                    </a:lnTo>
                    <a:lnTo>
                      <a:pt x="650" y="437"/>
                    </a:lnTo>
                    <a:lnTo>
                      <a:pt x="650" y="440"/>
                    </a:lnTo>
                    <a:lnTo>
                      <a:pt x="650" y="442"/>
                    </a:lnTo>
                    <a:lnTo>
                      <a:pt x="650" y="445"/>
                    </a:lnTo>
                    <a:lnTo>
                      <a:pt x="653" y="445"/>
                    </a:lnTo>
                    <a:lnTo>
                      <a:pt x="653" y="447"/>
                    </a:lnTo>
                    <a:lnTo>
                      <a:pt x="653" y="450"/>
                    </a:lnTo>
                    <a:lnTo>
                      <a:pt x="653" y="452"/>
                    </a:lnTo>
                    <a:lnTo>
                      <a:pt x="650" y="452"/>
                    </a:lnTo>
                    <a:lnTo>
                      <a:pt x="650" y="455"/>
                    </a:lnTo>
                    <a:lnTo>
                      <a:pt x="650" y="457"/>
                    </a:lnTo>
                    <a:lnTo>
                      <a:pt x="650" y="460"/>
                    </a:lnTo>
                    <a:lnTo>
                      <a:pt x="650" y="462"/>
                    </a:lnTo>
                    <a:lnTo>
                      <a:pt x="650" y="465"/>
                    </a:lnTo>
                    <a:lnTo>
                      <a:pt x="653" y="467"/>
                    </a:lnTo>
                    <a:lnTo>
                      <a:pt x="653" y="470"/>
                    </a:lnTo>
                    <a:lnTo>
                      <a:pt x="653" y="472"/>
                    </a:lnTo>
                    <a:lnTo>
                      <a:pt x="653" y="475"/>
                    </a:lnTo>
                    <a:lnTo>
                      <a:pt x="653" y="477"/>
                    </a:lnTo>
                    <a:lnTo>
                      <a:pt x="653" y="480"/>
                    </a:lnTo>
                    <a:lnTo>
                      <a:pt x="653" y="482"/>
                    </a:lnTo>
                    <a:lnTo>
                      <a:pt x="650" y="482"/>
                    </a:lnTo>
                    <a:lnTo>
                      <a:pt x="650" y="485"/>
                    </a:lnTo>
                    <a:lnTo>
                      <a:pt x="650" y="487"/>
                    </a:lnTo>
                    <a:lnTo>
                      <a:pt x="650" y="490"/>
                    </a:lnTo>
                    <a:lnTo>
                      <a:pt x="650" y="492"/>
                    </a:lnTo>
                    <a:lnTo>
                      <a:pt x="648" y="495"/>
                    </a:lnTo>
                    <a:lnTo>
                      <a:pt x="648" y="497"/>
                    </a:lnTo>
                    <a:lnTo>
                      <a:pt x="648" y="500"/>
                    </a:lnTo>
                    <a:lnTo>
                      <a:pt x="648" y="502"/>
                    </a:lnTo>
                    <a:lnTo>
                      <a:pt x="648" y="504"/>
                    </a:lnTo>
                    <a:lnTo>
                      <a:pt x="648" y="507"/>
                    </a:lnTo>
                    <a:lnTo>
                      <a:pt x="648" y="509"/>
                    </a:lnTo>
                    <a:lnTo>
                      <a:pt x="646" y="512"/>
                    </a:lnTo>
                    <a:lnTo>
                      <a:pt x="646" y="514"/>
                    </a:lnTo>
                    <a:lnTo>
                      <a:pt x="648" y="514"/>
                    </a:lnTo>
                    <a:lnTo>
                      <a:pt x="648" y="517"/>
                    </a:lnTo>
                    <a:lnTo>
                      <a:pt x="650" y="519"/>
                    </a:lnTo>
                    <a:lnTo>
                      <a:pt x="653" y="522"/>
                    </a:lnTo>
                    <a:lnTo>
                      <a:pt x="655" y="522"/>
                    </a:lnTo>
                    <a:lnTo>
                      <a:pt x="658" y="522"/>
                    </a:lnTo>
                    <a:lnTo>
                      <a:pt x="660" y="524"/>
                    </a:lnTo>
                    <a:lnTo>
                      <a:pt x="663" y="524"/>
                    </a:lnTo>
                    <a:lnTo>
                      <a:pt x="663" y="527"/>
                    </a:lnTo>
                    <a:lnTo>
                      <a:pt x="665" y="527"/>
                    </a:lnTo>
                    <a:lnTo>
                      <a:pt x="668" y="527"/>
                    </a:lnTo>
                    <a:lnTo>
                      <a:pt x="670" y="527"/>
                    </a:lnTo>
                    <a:lnTo>
                      <a:pt x="673" y="529"/>
                    </a:lnTo>
                    <a:lnTo>
                      <a:pt x="675" y="529"/>
                    </a:lnTo>
                    <a:lnTo>
                      <a:pt x="678" y="532"/>
                    </a:lnTo>
                    <a:lnTo>
                      <a:pt x="680" y="532"/>
                    </a:lnTo>
                    <a:lnTo>
                      <a:pt x="680" y="534"/>
                    </a:lnTo>
                    <a:lnTo>
                      <a:pt x="683" y="534"/>
                    </a:lnTo>
                    <a:lnTo>
                      <a:pt x="685" y="537"/>
                    </a:lnTo>
                    <a:lnTo>
                      <a:pt x="688" y="537"/>
                    </a:lnTo>
                    <a:lnTo>
                      <a:pt x="688" y="539"/>
                    </a:lnTo>
                    <a:lnTo>
                      <a:pt x="690" y="539"/>
                    </a:lnTo>
                    <a:lnTo>
                      <a:pt x="690" y="542"/>
                    </a:lnTo>
                    <a:lnTo>
                      <a:pt x="693" y="542"/>
                    </a:lnTo>
                    <a:lnTo>
                      <a:pt x="693" y="544"/>
                    </a:lnTo>
                    <a:lnTo>
                      <a:pt x="693" y="542"/>
                    </a:lnTo>
                    <a:lnTo>
                      <a:pt x="695" y="542"/>
                    </a:lnTo>
                    <a:lnTo>
                      <a:pt x="698" y="542"/>
                    </a:lnTo>
                    <a:lnTo>
                      <a:pt x="700" y="542"/>
                    </a:lnTo>
                    <a:lnTo>
                      <a:pt x="703" y="539"/>
                    </a:lnTo>
                    <a:lnTo>
                      <a:pt x="705" y="539"/>
                    </a:lnTo>
                    <a:lnTo>
                      <a:pt x="708" y="539"/>
                    </a:lnTo>
                    <a:lnTo>
                      <a:pt x="710" y="539"/>
                    </a:lnTo>
                    <a:lnTo>
                      <a:pt x="713" y="539"/>
                    </a:lnTo>
                    <a:lnTo>
                      <a:pt x="715" y="539"/>
                    </a:lnTo>
                    <a:lnTo>
                      <a:pt x="718" y="539"/>
                    </a:lnTo>
                    <a:lnTo>
                      <a:pt x="718" y="537"/>
                    </a:lnTo>
                    <a:lnTo>
                      <a:pt x="720" y="537"/>
                    </a:lnTo>
                    <a:lnTo>
                      <a:pt x="723" y="537"/>
                    </a:lnTo>
                    <a:lnTo>
                      <a:pt x="725" y="537"/>
                    </a:lnTo>
                    <a:lnTo>
                      <a:pt x="725" y="534"/>
                    </a:lnTo>
                    <a:lnTo>
                      <a:pt x="727" y="534"/>
                    </a:lnTo>
                    <a:lnTo>
                      <a:pt x="730" y="532"/>
                    </a:lnTo>
                    <a:lnTo>
                      <a:pt x="732" y="529"/>
                    </a:lnTo>
                    <a:lnTo>
                      <a:pt x="732" y="527"/>
                    </a:lnTo>
                    <a:lnTo>
                      <a:pt x="735" y="527"/>
                    </a:lnTo>
                    <a:lnTo>
                      <a:pt x="735" y="524"/>
                    </a:lnTo>
                    <a:lnTo>
                      <a:pt x="735" y="522"/>
                    </a:lnTo>
                    <a:lnTo>
                      <a:pt x="737" y="522"/>
                    </a:lnTo>
                    <a:lnTo>
                      <a:pt x="737" y="519"/>
                    </a:lnTo>
                    <a:lnTo>
                      <a:pt x="740" y="519"/>
                    </a:lnTo>
                    <a:lnTo>
                      <a:pt x="740" y="517"/>
                    </a:lnTo>
                    <a:lnTo>
                      <a:pt x="742" y="517"/>
                    </a:lnTo>
                    <a:lnTo>
                      <a:pt x="742" y="514"/>
                    </a:lnTo>
                    <a:lnTo>
                      <a:pt x="745" y="514"/>
                    </a:lnTo>
                    <a:lnTo>
                      <a:pt x="747" y="514"/>
                    </a:lnTo>
                    <a:lnTo>
                      <a:pt x="750" y="514"/>
                    </a:lnTo>
                    <a:lnTo>
                      <a:pt x="750" y="512"/>
                    </a:lnTo>
                    <a:lnTo>
                      <a:pt x="752" y="512"/>
                    </a:lnTo>
                    <a:lnTo>
                      <a:pt x="755" y="512"/>
                    </a:lnTo>
                    <a:lnTo>
                      <a:pt x="757" y="512"/>
                    </a:lnTo>
                    <a:lnTo>
                      <a:pt x="760" y="512"/>
                    </a:lnTo>
                    <a:lnTo>
                      <a:pt x="762" y="512"/>
                    </a:lnTo>
                    <a:lnTo>
                      <a:pt x="765" y="512"/>
                    </a:lnTo>
                    <a:lnTo>
                      <a:pt x="765" y="509"/>
                    </a:lnTo>
                    <a:lnTo>
                      <a:pt x="767" y="512"/>
                    </a:lnTo>
                    <a:lnTo>
                      <a:pt x="767" y="509"/>
                    </a:lnTo>
                    <a:lnTo>
                      <a:pt x="767" y="512"/>
                    </a:lnTo>
                    <a:lnTo>
                      <a:pt x="770" y="512"/>
                    </a:lnTo>
                    <a:lnTo>
                      <a:pt x="772" y="512"/>
                    </a:lnTo>
                    <a:lnTo>
                      <a:pt x="775" y="512"/>
                    </a:lnTo>
                    <a:lnTo>
                      <a:pt x="777" y="512"/>
                    </a:lnTo>
                    <a:lnTo>
                      <a:pt x="777" y="514"/>
                    </a:lnTo>
                    <a:lnTo>
                      <a:pt x="780" y="514"/>
                    </a:lnTo>
                    <a:lnTo>
                      <a:pt x="782" y="514"/>
                    </a:lnTo>
                    <a:lnTo>
                      <a:pt x="782" y="517"/>
                    </a:lnTo>
                    <a:lnTo>
                      <a:pt x="785" y="517"/>
                    </a:lnTo>
                    <a:lnTo>
                      <a:pt x="787" y="517"/>
                    </a:lnTo>
                    <a:lnTo>
                      <a:pt x="787" y="519"/>
                    </a:lnTo>
                    <a:lnTo>
                      <a:pt x="790" y="519"/>
                    </a:lnTo>
                    <a:lnTo>
                      <a:pt x="792" y="519"/>
                    </a:lnTo>
                    <a:lnTo>
                      <a:pt x="795" y="519"/>
                    </a:lnTo>
                    <a:lnTo>
                      <a:pt x="795" y="522"/>
                    </a:lnTo>
                    <a:lnTo>
                      <a:pt x="797" y="522"/>
                    </a:lnTo>
                    <a:lnTo>
                      <a:pt x="800" y="522"/>
                    </a:lnTo>
                    <a:lnTo>
                      <a:pt x="802" y="522"/>
                    </a:lnTo>
                    <a:lnTo>
                      <a:pt x="804" y="519"/>
                    </a:lnTo>
                    <a:lnTo>
                      <a:pt x="807" y="519"/>
                    </a:lnTo>
                    <a:lnTo>
                      <a:pt x="809" y="519"/>
                    </a:lnTo>
                    <a:lnTo>
                      <a:pt x="812" y="519"/>
                    </a:lnTo>
                    <a:lnTo>
                      <a:pt x="814" y="519"/>
                    </a:lnTo>
                    <a:lnTo>
                      <a:pt x="817" y="519"/>
                    </a:lnTo>
                    <a:lnTo>
                      <a:pt x="819" y="517"/>
                    </a:lnTo>
                    <a:lnTo>
                      <a:pt x="822" y="517"/>
                    </a:lnTo>
                    <a:lnTo>
                      <a:pt x="824" y="517"/>
                    </a:lnTo>
                    <a:lnTo>
                      <a:pt x="827" y="517"/>
                    </a:lnTo>
                    <a:lnTo>
                      <a:pt x="829" y="517"/>
                    </a:lnTo>
                    <a:lnTo>
                      <a:pt x="832" y="517"/>
                    </a:lnTo>
                    <a:lnTo>
                      <a:pt x="834" y="517"/>
                    </a:lnTo>
                    <a:lnTo>
                      <a:pt x="837" y="517"/>
                    </a:lnTo>
                    <a:lnTo>
                      <a:pt x="849" y="517"/>
                    </a:lnTo>
                    <a:lnTo>
                      <a:pt x="854" y="517"/>
                    </a:lnTo>
                    <a:lnTo>
                      <a:pt x="869" y="514"/>
                    </a:lnTo>
                    <a:lnTo>
                      <a:pt x="874" y="512"/>
                    </a:lnTo>
                    <a:lnTo>
                      <a:pt x="882" y="512"/>
                    </a:lnTo>
                    <a:lnTo>
                      <a:pt x="886" y="517"/>
                    </a:lnTo>
                    <a:lnTo>
                      <a:pt x="896" y="524"/>
                    </a:lnTo>
                    <a:lnTo>
                      <a:pt x="909" y="532"/>
                    </a:lnTo>
                    <a:lnTo>
                      <a:pt x="914" y="532"/>
                    </a:lnTo>
                    <a:lnTo>
                      <a:pt x="921" y="529"/>
                    </a:lnTo>
                    <a:lnTo>
                      <a:pt x="926" y="529"/>
                    </a:lnTo>
                    <a:lnTo>
                      <a:pt x="931" y="532"/>
                    </a:lnTo>
                    <a:lnTo>
                      <a:pt x="941" y="542"/>
                    </a:lnTo>
                    <a:lnTo>
                      <a:pt x="954" y="549"/>
                    </a:lnTo>
                    <a:lnTo>
                      <a:pt x="971" y="552"/>
                    </a:lnTo>
                    <a:lnTo>
                      <a:pt x="981" y="559"/>
                    </a:lnTo>
                    <a:lnTo>
                      <a:pt x="993" y="562"/>
                    </a:lnTo>
                    <a:lnTo>
                      <a:pt x="1006" y="562"/>
                    </a:lnTo>
                    <a:lnTo>
                      <a:pt x="1011" y="562"/>
                    </a:lnTo>
                    <a:lnTo>
                      <a:pt x="1018" y="562"/>
                    </a:lnTo>
                    <a:lnTo>
                      <a:pt x="1018" y="564"/>
                    </a:lnTo>
                    <a:lnTo>
                      <a:pt x="1026" y="569"/>
                    </a:lnTo>
                    <a:lnTo>
                      <a:pt x="1031" y="574"/>
                    </a:lnTo>
                    <a:lnTo>
                      <a:pt x="1036" y="579"/>
                    </a:lnTo>
                    <a:lnTo>
                      <a:pt x="1045" y="584"/>
                    </a:lnTo>
                    <a:lnTo>
                      <a:pt x="1050" y="586"/>
                    </a:lnTo>
                    <a:lnTo>
                      <a:pt x="1053" y="586"/>
                    </a:lnTo>
                    <a:lnTo>
                      <a:pt x="1063" y="584"/>
                    </a:lnTo>
                    <a:lnTo>
                      <a:pt x="1080" y="586"/>
                    </a:lnTo>
                    <a:lnTo>
                      <a:pt x="1095" y="589"/>
                    </a:lnTo>
                    <a:lnTo>
                      <a:pt x="1103" y="596"/>
                    </a:lnTo>
                    <a:lnTo>
                      <a:pt x="1110" y="604"/>
                    </a:lnTo>
                    <a:lnTo>
                      <a:pt x="1122" y="606"/>
                    </a:lnTo>
                    <a:lnTo>
                      <a:pt x="1135" y="611"/>
                    </a:lnTo>
                    <a:lnTo>
                      <a:pt x="1147" y="616"/>
                    </a:lnTo>
                    <a:lnTo>
                      <a:pt x="1157" y="616"/>
                    </a:lnTo>
                    <a:lnTo>
                      <a:pt x="1167" y="619"/>
                    </a:lnTo>
                    <a:lnTo>
                      <a:pt x="1172" y="621"/>
                    </a:lnTo>
                    <a:lnTo>
                      <a:pt x="1172" y="624"/>
                    </a:lnTo>
                    <a:lnTo>
                      <a:pt x="1167" y="629"/>
                    </a:lnTo>
                    <a:lnTo>
                      <a:pt x="1160" y="641"/>
                    </a:lnTo>
                    <a:lnTo>
                      <a:pt x="1150" y="651"/>
                    </a:lnTo>
                    <a:lnTo>
                      <a:pt x="1137" y="661"/>
                    </a:lnTo>
                    <a:lnTo>
                      <a:pt x="1122" y="666"/>
                    </a:lnTo>
                    <a:lnTo>
                      <a:pt x="1108" y="668"/>
                    </a:lnTo>
                    <a:lnTo>
                      <a:pt x="1098" y="676"/>
                    </a:lnTo>
                    <a:lnTo>
                      <a:pt x="1083" y="688"/>
                    </a:lnTo>
                    <a:lnTo>
                      <a:pt x="1073" y="693"/>
                    </a:lnTo>
                    <a:lnTo>
                      <a:pt x="1068" y="698"/>
                    </a:lnTo>
                    <a:lnTo>
                      <a:pt x="1063" y="703"/>
                    </a:lnTo>
                    <a:lnTo>
                      <a:pt x="1065" y="708"/>
                    </a:lnTo>
                    <a:lnTo>
                      <a:pt x="1070" y="716"/>
                    </a:lnTo>
                    <a:lnTo>
                      <a:pt x="1068" y="721"/>
                    </a:lnTo>
                    <a:lnTo>
                      <a:pt x="1073" y="731"/>
                    </a:lnTo>
                    <a:lnTo>
                      <a:pt x="1078" y="733"/>
                    </a:lnTo>
                    <a:lnTo>
                      <a:pt x="1080" y="740"/>
                    </a:lnTo>
                    <a:lnTo>
                      <a:pt x="1078" y="748"/>
                    </a:lnTo>
                    <a:lnTo>
                      <a:pt x="1070" y="753"/>
                    </a:lnTo>
                    <a:lnTo>
                      <a:pt x="1063" y="760"/>
                    </a:lnTo>
                    <a:lnTo>
                      <a:pt x="1058" y="768"/>
                    </a:lnTo>
                    <a:lnTo>
                      <a:pt x="1053" y="770"/>
                    </a:lnTo>
                    <a:lnTo>
                      <a:pt x="1041" y="775"/>
                    </a:lnTo>
                    <a:lnTo>
                      <a:pt x="1033" y="780"/>
                    </a:lnTo>
                    <a:lnTo>
                      <a:pt x="1028" y="783"/>
                    </a:lnTo>
                    <a:lnTo>
                      <a:pt x="1031" y="783"/>
                    </a:lnTo>
                    <a:lnTo>
                      <a:pt x="1033" y="783"/>
                    </a:lnTo>
                    <a:lnTo>
                      <a:pt x="1041" y="780"/>
                    </a:lnTo>
                    <a:lnTo>
                      <a:pt x="1048" y="780"/>
                    </a:lnTo>
                    <a:lnTo>
                      <a:pt x="1058" y="780"/>
                    </a:lnTo>
                    <a:lnTo>
                      <a:pt x="1068" y="780"/>
                    </a:lnTo>
                    <a:lnTo>
                      <a:pt x="1075" y="780"/>
                    </a:lnTo>
                    <a:lnTo>
                      <a:pt x="1080" y="775"/>
                    </a:lnTo>
                    <a:lnTo>
                      <a:pt x="1083" y="775"/>
                    </a:lnTo>
                    <a:lnTo>
                      <a:pt x="1088" y="773"/>
                    </a:lnTo>
                    <a:lnTo>
                      <a:pt x="1093" y="780"/>
                    </a:lnTo>
                    <a:lnTo>
                      <a:pt x="1100" y="795"/>
                    </a:lnTo>
                    <a:lnTo>
                      <a:pt x="1105" y="810"/>
                    </a:lnTo>
                    <a:lnTo>
                      <a:pt x="1110" y="815"/>
                    </a:lnTo>
                    <a:lnTo>
                      <a:pt x="1120" y="825"/>
                    </a:lnTo>
                    <a:lnTo>
                      <a:pt x="1122" y="825"/>
                    </a:lnTo>
                    <a:lnTo>
                      <a:pt x="1137" y="820"/>
                    </a:lnTo>
                    <a:lnTo>
                      <a:pt x="1160" y="817"/>
                    </a:lnTo>
                    <a:lnTo>
                      <a:pt x="1172" y="815"/>
                    </a:lnTo>
                    <a:lnTo>
                      <a:pt x="1177" y="817"/>
                    </a:lnTo>
                    <a:lnTo>
                      <a:pt x="1180" y="822"/>
                    </a:lnTo>
                    <a:lnTo>
                      <a:pt x="1185" y="827"/>
                    </a:lnTo>
                    <a:lnTo>
                      <a:pt x="1192" y="835"/>
                    </a:lnTo>
                    <a:lnTo>
                      <a:pt x="1202" y="845"/>
                    </a:lnTo>
                    <a:lnTo>
                      <a:pt x="1212" y="855"/>
                    </a:lnTo>
                    <a:lnTo>
                      <a:pt x="1209" y="857"/>
                    </a:lnTo>
                    <a:lnTo>
                      <a:pt x="1209" y="860"/>
                    </a:lnTo>
                    <a:lnTo>
                      <a:pt x="1204" y="880"/>
                    </a:lnTo>
                    <a:lnTo>
                      <a:pt x="1204" y="897"/>
                    </a:lnTo>
                    <a:lnTo>
                      <a:pt x="1202" y="909"/>
                    </a:lnTo>
                    <a:lnTo>
                      <a:pt x="1199" y="912"/>
                    </a:lnTo>
                    <a:lnTo>
                      <a:pt x="1192" y="917"/>
                    </a:lnTo>
                    <a:lnTo>
                      <a:pt x="1185" y="922"/>
                    </a:lnTo>
                    <a:lnTo>
                      <a:pt x="1170" y="937"/>
                    </a:lnTo>
                    <a:lnTo>
                      <a:pt x="1165" y="942"/>
                    </a:lnTo>
                    <a:lnTo>
                      <a:pt x="1155" y="947"/>
                    </a:lnTo>
                    <a:lnTo>
                      <a:pt x="1147" y="952"/>
                    </a:lnTo>
                    <a:lnTo>
                      <a:pt x="1135" y="957"/>
                    </a:lnTo>
                    <a:lnTo>
                      <a:pt x="1122" y="964"/>
                    </a:lnTo>
                    <a:lnTo>
                      <a:pt x="1115" y="972"/>
                    </a:lnTo>
                    <a:lnTo>
                      <a:pt x="1118" y="979"/>
                    </a:lnTo>
                    <a:lnTo>
                      <a:pt x="1122" y="984"/>
                    </a:lnTo>
                    <a:lnTo>
                      <a:pt x="1122" y="986"/>
                    </a:lnTo>
                    <a:lnTo>
                      <a:pt x="1132" y="996"/>
                    </a:lnTo>
                    <a:lnTo>
                      <a:pt x="1137" y="1004"/>
                    </a:lnTo>
                    <a:lnTo>
                      <a:pt x="1135" y="1004"/>
                    </a:lnTo>
                    <a:lnTo>
                      <a:pt x="1130" y="1011"/>
                    </a:lnTo>
                    <a:lnTo>
                      <a:pt x="1127" y="1014"/>
                    </a:lnTo>
                    <a:lnTo>
                      <a:pt x="1122" y="1016"/>
                    </a:lnTo>
                    <a:lnTo>
                      <a:pt x="1113" y="1019"/>
                    </a:lnTo>
                    <a:lnTo>
                      <a:pt x="1108" y="1021"/>
                    </a:lnTo>
                    <a:lnTo>
                      <a:pt x="1090" y="1039"/>
                    </a:lnTo>
                    <a:lnTo>
                      <a:pt x="1085" y="1051"/>
                    </a:lnTo>
                    <a:lnTo>
                      <a:pt x="1083" y="1058"/>
                    </a:lnTo>
                    <a:lnTo>
                      <a:pt x="1078" y="1061"/>
                    </a:lnTo>
                    <a:lnTo>
                      <a:pt x="1065" y="1061"/>
                    </a:lnTo>
                    <a:lnTo>
                      <a:pt x="1058" y="1061"/>
                    </a:lnTo>
                    <a:lnTo>
                      <a:pt x="1048" y="1071"/>
                    </a:lnTo>
                    <a:lnTo>
                      <a:pt x="1043" y="1076"/>
                    </a:lnTo>
                    <a:lnTo>
                      <a:pt x="1041" y="1081"/>
                    </a:lnTo>
                    <a:lnTo>
                      <a:pt x="1043" y="1086"/>
                    </a:lnTo>
                    <a:lnTo>
                      <a:pt x="1045" y="1088"/>
                    </a:lnTo>
                    <a:lnTo>
                      <a:pt x="1055" y="1093"/>
                    </a:lnTo>
                    <a:lnTo>
                      <a:pt x="1060" y="1098"/>
                    </a:lnTo>
                    <a:lnTo>
                      <a:pt x="1065" y="1103"/>
                    </a:lnTo>
                    <a:lnTo>
                      <a:pt x="1068" y="1111"/>
                    </a:lnTo>
                    <a:lnTo>
                      <a:pt x="1073" y="1118"/>
                    </a:lnTo>
                    <a:lnTo>
                      <a:pt x="1080" y="1126"/>
                    </a:lnTo>
                    <a:lnTo>
                      <a:pt x="1085" y="1133"/>
                    </a:lnTo>
                    <a:lnTo>
                      <a:pt x="1085" y="1140"/>
                    </a:lnTo>
                    <a:lnTo>
                      <a:pt x="1085" y="1153"/>
                    </a:lnTo>
                    <a:lnTo>
                      <a:pt x="1085" y="1163"/>
                    </a:lnTo>
                    <a:lnTo>
                      <a:pt x="1083" y="1170"/>
                    </a:lnTo>
                    <a:lnTo>
                      <a:pt x="1080" y="1178"/>
                    </a:lnTo>
                    <a:lnTo>
                      <a:pt x="1080" y="1180"/>
                    </a:lnTo>
                    <a:lnTo>
                      <a:pt x="1088" y="1188"/>
                    </a:lnTo>
                    <a:lnTo>
                      <a:pt x="1095" y="1193"/>
                    </a:lnTo>
                    <a:lnTo>
                      <a:pt x="1100" y="1195"/>
                    </a:lnTo>
                    <a:lnTo>
                      <a:pt x="1100" y="1198"/>
                    </a:lnTo>
                    <a:lnTo>
                      <a:pt x="1098" y="1203"/>
                    </a:lnTo>
                    <a:lnTo>
                      <a:pt x="1093" y="1215"/>
                    </a:lnTo>
                    <a:lnTo>
                      <a:pt x="1098" y="1225"/>
                    </a:lnTo>
                    <a:lnTo>
                      <a:pt x="1100" y="1227"/>
                    </a:lnTo>
                    <a:lnTo>
                      <a:pt x="1108" y="1237"/>
                    </a:lnTo>
                    <a:lnTo>
                      <a:pt x="1118" y="1242"/>
                    </a:lnTo>
                    <a:lnTo>
                      <a:pt x="1130" y="1250"/>
                    </a:lnTo>
                    <a:lnTo>
                      <a:pt x="1132" y="1252"/>
                    </a:lnTo>
                    <a:lnTo>
                      <a:pt x="1135" y="1260"/>
                    </a:lnTo>
                    <a:lnTo>
                      <a:pt x="1135" y="1262"/>
                    </a:lnTo>
                    <a:lnTo>
                      <a:pt x="1135" y="1270"/>
                    </a:lnTo>
                    <a:lnTo>
                      <a:pt x="1135" y="1272"/>
                    </a:lnTo>
                    <a:lnTo>
                      <a:pt x="1130" y="1280"/>
                    </a:lnTo>
                    <a:lnTo>
                      <a:pt x="1130" y="1285"/>
                    </a:lnTo>
                    <a:lnTo>
                      <a:pt x="1127" y="1289"/>
                    </a:lnTo>
                    <a:lnTo>
                      <a:pt x="1120" y="1294"/>
                    </a:lnTo>
                    <a:lnTo>
                      <a:pt x="1108" y="1302"/>
                    </a:lnTo>
                    <a:lnTo>
                      <a:pt x="1095" y="1309"/>
                    </a:lnTo>
                    <a:lnTo>
                      <a:pt x="1090" y="1317"/>
                    </a:lnTo>
                    <a:lnTo>
                      <a:pt x="1088" y="1319"/>
                    </a:lnTo>
                    <a:lnTo>
                      <a:pt x="1088" y="1322"/>
                    </a:lnTo>
                    <a:lnTo>
                      <a:pt x="1088" y="1324"/>
                    </a:lnTo>
                    <a:lnTo>
                      <a:pt x="1088" y="1327"/>
                    </a:lnTo>
                    <a:lnTo>
                      <a:pt x="1088" y="1329"/>
                    </a:lnTo>
                    <a:lnTo>
                      <a:pt x="1090" y="1332"/>
                    </a:lnTo>
                    <a:lnTo>
                      <a:pt x="1090" y="1334"/>
                    </a:lnTo>
                    <a:lnTo>
                      <a:pt x="1090" y="1337"/>
                    </a:lnTo>
                    <a:lnTo>
                      <a:pt x="1093" y="1337"/>
                    </a:lnTo>
                    <a:lnTo>
                      <a:pt x="1093" y="1339"/>
                    </a:lnTo>
                    <a:lnTo>
                      <a:pt x="1093" y="1342"/>
                    </a:lnTo>
                    <a:lnTo>
                      <a:pt x="1095" y="1342"/>
                    </a:lnTo>
                    <a:lnTo>
                      <a:pt x="1095" y="1344"/>
                    </a:lnTo>
                    <a:lnTo>
                      <a:pt x="1098" y="1347"/>
                    </a:lnTo>
                    <a:lnTo>
                      <a:pt x="1100" y="1347"/>
                    </a:lnTo>
                    <a:lnTo>
                      <a:pt x="1103" y="1349"/>
                    </a:lnTo>
                    <a:lnTo>
                      <a:pt x="1105" y="1352"/>
                    </a:lnTo>
                    <a:lnTo>
                      <a:pt x="1108" y="1352"/>
                    </a:lnTo>
                    <a:lnTo>
                      <a:pt x="1110" y="1354"/>
                    </a:lnTo>
                    <a:lnTo>
                      <a:pt x="1113" y="1357"/>
                    </a:lnTo>
                    <a:lnTo>
                      <a:pt x="1115" y="1359"/>
                    </a:lnTo>
                    <a:lnTo>
                      <a:pt x="1118" y="1359"/>
                    </a:lnTo>
                    <a:lnTo>
                      <a:pt x="1118" y="1362"/>
                    </a:lnTo>
                    <a:lnTo>
                      <a:pt x="1120" y="1362"/>
                    </a:lnTo>
                    <a:lnTo>
                      <a:pt x="1120" y="1364"/>
                    </a:lnTo>
                    <a:lnTo>
                      <a:pt x="1122" y="1364"/>
                    </a:lnTo>
                    <a:lnTo>
                      <a:pt x="1122" y="1366"/>
                    </a:lnTo>
                    <a:lnTo>
                      <a:pt x="1125" y="1369"/>
                    </a:lnTo>
                    <a:lnTo>
                      <a:pt x="1125" y="1371"/>
                    </a:lnTo>
                    <a:lnTo>
                      <a:pt x="1125" y="1374"/>
                    </a:lnTo>
                    <a:lnTo>
                      <a:pt x="1125" y="1376"/>
                    </a:lnTo>
                    <a:lnTo>
                      <a:pt x="1122" y="1376"/>
                    </a:lnTo>
                    <a:lnTo>
                      <a:pt x="1122" y="1379"/>
                    </a:lnTo>
                    <a:lnTo>
                      <a:pt x="1120" y="1379"/>
                    </a:lnTo>
                    <a:lnTo>
                      <a:pt x="1118" y="1381"/>
                    </a:lnTo>
                    <a:lnTo>
                      <a:pt x="1115" y="1384"/>
                    </a:lnTo>
                    <a:lnTo>
                      <a:pt x="1113" y="1384"/>
                    </a:lnTo>
                    <a:lnTo>
                      <a:pt x="1110" y="1384"/>
                    </a:lnTo>
                    <a:lnTo>
                      <a:pt x="1110" y="1386"/>
                    </a:lnTo>
                    <a:lnTo>
                      <a:pt x="1113" y="1389"/>
                    </a:lnTo>
                    <a:lnTo>
                      <a:pt x="1113" y="1391"/>
                    </a:lnTo>
                    <a:lnTo>
                      <a:pt x="1113" y="1394"/>
                    </a:lnTo>
                    <a:lnTo>
                      <a:pt x="1115" y="1394"/>
                    </a:lnTo>
                    <a:lnTo>
                      <a:pt x="1115" y="1396"/>
                    </a:lnTo>
                    <a:lnTo>
                      <a:pt x="1115" y="1399"/>
                    </a:lnTo>
                    <a:lnTo>
                      <a:pt x="1115" y="1401"/>
                    </a:lnTo>
                    <a:lnTo>
                      <a:pt x="1115" y="1404"/>
                    </a:lnTo>
                    <a:lnTo>
                      <a:pt x="1115" y="1406"/>
                    </a:lnTo>
                    <a:lnTo>
                      <a:pt x="1115" y="1409"/>
                    </a:lnTo>
                    <a:lnTo>
                      <a:pt x="1115" y="1411"/>
                    </a:lnTo>
                    <a:lnTo>
                      <a:pt x="1118" y="1411"/>
                    </a:lnTo>
                    <a:lnTo>
                      <a:pt x="1118" y="1414"/>
                    </a:lnTo>
                    <a:lnTo>
                      <a:pt x="1120" y="1414"/>
                    </a:lnTo>
                    <a:lnTo>
                      <a:pt x="1122" y="1416"/>
                    </a:lnTo>
                    <a:lnTo>
                      <a:pt x="1125" y="1419"/>
                    </a:lnTo>
                    <a:lnTo>
                      <a:pt x="1127" y="1419"/>
                    </a:lnTo>
                    <a:lnTo>
                      <a:pt x="1127" y="1421"/>
                    </a:lnTo>
                    <a:lnTo>
                      <a:pt x="1130" y="1424"/>
                    </a:lnTo>
                    <a:lnTo>
                      <a:pt x="1132" y="1426"/>
                    </a:lnTo>
                    <a:lnTo>
                      <a:pt x="1132" y="1429"/>
                    </a:lnTo>
                    <a:lnTo>
                      <a:pt x="1132" y="1431"/>
                    </a:lnTo>
                    <a:lnTo>
                      <a:pt x="1132" y="1434"/>
                    </a:lnTo>
                    <a:lnTo>
                      <a:pt x="1132" y="1436"/>
                    </a:lnTo>
                    <a:lnTo>
                      <a:pt x="1132" y="1439"/>
                    </a:lnTo>
                    <a:lnTo>
                      <a:pt x="1132" y="1441"/>
                    </a:lnTo>
                    <a:lnTo>
                      <a:pt x="1130" y="1441"/>
                    </a:lnTo>
                    <a:lnTo>
                      <a:pt x="1130" y="1444"/>
                    </a:lnTo>
                    <a:lnTo>
                      <a:pt x="1130" y="1446"/>
                    </a:lnTo>
                    <a:lnTo>
                      <a:pt x="1127" y="1446"/>
                    </a:lnTo>
                    <a:lnTo>
                      <a:pt x="1127" y="1448"/>
                    </a:lnTo>
                    <a:lnTo>
                      <a:pt x="1127" y="1451"/>
                    </a:lnTo>
                    <a:lnTo>
                      <a:pt x="1127" y="1453"/>
                    </a:lnTo>
                    <a:lnTo>
                      <a:pt x="1130" y="1453"/>
                    </a:lnTo>
                    <a:lnTo>
                      <a:pt x="1130" y="1456"/>
                    </a:lnTo>
                    <a:lnTo>
                      <a:pt x="1130" y="1458"/>
                    </a:lnTo>
                    <a:lnTo>
                      <a:pt x="1130" y="1461"/>
                    </a:lnTo>
                    <a:lnTo>
                      <a:pt x="1130" y="1463"/>
                    </a:lnTo>
                    <a:lnTo>
                      <a:pt x="1127" y="1463"/>
                    </a:lnTo>
                    <a:lnTo>
                      <a:pt x="1125" y="1463"/>
                    </a:lnTo>
                    <a:lnTo>
                      <a:pt x="1122" y="1463"/>
                    </a:lnTo>
                    <a:lnTo>
                      <a:pt x="1120" y="1463"/>
                    </a:lnTo>
                    <a:lnTo>
                      <a:pt x="1118" y="1463"/>
                    </a:lnTo>
                    <a:lnTo>
                      <a:pt x="1115" y="1463"/>
                    </a:lnTo>
                    <a:lnTo>
                      <a:pt x="1113" y="1466"/>
                    </a:lnTo>
                    <a:lnTo>
                      <a:pt x="1110" y="1466"/>
                    </a:lnTo>
                    <a:lnTo>
                      <a:pt x="1110" y="1468"/>
                    </a:lnTo>
                    <a:lnTo>
                      <a:pt x="1108" y="1468"/>
                    </a:lnTo>
                    <a:lnTo>
                      <a:pt x="1108" y="1471"/>
                    </a:lnTo>
                    <a:lnTo>
                      <a:pt x="1105" y="1473"/>
                    </a:lnTo>
                    <a:lnTo>
                      <a:pt x="1105" y="1476"/>
                    </a:lnTo>
                    <a:lnTo>
                      <a:pt x="1105" y="1478"/>
                    </a:lnTo>
                    <a:lnTo>
                      <a:pt x="1105" y="1481"/>
                    </a:lnTo>
                    <a:lnTo>
                      <a:pt x="1103" y="1481"/>
                    </a:lnTo>
                    <a:lnTo>
                      <a:pt x="1103" y="1483"/>
                    </a:lnTo>
                    <a:lnTo>
                      <a:pt x="1103" y="1486"/>
                    </a:lnTo>
                    <a:lnTo>
                      <a:pt x="1100" y="1486"/>
                    </a:lnTo>
                    <a:lnTo>
                      <a:pt x="1100" y="1488"/>
                    </a:lnTo>
                    <a:lnTo>
                      <a:pt x="1098" y="1491"/>
                    </a:lnTo>
                    <a:lnTo>
                      <a:pt x="1098" y="1493"/>
                    </a:lnTo>
                    <a:lnTo>
                      <a:pt x="1098" y="1496"/>
                    </a:lnTo>
                    <a:lnTo>
                      <a:pt x="1098" y="1498"/>
                    </a:lnTo>
                    <a:lnTo>
                      <a:pt x="1098" y="1501"/>
                    </a:lnTo>
                    <a:lnTo>
                      <a:pt x="1098" y="1503"/>
                    </a:lnTo>
                    <a:lnTo>
                      <a:pt x="1095" y="1503"/>
                    </a:lnTo>
                    <a:lnTo>
                      <a:pt x="1095" y="1506"/>
                    </a:lnTo>
                    <a:lnTo>
                      <a:pt x="1093" y="1508"/>
                    </a:lnTo>
                    <a:lnTo>
                      <a:pt x="1093" y="1511"/>
                    </a:lnTo>
                    <a:lnTo>
                      <a:pt x="1095" y="1511"/>
                    </a:lnTo>
                    <a:lnTo>
                      <a:pt x="1095" y="1513"/>
                    </a:lnTo>
                    <a:lnTo>
                      <a:pt x="1095" y="1516"/>
                    </a:lnTo>
                    <a:lnTo>
                      <a:pt x="1098" y="1516"/>
                    </a:lnTo>
                    <a:lnTo>
                      <a:pt x="1098" y="1518"/>
                    </a:lnTo>
                    <a:lnTo>
                      <a:pt x="1098" y="1521"/>
                    </a:lnTo>
                    <a:lnTo>
                      <a:pt x="1100" y="1521"/>
                    </a:lnTo>
                    <a:lnTo>
                      <a:pt x="1100" y="1523"/>
                    </a:lnTo>
                    <a:lnTo>
                      <a:pt x="1103" y="1523"/>
                    </a:lnTo>
                    <a:lnTo>
                      <a:pt x="1103" y="1525"/>
                    </a:lnTo>
                    <a:lnTo>
                      <a:pt x="1105" y="1528"/>
                    </a:lnTo>
                    <a:lnTo>
                      <a:pt x="1105" y="1530"/>
                    </a:lnTo>
                    <a:lnTo>
                      <a:pt x="1108" y="1530"/>
                    </a:lnTo>
                    <a:lnTo>
                      <a:pt x="1108" y="1533"/>
                    </a:lnTo>
                    <a:lnTo>
                      <a:pt x="1110" y="1535"/>
                    </a:lnTo>
                    <a:lnTo>
                      <a:pt x="1110" y="1538"/>
                    </a:lnTo>
                    <a:lnTo>
                      <a:pt x="1108" y="1538"/>
                    </a:lnTo>
                    <a:lnTo>
                      <a:pt x="1105" y="1540"/>
                    </a:lnTo>
                    <a:lnTo>
                      <a:pt x="1103" y="1540"/>
                    </a:lnTo>
                    <a:lnTo>
                      <a:pt x="1100" y="1540"/>
                    </a:lnTo>
                    <a:lnTo>
                      <a:pt x="1098" y="1543"/>
                    </a:lnTo>
                    <a:lnTo>
                      <a:pt x="1095" y="1543"/>
                    </a:lnTo>
                    <a:lnTo>
                      <a:pt x="1093" y="1543"/>
                    </a:lnTo>
                    <a:lnTo>
                      <a:pt x="1090" y="1543"/>
                    </a:lnTo>
                    <a:lnTo>
                      <a:pt x="1088" y="1543"/>
                    </a:lnTo>
                    <a:lnTo>
                      <a:pt x="1085" y="1543"/>
                    </a:lnTo>
                    <a:lnTo>
                      <a:pt x="1083" y="1543"/>
                    </a:lnTo>
                    <a:lnTo>
                      <a:pt x="1080" y="1543"/>
                    </a:lnTo>
                    <a:lnTo>
                      <a:pt x="1078" y="1543"/>
                    </a:lnTo>
                    <a:lnTo>
                      <a:pt x="1075" y="1543"/>
                    </a:lnTo>
                    <a:lnTo>
                      <a:pt x="1073" y="1545"/>
                    </a:lnTo>
                    <a:lnTo>
                      <a:pt x="1070" y="1545"/>
                    </a:lnTo>
                    <a:lnTo>
                      <a:pt x="1068" y="1545"/>
                    </a:lnTo>
                    <a:lnTo>
                      <a:pt x="1065" y="1545"/>
                    </a:lnTo>
                    <a:lnTo>
                      <a:pt x="1063" y="1548"/>
                    </a:lnTo>
                    <a:lnTo>
                      <a:pt x="1060" y="1548"/>
                    </a:lnTo>
                    <a:lnTo>
                      <a:pt x="1058" y="1550"/>
                    </a:lnTo>
                    <a:lnTo>
                      <a:pt x="1058" y="1553"/>
                    </a:lnTo>
                    <a:lnTo>
                      <a:pt x="1055" y="1553"/>
                    </a:lnTo>
                    <a:lnTo>
                      <a:pt x="1055" y="1555"/>
                    </a:lnTo>
                    <a:lnTo>
                      <a:pt x="1053" y="1558"/>
                    </a:lnTo>
                    <a:lnTo>
                      <a:pt x="1050" y="1558"/>
                    </a:lnTo>
                    <a:lnTo>
                      <a:pt x="1048" y="1558"/>
                    </a:lnTo>
                    <a:lnTo>
                      <a:pt x="1045" y="1560"/>
                    </a:lnTo>
                    <a:lnTo>
                      <a:pt x="1043" y="1560"/>
                    </a:lnTo>
                    <a:lnTo>
                      <a:pt x="1041" y="1563"/>
                    </a:lnTo>
                    <a:lnTo>
                      <a:pt x="1038" y="1563"/>
                    </a:lnTo>
                    <a:lnTo>
                      <a:pt x="1036" y="1565"/>
                    </a:lnTo>
                    <a:lnTo>
                      <a:pt x="1036" y="1568"/>
                    </a:lnTo>
                    <a:lnTo>
                      <a:pt x="1033" y="1568"/>
                    </a:lnTo>
                    <a:lnTo>
                      <a:pt x="1033" y="1570"/>
                    </a:lnTo>
                    <a:lnTo>
                      <a:pt x="1033" y="1573"/>
                    </a:lnTo>
                    <a:lnTo>
                      <a:pt x="1033" y="1575"/>
                    </a:lnTo>
                    <a:lnTo>
                      <a:pt x="1031" y="1575"/>
                    </a:lnTo>
                    <a:lnTo>
                      <a:pt x="1028" y="1578"/>
                    </a:lnTo>
                    <a:lnTo>
                      <a:pt x="1026" y="1578"/>
                    </a:lnTo>
                    <a:lnTo>
                      <a:pt x="1026" y="1580"/>
                    </a:lnTo>
                    <a:lnTo>
                      <a:pt x="1023" y="1580"/>
                    </a:lnTo>
                    <a:lnTo>
                      <a:pt x="1021" y="1583"/>
                    </a:lnTo>
                    <a:lnTo>
                      <a:pt x="1018" y="1583"/>
                    </a:lnTo>
                    <a:lnTo>
                      <a:pt x="1018" y="1585"/>
                    </a:lnTo>
                    <a:lnTo>
                      <a:pt x="1016" y="1588"/>
                    </a:lnTo>
                    <a:lnTo>
                      <a:pt x="1016" y="1590"/>
                    </a:lnTo>
                    <a:lnTo>
                      <a:pt x="1013" y="1590"/>
                    </a:lnTo>
                    <a:lnTo>
                      <a:pt x="1011" y="1593"/>
                    </a:lnTo>
                    <a:lnTo>
                      <a:pt x="1008" y="1593"/>
                    </a:lnTo>
                    <a:lnTo>
                      <a:pt x="1006" y="1595"/>
                    </a:lnTo>
                    <a:lnTo>
                      <a:pt x="1003" y="1595"/>
                    </a:lnTo>
                    <a:lnTo>
                      <a:pt x="1001" y="1598"/>
                    </a:lnTo>
                    <a:lnTo>
                      <a:pt x="998" y="1598"/>
                    </a:lnTo>
                    <a:lnTo>
                      <a:pt x="996" y="1598"/>
                    </a:lnTo>
                    <a:lnTo>
                      <a:pt x="996" y="1600"/>
                    </a:lnTo>
                    <a:lnTo>
                      <a:pt x="993" y="1600"/>
                    </a:lnTo>
                    <a:lnTo>
                      <a:pt x="993" y="1602"/>
                    </a:lnTo>
                    <a:lnTo>
                      <a:pt x="993" y="1605"/>
                    </a:lnTo>
                    <a:lnTo>
                      <a:pt x="993" y="1607"/>
                    </a:lnTo>
                    <a:lnTo>
                      <a:pt x="993" y="1610"/>
                    </a:lnTo>
                    <a:lnTo>
                      <a:pt x="996" y="1612"/>
                    </a:lnTo>
                    <a:lnTo>
                      <a:pt x="996" y="1615"/>
                    </a:lnTo>
                    <a:lnTo>
                      <a:pt x="998" y="1615"/>
                    </a:lnTo>
                    <a:lnTo>
                      <a:pt x="998" y="1617"/>
                    </a:lnTo>
                    <a:lnTo>
                      <a:pt x="998" y="1620"/>
                    </a:lnTo>
                    <a:lnTo>
                      <a:pt x="1001" y="1620"/>
                    </a:lnTo>
                    <a:lnTo>
                      <a:pt x="1001" y="1622"/>
                    </a:lnTo>
                    <a:lnTo>
                      <a:pt x="1003" y="1622"/>
                    </a:lnTo>
                    <a:lnTo>
                      <a:pt x="1003" y="1625"/>
                    </a:lnTo>
                    <a:lnTo>
                      <a:pt x="1006" y="1625"/>
                    </a:lnTo>
                    <a:lnTo>
                      <a:pt x="1006" y="1627"/>
                    </a:lnTo>
                    <a:lnTo>
                      <a:pt x="1008" y="1627"/>
                    </a:lnTo>
                    <a:lnTo>
                      <a:pt x="1008" y="1630"/>
                    </a:lnTo>
                    <a:lnTo>
                      <a:pt x="1011" y="1630"/>
                    </a:lnTo>
                    <a:lnTo>
                      <a:pt x="1011" y="1632"/>
                    </a:lnTo>
                    <a:lnTo>
                      <a:pt x="1011" y="1635"/>
                    </a:lnTo>
                    <a:lnTo>
                      <a:pt x="1013" y="1635"/>
                    </a:lnTo>
                    <a:lnTo>
                      <a:pt x="1016" y="1635"/>
                    </a:lnTo>
                    <a:lnTo>
                      <a:pt x="1016" y="1637"/>
                    </a:lnTo>
                    <a:lnTo>
                      <a:pt x="1016" y="1640"/>
                    </a:lnTo>
                    <a:lnTo>
                      <a:pt x="1018" y="1642"/>
                    </a:lnTo>
                    <a:lnTo>
                      <a:pt x="1018" y="1645"/>
                    </a:lnTo>
                    <a:lnTo>
                      <a:pt x="1018" y="1647"/>
                    </a:lnTo>
                    <a:lnTo>
                      <a:pt x="1018" y="1650"/>
                    </a:lnTo>
                    <a:lnTo>
                      <a:pt x="1016" y="1652"/>
                    </a:lnTo>
                    <a:lnTo>
                      <a:pt x="1016" y="1655"/>
                    </a:lnTo>
                    <a:lnTo>
                      <a:pt x="1016" y="1657"/>
                    </a:lnTo>
                    <a:lnTo>
                      <a:pt x="1013" y="1660"/>
                    </a:lnTo>
                    <a:lnTo>
                      <a:pt x="1013" y="1662"/>
                    </a:lnTo>
                    <a:lnTo>
                      <a:pt x="1016" y="1665"/>
                    </a:lnTo>
                    <a:lnTo>
                      <a:pt x="1016" y="1667"/>
                    </a:lnTo>
                    <a:lnTo>
                      <a:pt x="1018" y="1667"/>
                    </a:lnTo>
                    <a:lnTo>
                      <a:pt x="1018" y="1670"/>
                    </a:lnTo>
                    <a:lnTo>
                      <a:pt x="1021" y="1670"/>
                    </a:lnTo>
                    <a:lnTo>
                      <a:pt x="1021" y="1672"/>
                    </a:lnTo>
                    <a:lnTo>
                      <a:pt x="1021" y="1675"/>
                    </a:lnTo>
                    <a:lnTo>
                      <a:pt x="1023" y="1675"/>
                    </a:lnTo>
                    <a:lnTo>
                      <a:pt x="1026" y="1675"/>
                    </a:lnTo>
                    <a:lnTo>
                      <a:pt x="1026" y="1677"/>
                    </a:lnTo>
                    <a:lnTo>
                      <a:pt x="1028" y="1680"/>
                    </a:lnTo>
                    <a:lnTo>
                      <a:pt x="1031" y="1682"/>
                    </a:lnTo>
                    <a:lnTo>
                      <a:pt x="1033" y="1684"/>
                    </a:lnTo>
                    <a:lnTo>
                      <a:pt x="1036" y="1684"/>
                    </a:lnTo>
                    <a:lnTo>
                      <a:pt x="1038" y="1684"/>
                    </a:lnTo>
                    <a:lnTo>
                      <a:pt x="1041" y="1687"/>
                    </a:lnTo>
                    <a:lnTo>
                      <a:pt x="1043" y="1687"/>
                    </a:lnTo>
                    <a:lnTo>
                      <a:pt x="1045" y="1687"/>
                    </a:lnTo>
                    <a:lnTo>
                      <a:pt x="1048" y="1687"/>
                    </a:lnTo>
                    <a:lnTo>
                      <a:pt x="1050" y="1687"/>
                    </a:lnTo>
                    <a:lnTo>
                      <a:pt x="1053" y="1687"/>
                    </a:lnTo>
                    <a:lnTo>
                      <a:pt x="1055" y="1687"/>
                    </a:lnTo>
                    <a:lnTo>
                      <a:pt x="1058" y="1687"/>
                    </a:lnTo>
                    <a:lnTo>
                      <a:pt x="1063" y="1687"/>
                    </a:lnTo>
                    <a:lnTo>
                      <a:pt x="1065" y="1687"/>
                    </a:lnTo>
                    <a:lnTo>
                      <a:pt x="1068" y="1687"/>
                    </a:lnTo>
                    <a:lnTo>
                      <a:pt x="1073" y="1687"/>
                    </a:lnTo>
                    <a:lnTo>
                      <a:pt x="1075" y="1687"/>
                    </a:lnTo>
                    <a:lnTo>
                      <a:pt x="1080" y="1687"/>
                    </a:lnTo>
                    <a:lnTo>
                      <a:pt x="1085" y="1687"/>
                    </a:lnTo>
                    <a:lnTo>
                      <a:pt x="1088" y="1687"/>
                    </a:lnTo>
                    <a:lnTo>
                      <a:pt x="1093" y="1687"/>
                    </a:lnTo>
                    <a:lnTo>
                      <a:pt x="1095" y="1687"/>
                    </a:lnTo>
                    <a:lnTo>
                      <a:pt x="1098" y="1684"/>
                    </a:lnTo>
                    <a:lnTo>
                      <a:pt x="1100" y="1684"/>
                    </a:lnTo>
                    <a:lnTo>
                      <a:pt x="1103" y="1684"/>
                    </a:lnTo>
                    <a:lnTo>
                      <a:pt x="1103" y="1682"/>
                    </a:lnTo>
                    <a:lnTo>
                      <a:pt x="1105" y="1682"/>
                    </a:lnTo>
                    <a:lnTo>
                      <a:pt x="1108" y="1682"/>
                    </a:lnTo>
                    <a:lnTo>
                      <a:pt x="1110" y="1682"/>
                    </a:lnTo>
                    <a:lnTo>
                      <a:pt x="1113" y="1682"/>
                    </a:lnTo>
                    <a:lnTo>
                      <a:pt x="1115" y="1684"/>
                    </a:lnTo>
                    <a:lnTo>
                      <a:pt x="1118" y="1684"/>
                    </a:lnTo>
                    <a:lnTo>
                      <a:pt x="1120" y="1687"/>
                    </a:lnTo>
                    <a:lnTo>
                      <a:pt x="1122" y="1687"/>
                    </a:lnTo>
                    <a:lnTo>
                      <a:pt x="1125" y="1687"/>
                    </a:lnTo>
                    <a:lnTo>
                      <a:pt x="1127" y="1689"/>
                    </a:lnTo>
                    <a:lnTo>
                      <a:pt x="1130" y="1689"/>
                    </a:lnTo>
                    <a:lnTo>
                      <a:pt x="1132" y="1689"/>
                    </a:lnTo>
                    <a:lnTo>
                      <a:pt x="1135" y="1689"/>
                    </a:lnTo>
                    <a:lnTo>
                      <a:pt x="1137" y="1689"/>
                    </a:lnTo>
                    <a:lnTo>
                      <a:pt x="1140" y="1689"/>
                    </a:lnTo>
                    <a:lnTo>
                      <a:pt x="1142" y="1692"/>
                    </a:lnTo>
                    <a:lnTo>
                      <a:pt x="1145" y="1692"/>
                    </a:lnTo>
                    <a:lnTo>
                      <a:pt x="1145" y="1689"/>
                    </a:lnTo>
                    <a:lnTo>
                      <a:pt x="1147" y="1689"/>
                    </a:lnTo>
                    <a:lnTo>
                      <a:pt x="1150" y="1692"/>
                    </a:lnTo>
                    <a:lnTo>
                      <a:pt x="1152" y="1692"/>
                    </a:lnTo>
                    <a:lnTo>
                      <a:pt x="1155" y="1692"/>
                    </a:lnTo>
                    <a:lnTo>
                      <a:pt x="1157" y="1692"/>
                    </a:lnTo>
                    <a:lnTo>
                      <a:pt x="1160" y="1692"/>
                    </a:lnTo>
                    <a:lnTo>
                      <a:pt x="1160" y="1694"/>
                    </a:lnTo>
                    <a:lnTo>
                      <a:pt x="1162" y="1694"/>
                    </a:lnTo>
                    <a:lnTo>
                      <a:pt x="1162" y="1697"/>
                    </a:lnTo>
                    <a:lnTo>
                      <a:pt x="1162" y="1699"/>
                    </a:lnTo>
                    <a:lnTo>
                      <a:pt x="1162" y="1702"/>
                    </a:lnTo>
                    <a:lnTo>
                      <a:pt x="1160" y="1704"/>
                    </a:lnTo>
                    <a:lnTo>
                      <a:pt x="1160" y="1707"/>
                    </a:lnTo>
                    <a:lnTo>
                      <a:pt x="1160" y="1709"/>
                    </a:lnTo>
                    <a:lnTo>
                      <a:pt x="1160" y="1712"/>
                    </a:lnTo>
                    <a:lnTo>
                      <a:pt x="1157" y="1714"/>
                    </a:lnTo>
                    <a:lnTo>
                      <a:pt x="1157" y="1717"/>
                    </a:lnTo>
                    <a:lnTo>
                      <a:pt x="1155" y="1719"/>
                    </a:lnTo>
                    <a:lnTo>
                      <a:pt x="1152" y="1722"/>
                    </a:lnTo>
                    <a:lnTo>
                      <a:pt x="1150" y="1722"/>
                    </a:lnTo>
                    <a:lnTo>
                      <a:pt x="1150" y="1724"/>
                    </a:lnTo>
                    <a:lnTo>
                      <a:pt x="1147" y="1724"/>
                    </a:lnTo>
                    <a:lnTo>
                      <a:pt x="1145" y="1727"/>
                    </a:lnTo>
                    <a:lnTo>
                      <a:pt x="1142" y="1729"/>
                    </a:lnTo>
                    <a:lnTo>
                      <a:pt x="1140" y="1729"/>
                    </a:lnTo>
                    <a:lnTo>
                      <a:pt x="1140" y="1732"/>
                    </a:lnTo>
                    <a:lnTo>
                      <a:pt x="1137" y="1729"/>
                    </a:lnTo>
                    <a:lnTo>
                      <a:pt x="1135" y="1729"/>
                    </a:lnTo>
                    <a:lnTo>
                      <a:pt x="1135" y="1727"/>
                    </a:lnTo>
                    <a:lnTo>
                      <a:pt x="1132" y="1727"/>
                    </a:lnTo>
                    <a:lnTo>
                      <a:pt x="1130" y="1727"/>
                    </a:lnTo>
                    <a:lnTo>
                      <a:pt x="1127" y="1727"/>
                    </a:lnTo>
                    <a:lnTo>
                      <a:pt x="1125" y="1727"/>
                    </a:lnTo>
                    <a:lnTo>
                      <a:pt x="1122" y="1727"/>
                    </a:lnTo>
                    <a:lnTo>
                      <a:pt x="1120" y="1727"/>
                    </a:lnTo>
                    <a:lnTo>
                      <a:pt x="1118" y="1727"/>
                    </a:lnTo>
                    <a:lnTo>
                      <a:pt x="1115" y="1729"/>
                    </a:lnTo>
                    <a:lnTo>
                      <a:pt x="1113" y="1729"/>
                    </a:lnTo>
                    <a:lnTo>
                      <a:pt x="1113" y="1732"/>
                    </a:lnTo>
                    <a:lnTo>
                      <a:pt x="1110" y="1732"/>
                    </a:lnTo>
                    <a:lnTo>
                      <a:pt x="1110" y="1734"/>
                    </a:lnTo>
                    <a:lnTo>
                      <a:pt x="1108" y="1734"/>
                    </a:lnTo>
                    <a:lnTo>
                      <a:pt x="1105" y="1734"/>
                    </a:lnTo>
                    <a:lnTo>
                      <a:pt x="1103" y="1734"/>
                    </a:lnTo>
                    <a:lnTo>
                      <a:pt x="1100" y="1734"/>
                    </a:lnTo>
                    <a:lnTo>
                      <a:pt x="1098" y="1734"/>
                    </a:lnTo>
                    <a:lnTo>
                      <a:pt x="1098" y="1737"/>
                    </a:lnTo>
                    <a:lnTo>
                      <a:pt x="1095" y="1737"/>
                    </a:lnTo>
                    <a:lnTo>
                      <a:pt x="1093" y="1737"/>
                    </a:lnTo>
                    <a:lnTo>
                      <a:pt x="1093" y="1734"/>
                    </a:lnTo>
                    <a:lnTo>
                      <a:pt x="1088" y="1734"/>
                    </a:lnTo>
                    <a:lnTo>
                      <a:pt x="1085" y="1734"/>
                    </a:lnTo>
                    <a:lnTo>
                      <a:pt x="1083" y="1734"/>
                    </a:lnTo>
                    <a:lnTo>
                      <a:pt x="1078" y="1734"/>
                    </a:lnTo>
                    <a:lnTo>
                      <a:pt x="1075" y="1737"/>
                    </a:lnTo>
                    <a:lnTo>
                      <a:pt x="1073" y="1737"/>
                    </a:lnTo>
                    <a:lnTo>
                      <a:pt x="1070" y="1739"/>
                    </a:lnTo>
                    <a:lnTo>
                      <a:pt x="1068" y="1739"/>
                    </a:lnTo>
                    <a:lnTo>
                      <a:pt x="1065" y="1739"/>
                    </a:lnTo>
                    <a:lnTo>
                      <a:pt x="1063" y="1742"/>
                    </a:lnTo>
                    <a:lnTo>
                      <a:pt x="1060" y="1742"/>
                    </a:lnTo>
                    <a:lnTo>
                      <a:pt x="1058" y="1742"/>
                    </a:lnTo>
                    <a:lnTo>
                      <a:pt x="1055" y="1742"/>
                    </a:lnTo>
                    <a:lnTo>
                      <a:pt x="1053" y="1744"/>
                    </a:lnTo>
                    <a:lnTo>
                      <a:pt x="1050" y="1744"/>
                    </a:lnTo>
                    <a:lnTo>
                      <a:pt x="1048" y="1744"/>
                    </a:lnTo>
                    <a:lnTo>
                      <a:pt x="1048" y="1747"/>
                    </a:lnTo>
                    <a:lnTo>
                      <a:pt x="1048" y="1749"/>
                    </a:lnTo>
                    <a:lnTo>
                      <a:pt x="1048" y="1752"/>
                    </a:lnTo>
                    <a:lnTo>
                      <a:pt x="1045" y="1752"/>
                    </a:lnTo>
                    <a:lnTo>
                      <a:pt x="1045" y="1754"/>
                    </a:lnTo>
                    <a:lnTo>
                      <a:pt x="1043" y="1754"/>
                    </a:lnTo>
                    <a:lnTo>
                      <a:pt x="1043" y="1752"/>
                    </a:lnTo>
                    <a:lnTo>
                      <a:pt x="1041" y="1752"/>
                    </a:lnTo>
                    <a:lnTo>
                      <a:pt x="1038" y="1752"/>
                    </a:lnTo>
                    <a:lnTo>
                      <a:pt x="1036" y="1752"/>
                    </a:lnTo>
                    <a:lnTo>
                      <a:pt x="1033" y="1754"/>
                    </a:lnTo>
                    <a:lnTo>
                      <a:pt x="1033" y="1757"/>
                    </a:lnTo>
                    <a:lnTo>
                      <a:pt x="1031" y="1757"/>
                    </a:lnTo>
                    <a:lnTo>
                      <a:pt x="1028" y="1757"/>
                    </a:lnTo>
                    <a:lnTo>
                      <a:pt x="1026" y="1757"/>
                    </a:lnTo>
                    <a:lnTo>
                      <a:pt x="1023" y="1757"/>
                    </a:lnTo>
                    <a:lnTo>
                      <a:pt x="1021" y="1759"/>
                    </a:lnTo>
                    <a:lnTo>
                      <a:pt x="1018" y="1759"/>
                    </a:lnTo>
                    <a:lnTo>
                      <a:pt x="1016" y="1761"/>
                    </a:lnTo>
                    <a:lnTo>
                      <a:pt x="1013" y="1761"/>
                    </a:lnTo>
                    <a:lnTo>
                      <a:pt x="1011" y="1761"/>
                    </a:lnTo>
                    <a:lnTo>
                      <a:pt x="1011" y="1764"/>
                    </a:lnTo>
                    <a:lnTo>
                      <a:pt x="1011" y="1766"/>
                    </a:lnTo>
                    <a:lnTo>
                      <a:pt x="1011" y="1769"/>
                    </a:lnTo>
                    <a:lnTo>
                      <a:pt x="1011" y="1771"/>
                    </a:lnTo>
                    <a:lnTo>
                      <a:pt x="1011" y="1774"/>
                    </a:lnTo>
                    <a:lnTo>
                      <a:pt x="1008" y="1774"/>
                    </a:lnTo>
                    <a:lnTo>
                      <a:pt x="1008" y="1776"/>
                    </a:lnTo>
                    <a:lnTo>
                      <a:pt x="1006" y="1776"/>
                    </a:lnTo>
                    <a:lnTo>
                      <a:pt x="1003" y="1776"/>
                    </a:lnTo>
                    <a:lnTo>
                      <a:pt x="1003" y="1774"/>
                    </a:lnTo>
                    <a:lnTo>
                      <a:pt x="1001" y="1774"/>
                    </a:lnTo>
                    <a:lnTo>
                      <a:pt x="998" y="1771"/>
                    </a:lnTo>
                    <a:lnTo>
                      <a:pt x="996" y="1771"/>
                    </a:lnTo>
                    <a:lnTo>
                      <a:pt x="996" y="1769"/>
                    </a:lnTo>
                    <a:lnTo>
                      <a:pt x="993" y="1769"/>
                    </a:lnTo>
                    <a:lnTo>
                      <a:pt x="991" y="1769"/>
                    </a:lnTo>
                    <a:lnTo>
                      <a:pt x="988" y="1769"/>
                    </a:lnTo>
                    <a:lnTo>
                      <a:pt x="986" y="1769"/>
                    </a:lnTo>
                    <a:lnTo>
                      <a:pt x="983" y="1769"/>
                    </a:lnTo>
                    <a:lnTo>
                      <a:pt x="983" y="1771"/>
                    </a:lnTo>
                    <a:lnTo>
                      <a:pt x="981" y="1771"/>
                    </a:lnTo>
                    <a:lnTo>
                      <a:pt x="978" y="1771"/>
                    </a:lnTo>
                    <a:lnTo>
                      <a:pt x="978" y="1774"/>
                    </a:lnTo>
                    <a:lnTo>
                      <a:pt x="976" y="1774"/>
                    </a:lnTo>
                    <a:lnTo>
                      <a:pt x="973" y="1771"/>
                    </a:lnTo>
                    <a:lnTo>
                      <a:pt x="971" y="1771"/>
                    </a:lnTo>
                    <a:lnTo>
                      <a:pt x="968" y="1769"/>
                    </a:lnTo>
                    <a:lnTo>
                      <a:pt x="968" y="1771"/>
                    </a:lnTo>
                    <a:lnTo>
                      <a:pt x="966" y="1771"/>
                    </a:lnTo>
                    <a:lnTo>
                      <a:pt x="966" y="1774"/>
                    </a:lnTo>
                    <a:lnTo>
                      <a:pt x="963" y="1774"/>
                    </a:lnTo>
                    <a:lnTo>
                      <a:pt x="963" y="1776"/>
                    </a:lnTo>
                    <a:lnTo>
                      <a:pt x="966" y="1776"/>
                    </a:lnTo>
                    <a:lnTo>
                      <a:pt x="968" y="1779"/>
                    </a:lnTo>
                    <a:lnTo>
                      <a:pt x="968" y="1781"/>
                    </a:lnTo>
                    <a:lnTo>
                      <a:pt x="968" y="1784"/>
                    </a:lnTo>
                    <a:lnTo>
                      <a:pt x="968" y="1786"/>
                    </a:lnTo>
                    <a:lnTo>
                      <a:pt x="968" y="1789"/>
                    </a:lnTo>
                    <a:lnTo>
                      <a:pt x="966" y="1789"/>
                    </a:lnTo>
                    <a:lnTo>
                      <a:pt x="963" y="1789"/>
                    </a:lnTo>
                    <a:lnTo>
                      <a:pt x="961" y="1789"/>
                    </a:lnTo>
                    <a:lnTo>
                      <a:pt x="961" y="1791"/>
                    </a:lnTo>
                    <a:lnTo>
                      <a:pt x="961" y="1794"/>
                    </a:lnTo>
                    <a:lnTo>
                      <a:pt x="961" y="1796"/>
                    </a:lnTo>
                    <a:lnTo>
                      <a:pt x="959" y="1799"/>
                    </a:lnTo>
                    <a:lnTo>
                      <a:pt x="959" y="1801"/>
                    </a:lnTo>
                    <a:lnTo>
                      <a:pt x="959" y="1804"/>
                    </a:lnTo>
                    <a:lnTo>
                      <a:pt x="956" y="1804"/>
                    </a:lnTo>
                    <a:lnTo>
                      <a:pt x="954" y="1804"/>
                    </a:lnTo>
                    <a:lnTo>
                      <a:pt x="954" y="1806"/>
                    </a:lnTo>
                    <a:lnTo>
                      <a:pt x="956" y="1809"/>
                    </a:lnTo>
                    <a:lnTo>
                      <a:pt x="959" y="1809"/>
                    </a:lnTo>
                    <a:lnTo>
                      <a:pt x="963" y="1809"/>
                    </a:lnTo>
                    <a:lnTo>
                      <a:pt x="968" y="1811"/>
                    </a:lnTo>
                    <a:lnTo>
                      <a:pt x="983" y="1809"/>
                    </a:lnTo>
                    <a:lnTo>
                      <a:pt x="1001" y="1806"/>
                    </a:lnTo>
                    <a:lnTo>
                      <a:pt x="1021" y="1806"/>
                    </a:lnTo>
                    <a:lnTo>
                      <a:pt x="1036" y="1804"/>
                    </a:lnTo>
                    <a:lnTo>
                      <a:pt x="1043" y="1801"/>
                    </a:lnTo>
                    <a:lnTo>
                      <a:pt x="1050" y="1801"/>
                    </a:lnTo>
                    <a:lnTo>
                      <a:pt x="1060" y="1799"/>
                    </a:lnTo>
                    <a:lnTo>
                      <a:pt x="1065" y="1799"/>
                    </a:lnTo>
                    <a:lnTo>
                      <a:pt x="1070" y="1799"/>
                    </a:lnTo>
                    <a:lnTo>
                      <a:pt x="1075" y="1799"/>
                    </a:lnTo>
                    <a:lnTo>
                      <a:pt x="1080" y="1799"/>
                    </a:lnTo>
                    <a:lnTo>
                      <a:pt x="1083" y="1801"/>
                    </a:lnTo>
                    <a:lnTo>
                      <a:pt x="1085" y="1804"/>
                    </a:lnTo>
                    <a:lnTo>
                      <a:pt x="1090" y="1804"/>
                    </a:lnTo>
                    <a:lnTo>
                      <a:pt x="1093" y="1806"/>
                    </a:lnTo>
                    <a:lnTo>
                      <a:pt x="1093" y="1809"/>
                    </a:lnTo>
                    <a:lnTo>
                      <a:pt x="1098" y="1811"/>
                    </a:lnTo>
                    <a:lnTo>
                      <a:pt x="1103" y="1811"/>
                    </a:lnTo>
                    <a:lnTo>
                      <a:pt x="1110" y="1814"/>
                    </a:lnTo>
                    <a:lnTo>
                      <a:pt x="1113" y="1816"/>
                    </a:lnTo>
                    <a:lnTo>
                      <a:pt x="1120" y="1816"/>
                    </a:lnTo>
                    <a:lnTo>
                      <a:pt x="1122" y="1819"/>
                    </a:lnTo>
                    <a:lnTo>
                      <a:pt x="1127" y="1819"/>
                    </a:lnTo>
                    <a:lnTo>
                      <a:pt x="1132" y="1821"/>
                    </a:lnTo>
                    <a:lnTo>
                      <a:pt x="1137" y="1821"/>
                    </a:lnTo>
                    <a:lnTo>
                      <a:pt x="1142" y="1821"/>
                    </a:lnTo>
                    <a:lnTo>
                      <a:pt x="1147" y="1821"/>
                    </a:lnTo>
                    <a:lnTo>
                      <a:pt x="1150" y="1826"/>
                    </a:lnTo>
                    <a:lnTo>
                      <a:pt x="1150" y="1829"/>
                    </a:lnTo>
                    <a:lnTo>
                      <a:pt x="1150" y="1834"/>
                    </a:lnTo>
                    <a:lnTo>
                      <a:pt x="1150" y="1838"/>
                    </a:lnTo>
                    <a:lnTo>
                      <a:pt x="1147" y="1841"/>
                    </a:lnTo>
                    <a:lnTo>
                      <a:pt x="1147" y="1843"/>
                    </a:lnTo>
                    <a:lnTo>
                      <a:pt x="1150" y="1846"/>
                    </a:lnTo>
                    <a:lnTo>
                      <a:pt x="1152" y="1851"/>
                    </a:lnTo>
                    <a:lnTo>
                      <a:pt x="1152" y="1853"/>
                    </a:lnTo>
                    <a:lnTo>
                      <a:pt x="1152" y="1858"/>
                    </a:lnTo>
                    <a:lnTo>
                      <a:pt x="1150" y="1858"/>
                    </a:lnTo>
                    <a:lnTo>
                      <a:pt x="1145" y="1861"/>
                    </a:lnTo>
                    <a:lnTo>
                      <a:pt x="1142" y="1861"/>
                    </a:lnTo>
                    <a:lnTo>
                      <a:pt x="1140" y="1863"/>
                    </a:lnTo>
                    <a:lnTo>
                      <a:pt x="1135" y="1868"/>
                    </a:lnTo>
                    <a:lnTo>
                      <a:pt x="1135" y="1871"/>
                    </a:lnTo>
                    <a:lnTo>
                      <a:pt x="1137" y="1876"/>
                    </a:lnTo>
                    <a:lnTo>
                      <a:pt x="1140" y="1883"/>
                    </a:lnTo>
                    <a:lnTo>
                      <a:pt x="1140" y="1888"/>
                    </a:lnTo>
                    <a:lnTo>
                      <a:pt x="1140" y="1893"/>
                    </a:lnTo>
                    <a:lnTo>
                      <a:pt x="1140" y="1896"/>
                    </a:lnTo>
                    <a:lnTo>
                      <a:pt x="1140" y="1901"/>
                    </a:lnTo>
                    <a:lnTo>
                      <a:pt x="1142" y="1903"/>
                    </a:lnTo>
                    <a:lnTo>
                      <a:pt x="1142" y="1908"/>
                    </a:lnTo>
                    <a:lnTo>
                      <a:pt x="1142" y="1911"/>
                    </a:lnTo>
                    <a:lnTo>
                      <a:pt x="1142" y="1915"/>
                    </a:lnTo>
                    <a:lnTo>
                      <a:pt x="1145" y="1920"/>
                    </a:lnTo>
                    <a:lnTo>
                      <a:pt x="1147" y="1923"/>
                    </a:lnTo>
                    <a:lnTo>
                      <a:pt x="1147" y="1925"/>
                    </a:lnTo>
                    <a:lnTo>
                      <a:pt x="1145" y="1930"/>
                    </a:lnTo>
                    <a:lnTo>
                      <a:pt x="1145" y="1933"/>
                    </a:lnTo>
                    <a:lnTo>
                      <a:pt x="1147" y="1938"/>
                    </a:lnTo>
                    <a:lnTo>
                      <a:pt x="1147" y="1943"/>
                    </a:lnTo>
                    <a:lnTo>
                      <a:pt x="1147" y="1945"/>
                    </a:lnTo>
                    <a:lnTo>
                      <a:pt x="1147" y="1948"/>
                    </a:lnTo>
                    <a:lnTo>
                      <a:pt x="1147" y="1950"/>
                    </a:lnTo>
                    <a:lnTo>
                      <a:pt x="1150" y="1950"/>
                    </a:lnTo>
                    <a:lnTo>
                      <a:pt x="1150" y="1953"/>
                    </a:lnTo>
                    <a:lnTo>
                      <a:pt x="1152" y="1955"/>
                    </a:lnTo>
                    <a:lnTo>
                      <a:pt x="1155" y="1958"/>
                    </a:lnTo>
                    <a:lnTo>
                      <a:pt x="1155" y="1960"/>
                    </a:lnTo>
                    <a:lnTo>
                      <a:pt x="1152" y="1963"/>
                    </a:lnTo>
                    <a:lnTo>
                      <a:pt x="1152" y="1968"/>
                    </a:lnTo>
                    <a:lnTo>
                      <a:pt x="1155" y="1978"/>
                    </a:lnTo>
                    <a:lnTo>
                      <a:pt x="1152" y="1980"/>
                    </a:lnTo>
                    <a:lnTo>
                      <a:pt x="1145" y="1983"/>
                    </a:lnTo>
                    <a:lnTo>
                      <a:pt x="1132" y="1985"/>
                    </a:lnTo>
                    <a:lnTo>
                      <a:pt x="1122" y="1988"/>
                    </a:lnTo>
                    <a:lnTo>
                      <a:pt x="1120" y="1990"/>
                    </a:lnTo>
                    <a:lnTo>
                      <a:pt x="1115" y="1993"/>
                    </a:lnTo>
                    <a:lnTo>
                      <a:pt x="1110" y="1995"/>
                    </a:lnTo>
                    <a:lnTo>
                      <a:pt x="1108" y="1995"/>
                    </a:lnTo>
                    <a:lnTo>
                      <a:pt x="1105" y="1997"/>
                    </a:lnTo>
                    <a:lnTo>
                      <a:pt x="1100" y="2000"/>
                    </a:lnTo>
                    <a:lnTo>
                      <a:pt x="1100" y="2002"/>
                    </a:lnTo>
                    <a:lnTo>
                      <a:pt x="1103" y="2005"/>
                    </a:lnTo>
                    <a:lnTo>
                      <a:pt x="1100" y="2007"/>
                    </a:lnTo>
                    <a:lnTo>
                      <a:pt x="1098" y="2010"/>
                    </a:lnTo>
                    <a:lnTo>
                      <a:pt x="1100" y="2012"/>
                    </a:lnTo>
                    <a:lnTo>
                      <a:pt x="1100" y="2015"/>
                    </a:lnTo>
                    <a:lnTo>
                      <a:pt x="1103" y="2015"/>
                    </a:lnTo>
                    <a:lnTo>
                      <a:pt x="1105" y="2015"/>
                    </a:lnTo>
                    <a:lnTo>
                      <a:pt x="1108" y="2017"/>
                    </a:lnTo>
                    <a:lnTo>
                      <a:pt x="1113" y="2017"/>
                    </a:lnTo>
                    <a:lnTo>
                      <a:pt x="1115" y="2020"/>
                    </a:lnTo>
                    <a:lnTo>
                      <a:pt x="1118" y="2020"/>
                    </a:lnTo>
                    <a:lnTo>
                      <a:pt x="1122" y="2022"/>
                    </a:lnTo>
                    <a:lnTo>
                      <a:pt x="1125" y="2025"/>
                    </a:lnTo>
                    <a:lnTo>
                      <a:pt x="1130" y="2027"/>
                    </a:lnTo>
                    <a:lnTo>
                      <a:pt x="1130" y="2030"/>
                    </a:lnTo>
                    <a:lnTo>
                      <a:pt x="1130" y="2032"/>
                    </a:lnTo>
                    <a:lnTo>
                      <a:pt x="1135" y="2035"/>
                    </a:lnTo>
                    <a:lnTo>
                      <a:pt x="1137" y="2035"/>
                    </a:lnTo>
                    <a:lnTo>
                      <a:pt x="1140" y="2035"/>
                    </a:lnTo>
                    <a:lnTo>
                      <a:pt x="1145" y="2040"/>
                    </a:lnTo>
                    <a:lnTo>
                      <a:pt x="1150" y="2040"/>
                    </a:lnTo>
                    <a:lnTo>
                      <a:pt x="1157" y="2040"/>
                    </a:lnTo>
                    <a:lnTo>
                      <a:pt x="1162" y="2037"/>
                    </a:lnTo>
                    <a:lnTo>
                      <a:pt x="1167" y="2040"/>
                    </a:lnTo>
                    <a:lnTo>
                      <a:pt x="1170" y="2040"/>
                    </a:lnTo>
                    <a:lnTo>
                      <a:pt x="1172" y="2040"/>
                    </a:lnTo>
                    <a:lnTo>
                      <a:pt x="1172" y="2045"/>
                    </a:lnTo>
                    <a:lnTo>
                      <a:pt x="1175" y="2047"/>
                    </a:lnTo>
                    <a:lnTo>
                      <a:pt x="1177" y="2047"/>
                    </a:lnTo>
                    <a:lnTo>
                      <a:pt x="1180" y="2052"/>
                    </a:lnTo>
                    <a:lnTo>
                      <a:pt x="1180" y="2055"/>
                    </a:lnTo>
                    <a:lnTo>
                      <a:pt x="1182" y="2057"/>
                    </a:lnTo>
                    <a:lnTo>
                      <a:pt x="1182" y="2060"/>
                    </a:lnTo>
                    <a:lnTo>
                      <a:pt x="1185" y="2067"/>
                    </a:lnTo>
                    <a:lnTo>
                      <a:pt x="1185" y="2070"/>
                    </a:lnTo>
                    <a:lnTo>
                      <a:pt x="1185" y="2074"/>
                    </a:lnTo>
                    <a:lnTo>
                      <a:pt x="1187" y="2079"/>
                    </a:lnTo>
                    <a:lnTo>
                      <a:pt x="1190" y="2082"/>
                    </a:lnTo>
                    <a:lnTo>
                      <a:pt x="1197" y="2084"/>
                    </a:lnTo>
                    <a:lnTo>
                      <a:pt x="1202" y="2087"/>
                    </a:lnTo>
                    <a:lnTo>
                      <a:pt x="1207" y="2089"/>
                    </a:lnTo>
                    <a:lnTo>
                      <a:pt x="1214" y="2092"/>
                    </a:lnTo>
                    <a:lnTo>
                      <a:pt x="1219" y="2094"/>
                    </a:lnTo>
                    <a:lnTo>
                      <a:pt x="1222" y="2097"/>
                    </a:lnTo>
                    <a:lnTo>
                      <a:pt x="1229" y="2102"/>
                    </a:lnTo>
                    <a:lnTo>
                      <a:pt x="1234" y="2104"/>
                    </a:lnTo>
                    <a:lnTo>
                      <a:pt x="1237" y="2107"/>
                    </a:lnTo>
                    <a:lnTo>
                      <a:pt x="1242" y="2109"/>
                    </a:lnTo>
                    <a:lnTo>
                      <a:pt x="1244" y="2112"/>
                    </a:lnTo>
                    <a:lnTo>
                      <a:pt x="1247" y="2119"/>
                    </a:lnTo>
                    <a:lnTo>
                      <a:pt x="1249" y="2127"/>
                    </a:lnTo>
                    <a:lnTo>
                      <a:pt x="1252" y="2129"/>
                    </a:lnTo>
                    <a:lnTo>
                      <a:pt x="1254" y="2132"/>
                    </a:lnTo>
                    <a:lnTo>
                      <a:pt x="1259" y="2137"/>
                    </a:lnTo>
                    <a:lnTo>
                      <a:pt x="1264" y="2137"/>
                    </a:lnTo>
                    <a:lnTo>
                      <a:pt x="1269" y="2137"/>
                    </a:lnTo>
                    <a:lnTo>
                      <a:pt x="1274" y="2137"/>
                    </a:lnTo>
                    <a:lnTo>
                      <a:pt x="1279" y="2137"/>
                    </a:lnTo>
                    <a:lnTo>
                      <a:pt x="1284" y="2137"/>
                    </a:lnTo>
                    <a:lnTo>
                      <a:pt x="1286" y="2142"/>
                    </a:lnTo>
                    <a:lnTo>
                      <a:pt x="1286" y="2144"/>
                    </a:lnTo>
                    <a:lnTo>
                      <a:pt x="1286" y="2147"/>
                    </a:lnTo>
                    <a:lnTo>
                      <a:pt x="1291" y="2149"/>
                    </a:lnTo>
                    <a:lnTo>
                      <a:pt x="1289" y="2151"/>
                    </a:lnTo>
                    <a:lnTo>
                      <a:pt x="1286" y="2151"/>
                    </a:lnTo>
                    <a:lnTo>
                      <a:pt x="1286" y="2156"/>
                    </a:lnTo>
                    <a:lnTo>
                      <a:pt x="1286" y="2161"/>
                    </a:lnTo>
                    <a:lnTo>
                      <a:pt x="1284" y="2166"/>
                    </a:lnTo>
                    <a:lnTo>
                      <a:pt x="1284" y="2169"/>
                    </a:lnTo>
                    <a:lnTo>
                      <a:pt x="1284" y="2171"/>
                    </a:lnTo>
                    <a:lnTo>
                      <a:pt x="1281" y="2174"/>
                    </a:lnTo>
                    <a:lnTo>
                      <a:pt x="1279" y="2174"/>
                    </a:lnTo>
                    <a:lnTo>
                      <a:pt x="1277" y="2176"/>
                    </a:lnTo>
                    <a:lnTo>
                      <a:pt x="1272" y="2179"/>
                    </a:lnTo>
                    <a:lnTo>
                      <a:pt x="1269" y="2181"/>
                    </a:lnTo>
                    <a:lnTo>
                      <a:pt x="1264" y="2184"/>
                    </a:lnTo>
                    <a:lnTo>
                      <a:pt x="1262" y="2186"/>
                    </a:lnTo>
                    <a:lnTo>
                      <a:pt x="1259" y="2189"/>
                    </a:lnTo>
                    <a:lnTo>
                      <a:pt x="1257" y="2191"/>
                    </a:lnTo>
                    <a:lnTo>
                      <a:pt x="1252" y="2196"/>
                    </a:lnTo>
                    <a:lnTo>
                      <a:pt x="1249" y="2199"/>
                    </a:lnTo>
                    <a:lnTo>
                      <a:pt x="1247" y="2199"/>
                    </a:lnTo>
                    <a:lnTo>
                      <a:pt x="1244" y="2199"/>
                    </a:lnTo>
                    <a:lnTo>
                      <a:pt x="1239" y="2199"/>
                    </a:lnTo>
                    <a:lnTo>
                      <a:pt x="1234" y="2199"/>
                    </a:lnTo>
                    <a:lnTo>
                      <a:pt x="1229" y="2199"/>
                    </a:lnTo>
                    <a:lnTo>
                      <a:pt x="1227" y="2199"/>
                    </a:lnTo>
                    <a:lnTo>
                      <a:pt x="1224" y="2199"/>
                    </a:lnTo>
                    <a:lnTo>
                      <a:pt x="1222" y="2196"/>
                    </a:lnTo>
                    <a:lnTo>
                      <a:pt x="1219" y="2196"/>
                    </a:lnTo>
                    <a:lnTo>
                      <a:pt x="1217" y="2199"/>
                    </a:lnTo>
                    <a:lnTo>
                      <a:pt x="1214" y="2201"/>
                    </a:lnTo>
                    <a:lnTo>
                      <a:pt x="1212" y="2206"/>
                    </a:lnTo>
                    <a:lnTo>
                      <a:pt x="1209" y="2211"/>
                    </a:lnTo>
                    <a:lnTo>
                      <a:pt x="1207" y="2216"/>
                    </a:lnTo>
                    <a:lnTo>
                      <a:pt x="1207" y="2219"/>
                    </a:lnTo>
                    <a:lnTo>
                      <a:pt x="1204" y="2221"/>
                    </a:lnTo>
                    <a:lnTo>
                      <a:pt x="1199" y="2219"/>
                    </a:lnTo>
                    <a:lnTo>
                      <a:pt x="1197" y="2219"/>
                    </a:lnTo>
                    <a:lnTo>
                      <a:pt x="1195" y="2216"/>
                    </a:lnTo>
                    <a:lnTo>
                      <a:pt x="1190" y="2216"/>
                    </a:lnTo>
                    <a:lnTo>
                      <a:pt x="1185" y="2216"/>
                    </a:lnTo>
                    <a:lnTo>
                      <a:pt x="1182" y="2216"/>
                    </a:lnTo>
                    <a:lnTo>
                      <a:pt x="1180" y="2214"/>
                    </a:lnTo>
                    <a:lnTo>
                      <a:pt x="1175" y="2214"/>
                    </a:lnTo>
                    <a:lnTo>
                      <a:pt x="1172" y="2214"/>
                    </a:lnTo>
                    <a:lnTo>
                      <a:pt x="1170" y="2214"/>
                    </a:lnTo>
                    <a:lnTo>
                      <a:pt x="1165" y="2214"/>
                    </a:lnTo>
                    <a:lnTo>
                      <a:pt x="1160" y="2214"/>
                    </a:lnTo>
                    <a:lnTo>
                      <a:pt x="1157" y="2216"/>
                    </a:lnTo>
                    <a:lnTo>
                      <a:pt x="1152" y="2219"/>
                    </a:lnTo>
                    <a:lnTo>
                      <a:pt x="1150" y="2219"/>
                    </a:lnTo>
                    <a:lnTo>
                      <a:pt x="1147" y="2221"/>
                    </a:lnTo>
                    <a:lnTo>
                      <a:pt x="1145" y="2226"/>
                    </a:lnTo>
                    <a:lnTo>
                      <a:pt x="1142" y="2229"/>
                    </a:lnTo>
                    <a:lnTo>
                      <a:pt x="1140" y="2231"/>
                    </a:lnTo>
                    <a:lnTo>
                      <a:pt x="1137" y="2233"/>
                    </a:lnTo>
                    <a:lnTo>
                      <a:pt x="1135" y="2236"/>
                    </a:lnTo>
                    <a:lnTo>
                      <a:pt x="1132" y="2238"/>
                    </a:lnTo>
                    <a:lnTo>
                      <a:pt x="1132" y="2241"/>
                    </a:lnTo>
                    <a:lnTo>
                      <a:pt x="1130" y="2243"/>
                    </a:lnTo>
                    <a:lnTo>
                      <a:pt x="1130" y="2246"/>
                    </a:lnTo>
                    <a:lnTo>
                      <a:pt x="1127" y="2248"/>
                    </a:lnTo>
                    <a:lnTo>
                      <a:pt x="1122" y="2248"/>
                    </a:lnTo>
                    <a:lnTo>
                      <a:pt x="1120" y="2251"/>
                    </a:lnTo>
                    <a:lnTo>
                      <a:pt x="1118" y="2251"/>
                    </a:lnTo>
                    <a:lnTo>
                      <a:pt x="1113" y="2251"/>
                    </a:lnTo>
                    <a:lnTo>
                      <a:pt x="1110" y="2248"/>
                    </a:lnTo>
                    <a:lnTo>
                      <a:pt x="1108" y="2248"/>
                    </a:lnTo>
                    <a:lnTo>
                      <a:pt x="1105" y="2246"/>
                    </a:lnTo>
                    <a:lnTo>
                      <a:pt x="1105" y="2243"/>
                    </a:lnTo>
                    <a:lnTo>
                      <a:pt x="1105" y="2241"/>
                    </a:lnTo>
                    <a:lnTo>
                      <a:pt x="1105" y="2238"/>
                    </a:lnTo>
                    <a:lnTo>
                      <a:pt x="1105" y="2236"/>
                    </a:lnTo>
                    <a:lnTo>
                      <a:pt x="1105" y="2233"/>
                    </a:lnTo>
                    <a:lnTo>
                      <a:pt x="1103" y="2233"/>
                    </a:lnTo>
                    <a:lnTo>
                      <a:pt x="1103" y="2231"/>
                    </a:lnTo>
                    <a:lnTo>
                      <a:pt x="1105" y="2229"/>
                    </a:lnTo>
                    <a:lnTo>
                      <a:pt x="1105" y="2226"/>
                    </a:lnTo>
                    <a:lnTo>
                      <a:pt x="1105" y="2224"/>
                    </a:lnTo>
                    <a:lnTo>
                      <a:pt x="1108" y="2221"/>
                    </a:lnTo>
                    <a:lnTo>
                      <a:pt x="1108" y="2219"/>
                    </a:lnTo>
                    <a:lnTo>
                      <a:pt x="1105" y="2216"/>
                    </a:lnTo>
                    <a:lnTo>
                      <a:pt x="1105" y="2214"/>
                    </a:lnTo>
                    <a:lnTo>
                      <a:pt x="1103" y="2211"/>
                    </a:lnTo>
                    <a:lnTo>
                      <a:pt x="1103" y="2209"/>
                    </a:lnTo>
                    <a:lnTo>
                      <a:pt x="1100" y="2209"/>
                    </a:lnTo>
                    <a:lnTo>
                      <a:pt x="1098" y="2206"/>
                    </a:lnTo>
                    <a:lnTo>
                      <a:pt x="1095" y="2206"/>
                    </a:lnTo>
                    <a:lnTo>
                      <a:pt x="1093" y="2209"/>
                    </a:lnTo>
                    <a:lnTo>
                      <a:pt x="1090" y="2211"/>
                    </a:lnTo>
                    <a:lnTo>
                      <a:pt x="1090" y="2214"/>
                    </a:lnTo>
                    <a:lnTo>
                      <a:pt x="1088" y="2214"/>
                    </a:lnTo>
                    <a:lnTo>
                      <a:pt x="1088" y="2216"/>
                    </a:lnTo>
                    <a:lnTo>
                      <a:pt x="1088" y="2219"/>
                    </a:lnTo>
                    <a:lnTo>
                      <a:pt x="1088" y="2221"/>
                    </a:lnTo>
                    <a:lnTo>
                      <a:pt x="1085" y="2224"/>
                    </a:lnTo>
                    <a:lnTo>
                      <a:pt x="1083" y="2224"/>
                    </a:lnTo>
                    <a:lnTo>
                      <a:pt x="1080" y="2226"/>
                    </a:lnTo>
                    <a:lnTo>
                      <a:pt x="1078" y="2224"/>
                    </a:lnTo>
                    <a:lnTo>
                      <a:pt x="1075" y="2221"/>
                    </a:lnTo>
                    <a:lnTo>
                      <a:pt x="1075" y="2219"/>
                    </a:lnTo>
                    <a:lnTo>
                      <a:pt x="1075" y="2216"/>
                    </a:lnTo>
                    <a:lnTo>
                      <a:pt x="1075" y="2214"/>
                    </a:lnTo>
                    <a:lnTo>
                      <a:pt x="1073" y="2214"/>
                    </a:lnTo>
                    <a:lnTo>
                      <a:pt x="1073" y="2211"/>
                    </a:lnTo>
                    <a:lnTo>
                      <a:pt x="1073" y="2209"/>
                    </a:lnTo>
                    <a:lnTo>
                      <a:pt x="1070" y="2206"/>
                    </a:lnTo>
                    <a:lnTo>
                      <a:pt x="1068" y="2204"/>
                    </a:lnTo>
                    <a:lnTo>
                      <a:pt x="1065" y="2204"/>
                    </a:lnTo>
                    <a:lnTo>
                      <a:pt x="1063" y="2204"/>
                    </a:lnTo>
                    <a:lnTo>
                      <a:pt x="1060" y="2204"/>
                    </a:lnTo>
                    <a:lnTo>
                      <a:pt x="1058" y="2206"/>
                    </a:lnTo>
                    <a:lnTo>
                      <a:pt x="1055" y="2206"/>
                    </a:lnTo>
                    <a:lnTo>
                      <a:pt x="1053" y="2206"/>
                    </a:lnTo>
                    <a:lnTo>
                      <a:pt x="1048" y="2204"/>
                    </a:lnTo>
                    <a:lnTo>
                      <a:pt x="1045" y="2204"/>
                    </a:lnTo>
                    <a:lnTo>
                      <a:pt x="1043" y="2204"/>
                    </a:lnTo>
                    <a:lnTo>
                      <a:pt x="1041" y="2204"/>
                    </a:lnTo>
                    <a:lnTo>
                      <a:pt x="1038" y="2204"/>
                    </a:lnTo>
                    <a:lnTo>
                      <a:pt x="1036" y="2204"/>
                    </a:lnTo>
                    <a:lnTo>
                      <a:pt x="1033" y="2206"/>
                    </a:lnTo>
                    <a:lnTo>
                      <a:pt x="1031" y="2206"/>
                    </a:lnTo>
                    <a:lnTo>
                      <a:pt x="1028" y="2209"/>
                    </a:lnTo>
                    <a:lnTo>
                      <a:pt x="1023" y="2211"/>
                    </a:lnTo>
                    <a:lnTo>
                      <a:pt x="1021" y="2214"/>
                    </a:lnTo>
                    <a:lnTo>
                      <a:pt x="1021" y="2216"/>
                    </a:lnTo>
                    <a:lnTo>
                      <a:pt x="1018" y="2216"/>
                    </a:lnTo>
                    <a:lnTo>
                      <a:pt x="1016" y="2219"/>
                    </a:lnTo>
                    <a:lnTo>
                      <a:pt x="1013" y="2219"/>
                    </a:lnTo>
                    <a:lnTo>
                      <a:pt x="1011" y="2219"/>
                    </a:lnTo>
                    <a:lnTo>
                      <a:pt x="1008" y="2221"/>
                    </a:lnTo>
                    <a:lnTo>
                      <a:pt x="1006" y="2221"/>
                    </a:lnTo>
                    <a:lnTo>
                      <a:pt x="1001" y="2221"/>
                    </a:lnTo>
                    <a:lnTo>
                      <a:pt x="998" y="2221"/>
                    </a:lnTo>
                    <a:lnTo>
                      <a:pt x="996" y="2221"/>
                    </a:lnTo>
                    <a:lnTo>
                      <a:pt x="993" y="2221"/>
                    </a:lnTo>
                    <a:lnTo>
                      <a:pt x="991" y="2221"/>
                    </a:lnTo>
                    <a:lnTo>
                      <a:pt x="988" y="2219"/>
                    </a:lnTo>
                    <a:lnTo>
                      <a:pt x="986" y="2219"/>
                    </a:lnTo>
                    <a:lnTo>
                      <a:pt x="983" y="2216"/>
                    </a:lnTo>
                    <a:lnTo>
                      <a:pt x="983" y="2214"/>
                    </a:lnTo>
                    <a:lnTo>
                      <a:pt x="981" y="2211"/>
                    </a:lnTo>
                    <a:lnTo>
                      <a:pt x="978" y="2211"/>
                    </a:lnTo>
                    <a:lnTo>
                      <a:pt x="976" y="2209"/>
                    </a:lnTo>
                    <a:lnTo>
                      <a:pt x="973" y="2209"/>
                    </a:lnTo>
                    <a:lnTo>
                      <a:pt x="971" y="2206"/>
                    </a:lnTo>
                    <a:lnTo>
                      <a:pt x="968" y="2206"/>
                    </a:lnTo>
                    <a:lnTo>
                      <a:pt x="966" y="2206"/>
                    </a:lnTo>
                    <a:lnTo>
                      <a:pt x="963" y="2206"/>
                    </a:lnTo>
                    <a:lnTo>
                      <a:pt x="961" y="2206"/>
                    </a:lnTo>
                    <a:lnTo>
                      <a:pt x="959" y="2206"/>
                    </a:lnTo>
                    <a:lnTo>
                      <a:pt x="956" y="2206"/>
                    </a:lnTo>
                    <a:lnTo>
                      <a:pt x="954" y="2206"/>
                    </a:lnTo>
                    <a:lnTo>
                      <a:pt x="949" y="2206"/>
                    </a:lnTo>
                    <a:lnTo>
                      <a:pt x="946" y="2209"/>
                    </a:lnTo>
                    <a:lnTo>
                      <a:pt x="944" y="2209"/>
                    </a:lnTo>
                    <a:lnTo>
                      <a:pt x="941" y="2209"/>
                    </a:lnTo>
                    <a:lnTo>
                      <a:pt x="936" y="2209"/>
                    </a:lnTo>
                    <a:lnTo>
                      <a:pt x="934" y="2211"/>
                    </a:lnTo>
                    <a:lnTo>
                      <a:pt x="931" y="2211"/>
                    </a:lnTo>
                    <a:lnTo>
                      <a:pt x="931" y="2214"/>
                    </a:lnTo>
                    <a:lnTo>
                      <a:pt x="929" y="2216"/>
                    </a:lnTo>
                    <a:lnTo>
                      <a:pt x="929" y="2219"/>
                    </a:lnTo>
                    <a:lnTo>
                      <a:pt x="929" y="2221"/>
                    </a:lnTo>
                    <a:lnTo>
                      <a:pt x="929" y="2224"/>
                    </a:lnTo>
                    <a:lnTo>
                      <a:pt x="929" y="2229"/>
                    </a:lnTo>
                    <a:lnTo>
                      <a:pt x="929" y="2231"/>
                    </a:lnTo>
                    <a:lnTo>
                      <a:pt x="929" y="2233"/>
                    </a:lnTo>
                    <a:lnTo>
                      <a:pt x="929" y="2236"/>
                    </a:lnTo>
                    <a:lnTo>
                      <a:pt x="929" y="2238"/>
                    </a:lnTo>
                    <a:lnTo>
                      <a:pt x="931" y="2238"/>
                    </a:lnTo>
                    <a:lnTo>
                      <a:pt x="931" y="2241"/>
                    </a:lnTo>
                    <a:lnTo>
                      <a:pt x="931" y="2243"/>
                    </a:lnTo>
                    <a:lnTo>
                      <a:pt x="931" y="2246"/>
                    </a:lnTo>
                    <a:lnTo>
                      <a:pt x="931" y="2248"/>
                    </a:lnTo>
                    <a:lnTo>
                      <a:pt x="934" y="2248"/>
                    </a:lnTo>
                    <a:lnTo>
                      <a:pt x="934" y="2251"/>
                    </a:lnTo>
                    <a:lnTo>
                      <a:pt x="936" y="2251"/>
                    </a:lnTo>
                    <a:lnTo>
                      <a:pt x="939" y="2253"/>
                    </a:lnTo>
                    <a:lnTo>
                      <a:pt x="941" y="2253"/>
                    </a:lnTo>
                    <a:lnTo>
                      <a:pt x="941" y="2256"/>
                    </a:lnTo>
                    <a:lnTo>
                      <a:pt x="944" y="2256"/>
                    </a:lnTo>
                    <a:lnTo>
                      <a:pt x="944" y="2258"/>
                    </a:lnTo>
                    <a:lnTo>
                      <a:pt x="946" y="2258"/>
                    </a:lnTo>
                    <a:lnTo>
                      <a:pt x="946" y="2261"/>
                    </a:lnTo>
                    <a:lnTo>
                      <a:pt x="949" y="2261"/>
                    </a:lnTo>
                    <a:lnTo>
                      <a:pt x="949" y="2263"/>
                    </a:lnTo>
                    <a:lnTo>
                      <a:pt x="951" y="2263"/>
                    </a:lnTo>
                    <a:lnTo>
                      <a:pt x="951" y="2266"/>
                    </a:lnTo>
                    <a:lnTo>
                      <a:pt x="954" y="2266"/>
                    </a:lnTo>
                    <a:lnTo>
                      <a:pt x="954" y="2268"/>
                    </a:lnTo>
                    <a:lnTo>
                      <a:pt x="954" y="2271"/>
                    </a:lnTo>
                    <a:lnTo>
                      <a:pt x="954" y="2273"/>
                    </a:lnTo>
                    <a:lnTo>
                      <a:pt x="956" y="2273"/>
                    </a:lnTo>
                    <a:lnTo>
                      <a:pt x="956" y="2276"/>
                    </a:lnTo>
                    <a:lnTo>
                      <a:pt x="956" y="2278"/>
                    </a:lnTo>
                    <a:lnTo>
                      <a:pt x="956" y="2281"/>
                    </a:lnTo>
                    <a:lnTo>
                      <a:pt x="956" y="2283"/>
                    </a:lnTo>
                    <a:lnTo>
                      <a:pt x="956" y="2286"/>
                    </a:lnTo>
                    <a:lnTo>
                      <a:pt x="956" y="2288"/>
                    </a:lnTo>
                    <a:lnTo>
                      <a:pt x="956" y="2291"/>
                    </a:lnTo>
                    <a:lnTo>
                      <a:pt x="956" y="2293"/>
                    </a:lnTo>
                    <a:lnTo>
                      <a:pt x="956" y="2296"/>
                    </a:lnTo>
                    <a:lnTo>
                      <a:pt x="956" y="2298"/>
                    </a:lnTo>
                    <a:lnTo>
                      <a:pt x="954" y="2298"/>
                    </a:lnTo>
                    <a:lnTo>
                      <a:pt x="954" y="2301"/>
                    </a:lnTo>
                    <a:lnTo>
                      <a:pt x="954" y="2303"/>
                    </a:lnTo>
                    <a:lnTo>
                      <a:pt x="951" y="2303"/>
                    </a:lnTo>
                    <a:lnTo>
                      <a:pt x="951" y="2306"/>
                    </a:lnTo>
                    <a:lnTo>
                      <a:pt x="949" y="2306"/>
                    </a:lnTo>
                    <a:lnTo>
                      <a:pt x="946" y="2306"/>
                    </a:lnTo>
                    <a:lnTo>
                      <a:pt x="944" y="2308"/>
                    </a:lnTo>
                    <a:lnTo>
                      <a:pt x="941" y="2308"/>
                    </a:lnTo>
                    <a:lnTo>
                      <a:pt x="939" y="2308"/>
                    </a:lnTo>
                    <a:lnTo>
                      <a:pt x="936" y="2308"/>
                    </a:lnTo>
                    <a:lnTo>
                      <a:pt x="936" y="2310"/>
                    </a:lnTo>
                    <a:lnTo>
                      <a:pt x="934" y="2310"/>
                    </a:lnTo>
                    <a:lnTo>
                      <a:pt x="931" y="2310"/>
                    </a:lnTo>
                    <a:lnTo>
                      <a:pt x="929" y="2310"/>
                    </a:lnTo>
                    <a:lnTo>
                      <a:pt x="926" y="2310"/>
                    </a:lnTo>
                    <a:lnTo>
                      <a:pt x="924" y="2310"/>
                    </a:lnTo>
                    <a:lnTo>
                      <a:pt x="921" y="2310"/>
                    </a:lnTo>
                    <a:lnTo>
                      <a:pt x="919" y="2310"/>
                    </a:lnTo>
                    <a:lnTo>
                      <a:pt x="919" y="2313"/>
                    </a:lnTo>
                    <a:lnTo>
                      <a:pt x="916" y="2313"/>
                    </a:lnTo>
                    <a:lnTo>
                      <a:pt x="914" y="2313"/>
                    </a:lnTo>
                    <a:lnTo>
                      <a:pt x="911" y="2313"/>
                    </a:lnTo>
                    <a:lnTo>
                      <a:pt x="909" y="2313"/>
                    </a:lnTo>
                    <a:lnTo>
                      <a:pt x="906" y="2315"/>
                    </a:lnTo>
                    <a:lnTo>
                      <a:pt x="904" y="2315"/>
                    </a:lnTo>
                    <a:lnTo>
                      <a:pt x="904" y="2318"/>
                    </a:lnTo>
                    <a:lnTo>
                      <a:pt x="904" y="2320"/>
                    </a:lnTo>
                    <a:lnTo>
                      <a:pt x="901" y="2323"/>
                    </a:lnTo>
                    <a:lnTo>
                      <a:pt x="904" y="2323"/>
                    </a:lnTo>
                    <a:lnTo>
                      <a:pt x="901" y="2325"/>
                    </a:lnTo>
                    <a:lnTo>
                      <a:pt x="901" y="2328"/>
                    </a:lnTo>
                    <a:lnTo>
                      <a:pt x="901" y="2330"/>
                    </a:lnTo>
                    <a:lnTo>
                      <a:pt x="899" y="2330"/>
                    </a:lnTo>
                    <a:lnTo>
                      <a:pt x="899" y="2333"/>
                    </a:lnTo>
                    <a:lnTo>
                      <a:pt x="896" y="2333"/>
                    </a:lnTo>
                    <a:lnTo>
                      <a:pt x="896" y="2335"/>
                    </a:lnTo>
                    <a:lnTo>
                      <a:pt x="894" y="2335"/>
                    </a:lnTo>
                    <a:lnTo>
                      <a:pt x="894" y="2338"/>
                    </a:lnTo>
                    <a:lnTo>
                      <a:pt x="894" y="2340"/>
                    </a:lnTo>
                    <a:lnTo>
                      <a:pt x="891" y="2340"/>
                    </a:lnTo>
                    <a:lnTo>
                      <a:pt x="891" y="2343"/>
                    </a:lnTo>
                    <a:lnTo>
                      <a:pt x="889" y="2345"/>
                    </a:lnTo>
                    <a:lnTo>
                      <a:pt x="889" y="2348"/>
                    </a:lnTo>
                    <a:lnTo>
                      <a:pt x="886" y="2348"/>
                    </a:lnTo>
                    <a:lnTo>
                      <a:pt x="886" y="2350"/>
                    </a:lnTo>
                    <a:lnTo>
                      <a:pt x="886" y="2353"/>
                    </a:lnTo>
                    <a:lnTo>
                      <a:pt x="889" y="2355"/>
                    </a:lnTo>
                    <a:lnTo>
                      <a:pt x="889" y="2358"/>
                    </a:lnTo>
                    <a:lnTo>
                      <a:pt x="891" y="2358"/>
                    </a:lnTo>
                    <a:lnTo>
                      <a:pt x="891" y="2360"/>
                    </a:lnTo>
                    <a:lnTo>
                      <a:pt x="894" y="2360"/>
                    </a:lnTo>
                    <a:lnTo>
                      <a:pt x="894" y="2363"/>
                    </a:lnTo>
                    <a:lnTo>
                      <a:pt x="894" y="2365"/>
                    </a:lnTo>
                    <a:lnTo>
                      <a:pt x="894" y="2368"/>
                    </a:lnTo>
                    <a:lnTo>
                      <a:pt x="891" y="2370"/>
                    </a:lnTo>
                    <a:lnTo>
                      <a:pt x="891" y="2373"/>
                    </a:lnTo>
                    <a:lnTo>
                      <a:pt x="889" y="2373"/>
                    </a:lnTo>
                    <a:lnTo>
                      <a:pt x="886" y="2375"/>
                    </a:lnTo>
                    <a:lnTo>
                      <a:pt x="884" y="2375"/>
                    </a:lnTo>
                    <a:lnTo>
                      <a:pt x="884" y="2378"/>
                    </a:lnTo>
                    <a:lnTo>
                      <a:pt x="884" y="2380"/>
                    </a:lnTo>
                    <a:lnTo>
                      <a:pt x="884" y="2383"/>
                    </a:lnTo>
                    <a:lnTo>
                      <a:pt x="886" y="2383"/>
                    </a:lnTo>
                    <a:lnTo>
                      <a:pt x="889" y="2383"/>
                    </a:lnTo>
                    <a:lnTo>
                      <a:pt x="891" y="2383"/>
                    </a:lnTo>
                    <a:lnTo>
                      <a:pt x="894" y="2383"/>
                    </a:lnTo>
                    <a:lnTo>
                      <a:pt x="896" y="2383"/>
                    </a:lnTo>
                    <a:lnTo>
                      <a:pt x="899" y="2383"/>
                    </a:lnTo>
                    <a:lnTo>
                      <a:pt x="901" y="2383"/>
                    </a:lnTo>
                    <a:lnTo>
                      <a:pt x="904" y="2383"/>
                    </a:lnTo>
                    <a:lnTo>
                      <a:pt x="906" y="2383"/>
                    </a:lnTo>
                    <a:lnTo>
                      <a:pt x="909" y="2383"/>
                    </a:lnTo>
                    <a:lnTo>
                      <a:pt x="911" y="2380"/>
                    </a:lnTo>
                    <a:lnTo>
                      <a:pt x="914" y="2380"/>
                    </a:lnTo>
                    <a:lnTo>
                      <a:pt x="914" y="2378"/>
                    </a:lnTo>
                    <a:lnTo>
                      <a:pt x="916" y="2378"/>
                    </a:lnTo>
                    <a:lnTo>
                      <a:pt x="919" y="2375"/>
                    </a:lnTo>
                    <a:lnTo>
                      <a:pt x="921" y="2375"/>
                    </a:lnTo>
                    <a:lnTo>
                      <a:pt x="921" y="2373"/>
                    </a:lnTo>
                    <a:lnTo>
                      <a:pt x="924" y="2373"/>
                    </a:lnTo>
                    <a:lnTo>
                      <a:pt x="926" y="2373"/>
                    </a:lnTo>
                    <a:lnTo>
                      <a:pt x="929" y="2373"/>
                    </a:lnTo>
                    <a:lnTo>
                      <a:pt x="931" y="2373"/>
                    </a:lnTo>
                    <a:lnTo>
                      <a:pt x="934" y="2373"/>
                    </a:lnTo>
                    <a:lnTo>
                      <a:pt x="934" y="2370"/>
                    </a:lnTo>
                    <a:lnTo>
                      <a:pt x="936" y="2370"/>
                    </a:lnTo>
                    <a:lnTo>
                      <a:pt x="939" y="2370"/>
                    </a:lnTo>
                    <a:lnTo>
                      <a:pt x="941" y="2370"/>
                    </a:lnTo>
                    <a:lnTo>
                      <a:pt x="944" y="2370"/>
                    </a:lnTo>
                    <a:lnTo>
                      <a:pt x="946" y="2370"/>
                    </a:lnTo>
                    <a:lnTo>
                      <a:pt x="949" y="2370"/>
                    </a:lnTo>
                    <a:lnTo>
                      <a:pt x="951" y="2370"/>
                    </a:lnTo>
                    <a:lnTo>
                      <a:pt x="951" y="2373"/>
                    </a:lnTo>
                    <a:lnTo>
                      <a:pt x="954" y="2373"/>
                    </a:lnTo>
                    <a:lnTo>
                      <a:pt x="956" y="2373"/>
                    </a:lnTo>
                    <a:lnTo>
                      <a:pt x="959" y="2375"/>
                    </a:lnTo>
                    <a:lnTo>
                      <a:pt x="961" y="2375"/>
                    </a:lnTo>
                    <a:lnTo>
                      <a:pt x="961" y="2378"/>
                    </a:lnTo>
                    <a:lnTo>
                      <a:pt x="961" y="2380"/>
                    </a:lnTo>
                    <a:lnTo>
                      <a:pt x="963" y="2380"/>
                    </a:lnTo>
                    <a:lnTo>
                      <a:pt x="963" y="2383"/>
                    </a:lnTo>
                    <a:lnTo>
                      <a:pt x="963" y="2385"/>
                    </a:lnTo>
                    <a:lnTo>
                      <a:pt x="966" y="2387"/>
                    </a:lnTo>
                    <a:lnTo>
                      <a:pt x="966" y="2390"/>
                    </a:lnTo>
                    <a:lnTo>
                      <a:pt x="968" y="2390"/>
                    </a:lnTo>
                    <a:lnTo>
                      <a:pt x="968" y="2392"/>
                    </a:lnTo>
                    <a:lnTo>
                      <a:pt x="968" y="2395"/>
                    </a:lnTo>
                    <a:lnTo>
                      <a:pt x="971" y="2395"/>
                    </a:lnTo>
                    <a:lnTo>
                      <a:pt x="971" y="2397"/>
                    </a:lnTo>
                    <a:lnTo>
                      <a:pt x="973" y="2397"/>
                    </a:lnTo>
                    <a:lnTo>
                      <a:pt x="973" y="2400"/>
                    </a:lnTo>
                    <a:lnTo>
                      <a:pt x="976" y="2400"/>
                    </a:lnTo>
                    <a:lnTo>
                      <a:pt x="976" y="2402"/>
                    </a:lnTo>
                    <a:lnTo>
                      <a:pt x="976" y="2405"/>
                    </a:lnTo>
                    <a:lnTo>
                      <a:pt x="976" y="2407"/>
                    </a:lnTo>
                    <a:lnTo>
                      <a:pt x="976" y="2410"/>
                    </a:lnTo>
                    <a:lnTo>
                      <a:pt x="973" y="2410"/>
                    </a:lnTo>
                    <a:lnTo>
                      <a:pt x="973" y="2412"/>
                    </a:lnTo>
                    <a:lnTo>
                      <a:pt x="971" y="2412"/>
                    </a:lnTo>
                    <a:lnTo>
                      <a:pt x="968" y="2415"/>
                    </a:lnTo>
                    <a:lnTo>
                      <a:pt x="966" y="2415"/>
                    </a:lnTo>
                    <a:lnTo>
                      <a:pt x="966" y="2417"/>
                    </a:lnTo>
                    <a:lnTo>
                      <a:pt x="963" y="2417"/>
                    </a:lnTo>
                    <a:lnTo>
                      <a:pt x="963" y="2420"/>
                    </a:lnTo>
                    <a:lnTo>
                      <a:pt x="961" y="2420"/>
                    </a:lnTo>
                    <a:lnTo>
                      <a:pt x="959" y="2420"/>
                    </a:lnTo>
                    <a:lnTo>
                      <a:pt x="959" y="2422"/>
                    </a:lnTo>
                    <a:lnTo>
                      <a:pt x="956" y="2422"/>
                    </a:lnTo>
                    <a:lnTo>
                      <a:pt x="956" y="2425"/>
                    </a:lnTo>
                    <a:lnTo>
                      <a:pt x="956" y="2427"/>
                    </a:lnTo>
                    <a:lnTo>
                      <a:pt x="954" y="2427"/>
                    </a:lnTo>
                    <a:lnTo>
                      <a:pt x="951" y="2427"/>
                    </a:lnTo>
                    <a:lnTo>
                      <a:pt x="951" y="2430"/>
                    </a:lnTo>
                    <a:lnTo>
                      <a:pt x="949" y="2430"/>
                    </a:lnTo>
                    <a:lnTo>
                      <a:pt x="949" y="2432"/>
                    </a:lnTo>
                    <a:lnTo>
                      <a:pt x="949" y="2435"/>
                    </a:lnTo>
                    <a:lnTo>
                      <a:pt x="949" y="2437"/>
                    </a:lnTo>
                    <a:lnTo>
                      <a:pt x="951" y="2437"/>
                    </a:lnTo>
                    <a:lnTo>
                      <a:pt x="954" y="2440"/>
                    </a:lnTo>
                    <a:lnTo>
                      <a:pt x="956" y="2440"/>
                    </a:lnTo>
                    <a:lnTo>
                      <a:pt x="959" y="2440"/>
                    </a:lnTo>
                    <a:lnTo>
                      <a:pt x="959" y="2442"/>
                    </a:lnTo>
                    <a:lnTo>
                      <a:pt x="961" y="2442"/>
                    </a:lnTo>
                    <a:lnTo>
                      <a:pt x="963" y="2442"/>
                    </a:lnTo>
                    <a:lnTo>
                      <a:pt x="966" y="2442"/>
                    </a:lnTo>
                    <a:lnTo>
                      <a:pt x="966" y="2445"/>
                    </a:lnTo>
                    <a:lnTo>
                      <a:pt x="968" y="2445"/>
                    </a:lnTo>
                    <a:lnTo>
                      <a:pt x="971" y="2445"/>
                    </a:lnTo>
                    <a:lnTo>
                      <a:pt x="973" y="2445"/>
                    </a:lnTo>
                    <a:lnTo>
                      <a:pt x="976" y="2445"/>
                    </a:lnTo>
                    <a:lnTo>
                      <a:pt x="978" y="2445"/>
                    </a:lnTo>
                    <a:lnTo>
                      <a:pt x="981" y="2445"/>
                    </a:lnTo>
                    <a:lnTo>
                      <a:pt x="983" y="2445"/>
                    </a:lnTo>
                    <a:lnTo>
                      <a:pt x="986" y="2445"/>
                    </a:lnTo>
                    <a:lnTo>
                      <a:pt x="988" y="2445"/>
                    </a:lnTo>
                    <a:lnTo>
                      <a:pt x="991" y="2445"/>
                    </a:lnTo>
                    <a:lnTo>
                      <a:pt x="993" y="2445"/>
                    </a:lnTo>
                    <a:lnTo>
                      <a:pt x="996" y="2445"/>
                    </a:lnTo>
                    <a:lnTo>
                      <a:pt x="998" y="2445"/>
                    </a:lnTo>
                    <a:lnTo>
                      <a:pt x="1001" y="2445"/>
                    </a:lnTo>
                    <a:lnTo>
                      <a:pt x="1003" y="2445"/>
                    </a:lnTo>
                    <a:lnTo>
                      <a:pt x="1006" y="2447"/>
                    </a:lnTo>
                    <a:lnTo>
                      <a:pt x="1008" y="2447"/>
                    </a:lnTo>
                    <a:lnTo>
                      <a:pt x="1008" y="2450"/>
                    </a:lnTo>
                    <a:lnTo>
                      <a:pt x="1011" y="2450"/>
                    </a:lnTo>
                    <a:lnTo>
                      <a:pt x="1013" y="2450"/>
                    </a:lnTo>
                    <a:lnTo>
                      <a:pt x="1016" y="2450"/>
                    </a:lnTo>
                    <a:lnTo>
                      <a:pt x="1018" y="2450"/>
                    </a:lnTo>
                    <a:lnTo>
                      <a:pt x="1021" y="2452"/>
                    </a:lnTo>
                    <a:lnTo>
                      <a:pt x="1023" y="2452"/>
                    </a:lnTo>
                    <a:lnTo>
                      <a:pt x="1026" y="2452"/>
                    </a:lnTo>
                    <a:lnTo>
                      <a:pt x="1026" y="2455"/>
                    </a:lnTo>
                    <a:lnTo>
                      <a:pt x="1028" y="2455"/>
                    </a:lnTo>
                    <a:lnTo>
                      <a:pt x="1031" y="2457"/>
                    </a:lnTo>
                    <a:lnTo>
                      <a:pt x="1033" y="2457"/>
                    </a:lnTo>
                    <a:lnTo>
                      <a:pt x="1036" y="2457"/>
                    </a:lnTo>
                    <a:lnTo>
                      <a:pt x="1036" y="2460"/>
                    </a:lnTo>
                    <a:lnTo>
                      <a:pt x="1038" y="2460"/>
                    </a:lnTo>
                    <a:lnTo>
                      <a:pt x="1041" y="2460"/>
                    </a:lnTo>
                    <a:lnTo>
                      <a:pt x="1043" y="2460"/>
                    </a:lnTo>
                    <a:lnTo>
                      <a:pt x="1045" y="2460"/>
                    </a:lnTo>
                    <a:lnTo>
                      <a:pt x="1048" y="2460"/>
                    </a:lnTo>
                    <a:lnTo>
                      <a:pt x="1050" y="2460"/>
                    </a:lnTo>
                    <a:lnTo>
                      <a:pt x="1053" y="2460"/>
                    </a:lnTo>
                    <a:lnTo>
                      <a:pt x="1055" y="2460"/>
                    </a:lnTo>
                    <a:lnTo>
                      <a:pt x="1058" y="2457"/>
                    </a:lnTo>
                    <a:lnTo>
                      <a:pt x="1060" y="2457"/>
                    </a:lnTo>
                    <a:lnTo>
                      <a:pt x="1063" y="2457"/>
                    </a:lnTo>
                    <a:lnTo>
                      <a:pt x="1065" y="2457"/>
                    </a:lnTo>
                    <a:lnTo>
                      <a:pt x="1068" y="2457"/>
                    </a:lnTo>
                    <a:lnTo>
                      <a:pt x="1070" y="2457"/>
                    </a:lnTo>
                    <a:lnTo>
                      <a:pt x="1073" y="2457"/>
                    </a:lnTo>
                    <a:lnTo>
                      <a:pt x="1075" y="2457"/>
                    </a:lnTo>
                    <a:lnTo>
                      <a:pt x="1078" y="2457"/>
                    </a:lnTo>
                    <a:lnTo>
                      <a:pt x="1078" y="2460"/>
                    </a:lnTo>
                    <a:lnTo>
                      <a:pt x="1080" y="2460"/>
                    </a:lnTo>
                    <a:lnTo>
                      <a:pt x="1080" y="2462"/>
                    </a:lnTo>
                    <a:lnTo>
                      <a:pt x="1083" y="2462"/>
                    </a:lnTo>
                    <a:lnTo>
                      <a:pt x="1083" y="2465"/>
                    </a:lnTo>
                    <a:lnTo>
                      <a:pt x="1083" y="2467"/>
                    </a:lnTo>
                    <a:lnTo>
                      <a:pt x="1080" y="2469"/>
                    </a:lnTo>
                    <a:lnTo>
                      <a:pt x="1078" y="2469"/>
                    </a:lnTo>
                    <a:lnTo>
                      <a:pt x="1078" y="2472"/>
                    </a:lnTo>
                    <a:lnTo>
                      <a:pt x="1075" y="2472"/>
                    </a:lnTo>
                    <a:lnTo>
                      <a:pt x="1073" y="2474"/>
                    </a:lnTo>
                    <a:lnTo>
                      <a:pt x="1070" y="2477"/>
                    </a:lnTo>
                    <a:lnTo>
                      <a:pt x="1070" y="2479"/>
                    </a:lnTo>
                    <a:lnTo>
                      <a:pt x="1070" y="2482"/>
                    </a:lnTo>
                    <a:lnTo>
                      <a:pt x="1070" y="2484"/>
                    </a:lnTo>
                    <a:lnTo>
                      <a:pt x="1073" y="2484"/>
                    </a:lnTo>
                    <a:lnTo>
                      <a:pt x="1073" y="2487"/>
                    </a:lnTo>
                    <a:lnTo>
                      <a:pt x="1075" y="2487"/>
                    </a:lnTo>
                    <a:lnTo>
                      <a:pt x="1075" y="2489"/>
                    </a:lnTo>
                    <a:lnTo>
                      <a:pt x="1078" y="2489"/>
                    </a:lnTo>
                    <a:lnTo>
                      <a:pt x="1078" y="2492"/>
                    </a:lnTo>
                    <a:lnTo>
                      <a:pt x="1080" y="2492"/>
                    </a:lnTo>
                    <a:lnTo>
                      <a:pt x="1080" y="2494"/>
                    </a:lnTo>
                    <a:lnTo>
                      <a:pt x="1083" y="2494"/>
                    </a:lnTo>
                    <a:lnTo>
                      <a:pt x="1085" y="2494"/>
                    </a:lnTo>
                    <a:lnTo>
                      <a:pt x="1085" y="2497"/>
                    </a:lnTo>
                    <a:lnTo>
                      <a:pt x="1088" y="2497"/>
                    </a:lnTo>
                    <a:lnTo>
                      <a:pt x="1090" y="2497"/>
                    </a:lnTo>
                    <a:lnTo>
                      <a:pt x="1093" y="2497"/>
                    </a:lnTo>
                    <a:lnTo>
                      <a:pt x="1095" y="2497"/>
                    </a:lnTo>
                    <a:lnTo>
                      <a:pt x="1098" y="2497"/>
                    </a:lnTo>
                    <a:lnTo>
                      <a:pt x="1100" y="2497"/>
                    </a:lnTo>
                    <a:lnTo>
                      <a:pt x="1100" y="2499"/>
                    </a:lnTo>
                    <a:lnTo>
                      <a:pt x="1103" y="2499"/>
                    </a:lnTo>
                    <a:lnTo>
                      <a:pt x="1105" y="2499"/>
                    </a:lnTo>
                    <a:lnTo>
                      <a:pt x="1108" y="2499"/>
                    </a:lnTo>
                    <a:lnTo>
                      <a:pt x="1108" y="2502"/>
                    </a:lnTo>
                    <a:lnTo>
                      <a:pt x="1110" y="2502"/>
                    </a:lnTo>
                    <a:lnTo>
                      <a:pt x="1113" y="2502"/>
                    </a:lnTo>
                    <a:lnTo>
                      <a:pt x="1113" y="2504"/>
                    </a:lnTo>
                    <a:lnTo>
                      <a:pt x="1115" y="2504"/>
                    </a:lnTo>
                    <a:lnTo>
                      <a:pt x="1115" y="2507"/>
                    </a:lnTo>
                    <a:lnTo>
                      <a:pt x="1118" y="2507"/>
                    </a:lnTo>
                    <a:lnTo>
                      <a:pt x="1120" y="2507"/>
                    </a:lnTo>
                    <a:lnTo>
                      <a:pt x="1120" y="2509"/>
                    </a:lnTo>
                    <a:lnTo>
                      <a:pt x="1122" y="2509"/>
                    </a:lnTo>
                    <a:lnTo>
                      <a:pt x="1122" y="2512"/>
                    </a:lnTo>
                    <a:lnTo>
                      <a:pt x="1122" y="2514"/>
                    </a:lnTo>
                    <a:lnTo>
                      <a:pt x="1125" y="2514"/>
                    </a:lnTo>
                    <a:lnTo>
                      <a:pt x="1125" y="2517"/>
                    </a:lnTo>
                    <a:lnTo>
                      <a:pt x="1125" y="2519"/>
                    </a:lnTo>
                    <a:lnTo>
                      <a:pt x="1127" y="2519"/>
                    </a:lnTo>
                    <a:lnTo>
                      <a:pt x="1127" y="2522"/>
                    </a:lnTo>
                    <a:lnTo>
                      <a:pt x="1130" y="2522"/>
                    </a:lnTo>
                    <a:lnTo>
                      <a:pt x="1130" y="2524"/>
                    </a:lnTo>
                    <a:lnTo>
                      <a:pt x="1132" y="2524"/>
                    </a:lnTo>
                    <a:lnTo>
                      <a:pt x="1132" y="2527"/>
                    </a:lnTo>
                    <a:lnTo>
                      <a:pt x="1135" y="2527"/>
                    </a:lnTo>
                    <a:lnTo>
                      <a:pt x="1137" y="2529"/>
                    </a:lnTo>
                    <a:lnTo>
                      <a:pt x="1140" y="2529"/>
                    </a:lnTo>
                    <a:lnTo>
                      <a:pt x="1142" y="2529"/>
                    </a:lnTo>
                    <a:lnTo>
                      <a:pt x="1142" y="2532"/>
                    </a:lnTo>
                    <a:lnTo>
                      <a:pt x="1145" y="2532"/>
                    </a:lnTo>
                    <a:lnTo>
                      <a:pt x="1147" y="2532"/>
                    </a:lnTo>
                    <a:lnTo>
                      <a:pt x="1150" y="2532"/>
                    </a:lnTo>
                    <a:lnTo>
                      <a:pt x="1152" y="2532"/>
                    </a:lnTo>
                    <a:lnTo>
                      <a:pt x="1155" y="2532"/>
                    </a:lnTo>
                    <a:lnTo>
                      <a:pt x="1157" y="2532"/>
                    </a:lnTo>
                    <a:lnTo>
                      <a:pt x="1160" y="2532"/>
                    </a:lnTo>
                    <a:lnTo>
                      <a:pt x="1160" y="2529"/>
                    </a:lnTo>
                    <a:lnTo>
                      <a:pt x="1162" y="2529"/>
                    </a:lnTo>
                    <a:lnTo>
                      <a:pt x="1165" y="2532"/>
                    </a:lnTo>
                    <a:lnTo>
                      <a:pt x="1167" y="2532"/>
                    </a:lnTo>
                    <a:lnTo>
                      <a:pt x="1170" y="2532"/>
                    </a:lnTo>
                    <a:lnTo>
                      <a:pt x="1172" y="2532"/>
                    </a:lnTo>
                    <a:lnTo>
                      <a:pt x="1175" y="2532"/>
                    </a:lnTo>
                    <a:lnTo>
                      <a:pt x="1177" y="2532"/>
                    </a:lnTo>
                    <a:lnTo>
                      <a:pt x="1177" y="2529"/>
                    </a:lnTo>
                    <a:lnTo>
                      <a:pt x="1180" y="2529"/>
                    </a:lnTo>
                    <a:lnTo>
                      <a:pt x="1182" y="2529"/>
                    </a:lnTo>
                    <a:lnTo>
                      <a:pt x="1185" y="2529"/>
                    </a:lnTo>
                    <a:lnTo>
                      <a:pt x="1187" y="2529"/>
                    </a:lnTo>
                    <a:lnTo>
                      <a:pt x="1190" y="2529"/>
                    </a:lnTo>
                    <a:lnTo>
                      <a:pt x="1192" y="2529"/>
                    </a:lnTo>
                    <a:lnTo>
                      <a:pt x="1192" y="2527"/>
                    </a:lnTo>
                    <a:lnTo>
                      <a:pt x="1195" y="2527"/>
                    </a:lnTo>
                    <a:lnTo>
                      <a:pt x="1197" y="2527"/>
                    </a:lnTo>
                    <a:lnTo>
                      <a:pt x="1197" y="2529"/>
                    </a:lnTo>
                    <a:lnTo>
                      <a:pt x="1199" y="2527"/>
                    </a:lnTo>
                    <a:lnTo>
                      <a:pt x="1202" y="2527"/>
                    </a:lnTo>
                    <a:lnTo>
                      <a:pt x="1204" y="2527"/>
                    </a:lnTo>
                    <a:lnTo>
                      <a:pt x="1207" y="2527"/>
                    </a:lnTo>
                    <a:lnTo>
                      <a:pt x="1209" y="2527"/>
                    </a:lnTo>
                    <a:lnTo>
                      <a:pt x="1212" y="2527"/>
                    </a:lnTo>
                    <a:lnTo>
                      <a:pt x="1214" y="2527"/>
                    </a:lnTo>
                    <a:lnTo>
                      <a:pt x="1214" y="2524"/>
                    </a:lnTo>
                    <a:lnTo>
                      <a:pt x="1217" y="2524"/>
                    </a:lnTo>
                    <a:lnTo>
                      <a:pt x="1219" y="2524"/>
                    </a:lnTo>
                    <a:lnTo>
                      <a:pt x="1219" y="2522"/>
                    </a:lnTo>
                    <a:lnTo>
                      <a:pt x="1222" y="2522"/>
                    </a:lnTo>
                    <a:lnTo>
                      <a:pt x="1222" y="2519"/>
                    </a:lnTo>
                    <a:lnTo>
                      <a:pt x="1222" y="2517"/>
                    </a:lnTo>
                    <a:lnTo>
                      <a:pt x="1219" y="2517"/>
                    </a:lnTo>
                    <a:lnTo>
                      <a:pt x="1219" y="2514"/>
                    </a:lnTo>
                    <a:lnTo>
                      <a:pt x="1217" y="2512"/>
                    </a:lnTo>
                    <a:lnTo>
                      <a:pt x="1217" y="2509"/>
                    </a:lnTo>
                    <a:lnTo>
                      <a:pt x="1217" y="2507"/>
                    </a:lnTo>
                    <a:lnTo>
                      <a:pt x="1219" y="2507"/>
                    </a:lnTo>
                    <a:lnTo>
                      <a:pt x="1219" y="2504"/>
                    </a:lnTo>
                    <a:lnTo>
                      <a:pt x="1222" y="2504"/>
                    </a:lnTo>
                    <a:lnTo>
                      <a:pt x="1224" y="2504"/>
                    </a:lnTo>
                    <a:lnTo>
                      <a:pt x="1227" y="2504"/>
                    </a:lnTo>
                    <a:lnTo>
                      <a:pt x="1229" y="2504"/>
                    </a:lnTo>
                    <a:lnTo>
                      <a:pt x="1229" y="2502"/>
                    </a:lnTo>
                    <a:lnTo>
                      <a:pt x="1232" y="2502"/>
                    </a:lnTo>
                    <a:lnTo>
                      <a:pt x="1232" y="2499"/>
                    </a:lnTo>
                    <a:lnTo>
                      <a:pt x="1234" y="2499"/>
                    </a:lnTo>
                    <a:lnTo>
                      <a:pt x="1237" y="2499"/>
                    </a:lnTo>
                    <a:lnTo>
                      <a:pt x="1237" y="2497"/>
                    </a:lnTo>
                    <a:lnTo>
                      <a:pt x="1239" y="2497"/>
                    </a:lnTo>
                    <a:lnTo>
                      <a:pt x="1242" y="2497"/>
                    </a:lnTo>
                    <a:lnTo>
                      <a:pt x="1244" y="2497"/>
                    </a:lnTo>
                    <a:lnTo>
                      <a:pt x="1244" y="2494"/>
                    </a:lnTo>
                    <a:lnTo>
                      <a:pt x="1247" y="2494"/>
                    </a:lnTo>
                    <a:lnTo>
                      <a:pt x="1249" y="2494"/>
                    </a:lnTo>
                    <a:lnTo>
                      <a:pt x="1252" y="2494"/>
                    </a:lnTo>
                    <a:lnTo>
                      <a:pt x="1254" y="2494"/>
                    </a:lnTo>
                    <a:lnTo>
                      <a:pt x="1254" y="2492"/>
                    </a:lnTo>
                    <a:lnTo>
                      <a:pt x="1257" y="2492"/>
                    </a:lnTo>
                    <a:lnTo>
                      <a:pt x="1259" y="2492"/>
                    </a:lnTo>
                    <a:lnTo>
                      <a:pt x="1259" y="2489"/>
                    </a:lnTo>
                    <a:lnTo>
                      <a:pt x="1262" y="2489"/>
                    </a:lnTo>
                    <a:lnTo>
                      <a:pt x="1262" y="2487"/>
                    </a:lnTo>
                    <a:lnTo>
                      <a:pt x="1264" y="2487"/>
                    </a:lnTo>
                    <a:lnTo>
                      <a:pt x="1267" y="2484"/>
                    </a:lnTo>
                    <a:lnTo>
                      <a:pt x="1269" y="2484"/>
                    </a:lnTo>
                    <a:lnTo>
                      <a:pt x="1272" y="2484"/>
                    </a:lnTo>
                    <a:lnTo>
                      <a:pt x="1272" y="2482"/>
                    </a:lnTo>
                    <a:lnTo>
                      <a:pt x="1274" y="2482"/>
                    </a:lnTo>
                    <a:lnTo>
                      <a:pt x="1277" y="2479"/>
                    </a:lnTo>
                    <a:lnTo>
                      <a:pt x="1279" y="2479"/>
                    </a:lnTo>
                    <a:lnTo>
                      <a:pt x="1279" y="2477"/>
                    </a:lnTo>
                    <a:lnTo>
                      <a:pt x="1281" y="2477"/>
                    </a:lnTo>
                    <a:lnTo>
                      <a:pt x="1284" y="2477"/>
                    </a:lnTo>
                    <a:lnTo>
                      <a:pt x="1286" y="2477"/>
                    </a:lnTo>
                    <a:lnTo>
                      <a:pt x="1289" y="2477"/>
                    </a:lnTo>
                    <a:lnTo>
                      <a:pt x="1291" y="2477"/>
                    </a:lnTo>
                    <a:lnTo>
                      <a:pt x="1294" y="2477"/>
                    </a:lnTo>
                    <a:lnTo>
                      <a:pt x="1296" y="2477"/>
                    </a:lnTo>
                    <a:lnTo>
                      <a:pt x="1299" y="2477"/>
                    </a:lnTo>
                    <a:lnTo>
                      <a:pt x="1301" y="2479"/>
                    </a:lnTo>
                    <a:lnTo>
                      <a:pt x="1304" y="2479"/>
                    </a:lnTo>
                    <a:lnTo>
                      <a:pt x="1306" y="2479"/>
                    </a:lnTo>
                    <a:lnTo>
                      <a:pt x="1309" y="2479"/>
                    </a:lnTo>
                    <a:lnTo>
                      <a:pt x="1311" y="2479"/>
                    </a:lnTo>
                    <a:lnTo>
                      <a:pt x="1314" y="2479"/>
                    </a:lnTo>
                    <a:lnTo>
                      <a:pt x="1316" y="2482"/>
                    </a:lnTo>
                    <a:lnTo>
                      <a:pt x="1319" y="2482"/>
                    </a:lnTo>
                    <a:lnTo>
                      <a:pt x="1321" y="2484"/>
                    </a:lnTo>
                    <a:lnTo>
                      <a:pt x="1324" y="2484"/>
                    </a:lnTo>
                    <a:lnTo>
                      <a:pt x="1326" y="2484"/>
                    </a:lnTo>
                    <a:lnTo>
                      <a:pt x="1329" y="2484"/>
                    </a:lnTo>
                    <a:lnTo>
                      <a:pt x="1331" y="2484"/>
                    </a:lnTo>
                    <a:lnTo>
                      <a:pt x="1334" y="2484"/>
                    </a:lnTo>
                    <a:lnTo>
                      <a:pt x="1336" y="2484"/>
                    </a:lnTo>
                    <a:lnTo>
                      <a:pt x="1339" y="2484"/>
                    </a:lnTo>
                    <a:lnTo>
                      <a:pt x="1341" y="2484"/>
                    </a:lnTo>
                    <a:lnTo>
                      <a:pt x="1344" y="2484"/>
                    </a:lnTo>
                    <a:lnTo>
                      <a:pt x="1346" y="2484"/>
                    </a:lnTo>
                    <a:lnTo>
                      <a:pt x="1349" y="2484"/>
                    </a:lnTo>
                    <a:lnTo>
                      <a:pt x="1349" y="2487"/>
                    </a:lnTo>
                    <a:lnTo>
                      <a:pt x="1351" y="2487"/>
                    </a:lnTo>
                    <a:lnTo>
                      <a:pt x="1354" y="2487"/>
                    </a:lnTo>
                    <a:lnTo>
                      <a:pt x="1356" y="2487"/>
                    </a:lnTo>
                    <a:lnTo>
                      <a:pt x="1358" y="2487"/>
                    </a:lnTo>
                    <a:lnTo>
                      <a:pt x="1361" y="2487"/>
                    </a:lnTo>
                    <a:lnTo>
                      <a:pt x="1363" y="2487"/>
                    </a:lnTo>
                    <a:lnTo>
                      <a:pt x="1366" y="2487"/>
                    </a:lnTo>
                    <a:lnTo>
                      <a:pt x="1368" y="2489"/>
                    </a:lnTo>
                    <a:lnTo>
                      <a:pt x="1371" y="2489"/>
                    </a:lnTo>
                    <a:lnTo>
                      <a:pt x="1373" y="2489"/>
                    </a:lnTo>
                    <a:lnTo>
                      <a:pt x="1376" y="2489"/>
                    </a:lnTo>
                    <a:lnTo>
                      <a:pt x="1378" y="2489"/>
                    </a:lnTo>
                    <a:lnTo>
                      <a:pt x="1381" y="2489"/>
                    </a:lnTo>
                    <a:lnTo>
                      <a:pt x="1383" y="2489"/>
                    </a:lnTo>
                    <a:lnTo>
                      <a:pt x="1386" y="2489"/>
                    </a:lnTo>
                    <a:lnTo>
                      <a:pt x="1388" y="2489"/>
                    </a:lnTo>
                    <a:lnTo>
                      <a:pt x="1391" y="2489"/>
                    </a:lnTo>
                    <a:lnTo>
                      <a:pt x="1393" y="2489"/>
                    </a:lnTo>
                    <a:lnTo>
                      <a:pt x="1396" y="2489"/>
                    </a:lnTo>
                    <a:lnTo>
                      <a:pt x="1398" y="2489"/>
                    </a:lnTo>
                    <a:lnTo>
                      <a:pt x="1401" y="2489"/>
                    </a:lnTo>
                    <a:lnTo>
                      <a:pt x="1403" y="2489"/>
                    </a:lnTo>
                    <a:lnTo>
                      <a:pt x="1406" y="2489"/>
                    </a:lnTo>
                    <a:lnTo>
                      <a:pt x="1408" y="2489"/>
                    </a:lnTo>
                    <a:lnTo>
                      <a:pt x="1411" y="2489"/>
                    </a:lnTo>
                    <a:lnTo>
                      <a:pt x="1413" y="2489"/>
                    </a:lnTo>
                    <a:lnTo>
                      <a:pt x="1411" y="2487"/>
                    </a:lnTo>
                    <a:lnTo>
                      <a:pt x="1411" y="2484"/>
                    </a:lnTo>
                    <a:lnTo>
                      <a:pt x="1411" y="2482"/>
                    </a:lnTo>
                    <a:lnTo>
                      <a:pt x="1408" y="2482"/>
                    </a:lnTo>
                    <a:lnTo>
                      <a:pt x="1408" y="2479"/>
                    </a:lnTo>
                    <a:lnTo>
                      <a:pt x="1411" y="2477"/>
                    </a:lnTo>
                    <a:lnTo>
                      <a:pt x="1411" y="2474"/>
                    </a:lnTo>
                    <a:lnTo>
                      <a:pt x="1411" y="2472"/>
                    </a:lnTo>
                    <a:lnTo>
                      <a:pt x="1413" y="2472"/>
                    </a:lnTo>
                    <a:lnTo>
                      <a:pt x="1413" y="2469"/>
                    </a:lnTo>
                    <a:lnTo>
                      <a:pt x="1413" y="2467"/>
                    </a:lnTo>
                    <a:lnTo>
                      <a:pt x="1416" y="2467"/>
                    </a:lnTo>
                    <a:lnTo>
                      <a:pt x="1416" y="2465"/>
                    </a:lnTo>
                    <a:lnTo>
                      <a:pt x="1418" y="2465"/>
                    </a:lnTo>
                    <a:lnTo>
                      <a:pt x="1418" y="2462"/>
                    </a:lnTo>
                    <a:lnTo>
                      <a:pt x="1421" y="2462"/>
                    </a:lnTo>
                    <a:lnTo>
                      <a:pt x="1421" y="2460"/>
                    </a:lnTo>
                    <a:lnTo>
                      <a:pt x="1423" y="2460"/>
                    </a:lnTo>
                    <a:lnTo>
                      <a:pt x="1423" y="2457"/>
                    </a:lnTo>
                    <a:lnTo>
                      <a:pt x="1423" y="2455"/>
                    </a:lnTo>
                    <a:lnTo>
                      <a:pt x="1426" y="2455"/>
                    </a:lnTo>
                    <a:lnTo>
                      <a:pt x="1426" y="2452"/>
                    </a:lnTo>
                    <a:lnTo>
                      <a:pt x="1428" y="2452"/>
                    </a:lnTo>
                    <a:lnTo>
                      <a:pt x="1431" y="2450"/>
                    </a:lnTo>
                    <a:lnTo>
                      <a:pt x="1431" y="2447"/>
                    </a:lnTo>
                    <a:lnTo>
                      <a:pt x="1433" y="2447"/>
                    </a:lnTo>
                    <a:lnTo>
                      <a:pt x="1433" y="2445"/>
                    </a:lnTo>
                    <a:lnTo>
                      <a:pt x="1435" y="2445"/>
                    </a:lnTo>
                    <a:lnTo>
                      <a:pt x="1438" y="2445"/>
                    </a:lnTo>
                    <a:lnTo>
                      <a:pt x="1438" y="2442"/>
                    </a:lnTo>
                    <a:lnTo>
                      <a:pt x="1440" y="2442"/>
                    </a:lnTo>
                    <a:lnTo>
                      <a:pt x="1443" y="2442"/>
                    </a:lnTo>
                    <a:lnTo>
                      <a:pt x="1445" y="2440"/>
                    </a:lnTo>
                    <a:lnTo>
                      <a:pt x="1448" y="2440"/>
                    </a:lnTo>
                    <a:lnTo>
                      <a:pt x="1448" y="2437"/>
                    </a:lnTo>
                    <a:lnTo>
                      <a:pt x="1450" y="2437"/>
                    </a:lnTo>
                    <a:lnTo>
                      <a:pt x="1453" y="2435"/>
                    </a:lnTo>
                    <a:lnTo>
                      <a:pt x="1455" y="2432"/>
                    </a:lnTo>
                    <a:lnTo>
                      <a:pt x="1455" y="2430"/>
                    </a:lnTo>
                    <a:lnTo>
                      <a:pt x="1458" y="2430"/>
                    </a:lnTo>
                    <a:lnTo>
                      <a:pt x="1458" y="2427"/>
                    </a:lnTo>
                    <a:lnTo>
                      <a:pt x="1458" y="2425"/>
                    </a:lnTo>
                    <a:lnTo>
                      <a:pt x="1458" y="2422"/>
                    </a:lnTo>
                    <a:lnTo>
                      <a:pt x="1458" y="2420"/>
                    </a:lnTo>
                    <a:lnTo>
                      <a:pt x="1455" y="2420"/>
                    </a:lnTo>
                    <a:lnTo>
                      <a:pt x="1455" y="2417"/>
                    </a:lnTo>
                    <a:lnTo>
                      <a:pt x="1455" y="2415"/>
                    </a:lnTo>
                    <a:lnTo>
                      <a:pt x="1453" y="2415"/>
                    </a:lnTo>
                    <a:lnTo>
                      <a:pt x="1453" y="2412"/>
                    </a:lnTo>
                    <a:lnTo>
                      <a:pt x="1453" y="2410"/>
                    </a:lnTo>
                    <a:lnTo>
                      <a:pt x="1453" y="2407"/>
                    </a:lnTo>
                    <a:lnTo>
                      <a:pt x="1455" y="2407"/>
                    </a:lnTo>
                    <a:lnTo>
                      <a:pt x="1455" y="2405"/>
                    </a:lnTo>
                    <a:lnTo>
                      <a:pt x="1458" y="2402"/>
                    </a:lnTo>
                    <a:lnTo>
                      <a:pt x="1458" y="2400"/>
                    </a:lnTo>
                    <a:lnTo>
                      <a:pt x="1458" y="2397"/>
                    </a:lnTo>
                    <a:lnTo>
                      <a:pt x="1455" y="2397"/>
                    </a:lnTo>
                    <a:lnTo>
                      <a:pt x="1455" y="2395"/>
                    </a:lnTo>
                    <a:lnTo>
                      <a:pt x="1455" y="2392"/>
                    </a:lnTo>
                    <a:lnTo>
                      <a:pt x="1455" y="2390"/>
                    </a:lnTo>
                    <a:lnTo>
                      <a:pt x="1453" y="2390"/>
                    </a:lnTo>
                    <a:lnTo>
                      <a:pt x="1450" y="2390"/>
                    </a:lnTo>
                    <a:lnTo>
                      <a:pt x="1450" y="2387"/>
                    </a:lnTo>
                    <a:lnTo>
                      <a:pt x="1448" y="2387"/>
                    </a:lnTo>
                    <a:lnTo>
                      <a:pt x="1445" y="2387"/>
                    </a:lnTo>
                    <a:lnTo>
                      <a:pt x="1443" y="2387"/>
                    </a:lnTo>
                    <a:lnTo>
                      <a:pt x="1443" y="2385"/>
                    </a:lnTo>
                    <a:lnTo>
                      <a:pt x="1440" y="2385"/>
                    </a:lnTo>
                    <a:lnTo>
                      <a:pt x="1438" y="2385"/>
                    </a:lnTo>
                    <a:lnTo>
                      <a:pt x="1435" y="2385"/>
                    </a:lnTo>
                    <a:lnTo>
                      <a:pt x="1435" y="2383"/>
                    </a:lnTo>
                    <a:lnTo>
                      <a:pt x="1433" y="2383"/>
                    </a:lnTo>
                    <a:lnTo>
                      <a:pt x="1433" y="2380"/>
                    </a:lnTo>
                    <a:lnTo>
                      <a:pt x="1431" y="2380"/>
                    </a:lnTo>
                    <a:lnTo>
                      <a:pt x="1431" y="2378"/>
                    </a:lnTo>
                    <a:lnTo>
                      <a:pt x="1433" y="2378"/>
                    </a:lnTo>
                    <a:lnTo>
                      <a:pt x="1433" y="2375"/>
                    </a:lnTo>
                    <a:lnTo>
                      <a:pt x="1435" y="2375"/>
                    </a:lnTo>
                    <a:lnTo>
                      <a:pt x="1435" y="2373"/>
                    </a:lnTo>
                    <a:lnTo>
                      <a:pt x="1435" y="2370"/>
                    </a:lnTo>
                    <a:lnTo>
                      <a:pt x="1438" y="2368"/>
                    </a:lnTo>
                    <a:lnTo>
                      <a:pt x="1438" y="2365"/>
                    </a:lnTo>
                    <a:lnTo>
                      <a:pt x="1438" y="2363"/>
                    </a:lnTo>
                    <a:lnTo>
                      <a:pt x="1438" y="2360"/>
                    </a:lnTo>
                    <a:lnTo>
                      <a:pt x="1435" y="2358"/>
                    </a:lnTo>
                    <a:lnTo>
                      <a:pt x="1438" y="2358"/>
                    </a:lnTo>
                    <a:lnTo>
                      <a:pt x="1438" y="2355"/>
                    </a:lnTo>
                    <a:lnTo>
                      <a:pt x="1438" y="2353"/>
                    </a:lnTo>
                    <a:lnTo>
                      <a:pt x="1438" y="2350"/>
                    </a:lnTo>
                    <a:lnTo>
                      <a:pt x="1440" y="2350"/>
                    </a:lnTo>
                    <a:lnTo>
                      <a:pt x="1440" y="2348"/>
                    </a:lnTo>
                    <a:lnTo>
                      <a:pt x="1440" y="2345"/>
                    </a:lnTo>
                    <a:lnTo>
                      <a:pt x="1438" y="2345"/>
                    </a:lnTo>
                    <a:lnTo>
                      <a:pt x="1435" y="2345"/>
                    </a:lnTo>
                    <a:lnTo>
                      <a:pt x="1435" y="2348"/>
                    </a:lnTo>
                    <a:lnTo>
                      <a:pt x="1433" y="2348"/>
                    </a:lnTo>
                    <a:lnTo>
                      <a:pt x="1431" y="2348"/>
                    </a:lnTo>
                    <a:lnTo>
                      <a:pt x="1428" y="2348"/>
                    </a:lnTo>
                    <a:lnTo>
                      <a:pt x="1428" y="2345"/>
                    </a:lnTo>
                    <a:lnTo>
                      <a:pt x="1426" y="2345"/>
                    </a:lnTo>
                    <a:lnTo>
                      <a:pt x="1423" y="2345"/>
                    </a:lnTo>
                    <a:lnTo>
                      <a:pt x="1421" y="2345"/>
                    </a:lnTo>
                    <a:lnTo>
                      <a:pt x="1418" y="2345"/>
                    </a:lnTo>
                    <a:lnTo>
                      <a:pt x="1416" y="2343"/>
                    </a:lnTo>
                    <a:lnTo>
                      <a:pt x="1413" y="2343"/>
                    </a:lnTo>
                    <a:lnTo>
                      <a:pt x="1411" y="2343"/>
                    </a:lnTo>
                    <a:lnTo>
                      <a:pt x="1411" y="2340"/>
                    </a:lnTo>
                    <a:lnTo>
                      <a:pt x="1408" y="2340"/>
                    </a:lnTo>
                    <a:lnTo>
                      <a:pt x="1406" y="2340"/>
                    </a:lnTo>
                    <a:lnTo>
                      <a:pt x="1406" y="2338"/>
                    </a:lnTo>
                    <a:lnTo>
                      <a:pt x="1403" y="2338"/>
                    </a:lnTo>
                    <a:lnTo>
                      <a:pt x="1403" y="2335"/>
                    </a:lnTo>
                    <a:lnTo>
                      <a:pt x="1401" y="2335"/>
                    </a:lnTo>
                    <a:lnTo>
                      <a:pt x="1401" y="2333"/>
                    </a:lnTo>
                    <a:lnTo>
                      <a:pt x="1401" y="2330"/>
                    </a:lnTo>
                    <a:lnTo>
                      <a:pt x="1398" y="2330"/>
                    </a:lnTo>
                    <a:lnTo>
                      <a:pt x="1398" y="2328"/>
                    </a:lnTo>
                    <a:lnTo>
                      <a:pt x="1398" y="2325"/>
                    </a:lnTo>
                    <a:lnTo>
                      <a:pt x="1396" y="2325"/>
                    </a:lnTo>
                    <a:lnTo>
                      <a:pt x="1396" y="2323"/>
                    </a:lnTo>
                    <a:lnTo>
                      <a:pt x="1398" y="2323"/>
                    </a:lnTo>
                    <a:lnTo>
                      <a:pt x="1398" y="2320"/>
                    </a:lnTo>
                    <a:lnTo>
                      <a:pt x="1398" y="2318"/>
                    </a:lnTo>
                    <a:lnTo>
                      <a:pt x="1398" y="2315"/>
                    </a:lnTo>
                    <a:lnTo>
                      <a:pt x="1398" y="2313"/>
                    </a:lnTo>
                    <a:lnTo>
                      <a:pt x="1396" y="2313"/>
                    </a:lnTo>
                    <a:lnTo>
                      <a:pt x="1396" y="2310"/>
                    </a:lnTo>
                    <a:lnTo>
                      <a:pt x="1393" y="2310"/>
                    </a:lnTo>
                    <a:lnTo>
                      <a:pt x="1391" y="2310"/>
                    </a:lnTo>
                    <a:lnTo>
                      <a:pt x="1391" y="2308"/>
                    </a:lnTo>
                    <a:lnTo>
                      <a:pt x="1388" y="2308"/>
                    </a:lnTo>
                    <a:lnTo>
                      <a:pt x="1386" y="2308"/>
                    </a:lnTo>
                    <a:lnTo>
                      <a:pt x="1386" y="2306"/>
                    </a:lnTo>
                    <a:lnTo>
                      <a:pt x="1383" y="2306"/>
                    </a:lnTo>
                    <a:lnTo>
                      <a:pt x="1381" y="2306"/>
                    </a:lnTo>
                    <a:lnTo>
                      <a:pt x="1381" y="2303"/>
                    </a:lnTo>
                    <a:lnTo>
                      <a:pt x="1378" y="2303"/>
                    </a:lnTo>
                    <a:lnTo>
                      <a:pt x="1378" y="2301"/>
                    </a:lnTo>
                    <a:lnTo>
                      <a:pt x="1376" y="2301"/>
                    </a:lnTo>
                    <a:lnTo>
                      <a:pt x="1376" y="2298"/>
                    </a:lnTo>
                    <a:lnTo>
                      <a:pt x="1373" y="2298"/>
                    </a:lnTo>
                    <a:lnTo>
                      <a:pt x="1373" y="2296"/>
                    </a:lnTo>
                    <a:lnTo>
                      <a:pt x="1371" y="2296"/>
                    </a:lnTo>
                    <a:lnTo>
                      <a:pt x="1371" y="2293"/>
                    </a:lnTo>
                    <a:lnTo>
                      <a:pt x="1368" y="2293"/>
                    </a:lnTo>
                    <a:lnTo>
                      <a:pt x="1368" y="2291"/>
                    </a:lnTo>
                    <a:lnTo>
                      <a:pt x="1368" y="2288"/>
                    </a:lnTo>
                    <a:lnTo>
                      <a:pt x="1368" y="2286"/>
                    </a:lnTo>
                    <a:lnTo>
                      <a:pt x="1368" y="2283"/>
                    </a:lnTo>
                    <a:lnTo>
                      <a:pt x="1371" y="2283"/>
                    </a:lnTo>
                    <a:lnTo>
                      <a:pt x="1371" y="2281"/>
                    </a:lnTo>
                    <a:lnTo>
                      <a:pt x="1371" y="2278"/>
                    </a:lnTo>
                    <a:lnTo>
                      <a:pt x="1371" y="2276"/>
                    </a:lnTo>
                    <a:lnTo>
                      <a:pt x="1368" y="2273"/>
                    </a:lnTo>
                    <a:lnTo>
                      <a:pt x="1368" y="2271"/>
                    </a:lnTo>
                    <a:lnTo>
                      <a:pt x="1366" y="2271"/>
                    </a:lnTo>
                    <a:lnTo>
                      <a:pt x="1366" y="2268"/>
                    </a:lnTo>
                    <a:lnTo>
                      <a:pt x="1363" y="2268"/>
                    </a:lnTo>
                    <a:lnTo>
                      <a:pt x="1363" y="2266"/>
                    </a:lnTo>
                    <a:lnTo>
                      <a:pt x="1363" y="2263"/>
                    </a:lnTo>
                    <a:lnTo>
                      <a:pt x="1361" y="2263"/>
                    </a:lnTo>
                    <a:lnTo>
                      <a:pt x="1361" y="2261"/>
                    </a:lnTo>
                    <a:lnTo>
                      <a:pt x="1358" y="2261"/>
                    </a:lnTo>
                    <a:lnTo>
                      <a:pt x="1358" y="2258"/>
                    </a:lnTo>
                    <a:lnTo>
                      <a:pt x="1356" y="2258"/>
                    </a:lnTo>
                    <a:lnTo>
                      <a:pt x="1356" y="2256"/>
                    </a:lnTo>
                    <a:lnTo>
                      <a:pt x="1358" y="2256"/>
                    </a:lnTo>
                    <a:lnTo>
                      <a:pt x="1361" y="2256"/>
                    </a:lnTo>
                    <a:lnTo>
                      <a:pt x="1361" y="2253"/>
                    </a:lnTo>
                    <a:lnTo>
                      <a:pt x="1363" y="2253"/>
                    </a:lnTo>
                    <a:lnTo>
                      <a:pt x="1366" y="2251"/>
                    </a:lnTo>
                    <a:lnTo>
                      <a:pt x="1368" y="2251"/>
                    </a:lnTo>
                    <a:lnTo>
                      <a:pt x="1371" y="2251"/>
                    </a:lnTo>
                    <a:lnTo>
                      <a:pt x="1371" y="2248"/>
                    </a:lnTo>
                    <a:lnTo>
                      <a:pt x="1373" y="2248"/>
                    </a:lnTo>
                    <a:lnTo>
                      <a:pt x="1373" y="2246"/>
                    </a:lnTo>
                    <a:lnTo>
                      <a:pt x="1376" y="2246"/>
                    </a:lnTo>
                    <a:lnTo>
                      <a:pt x="1376" y="2243"/>
                    </a:lnTo>
                    <a:lnTo>
                      <a:pt x="1376" y="2241"/>
                    </a:lnTo>
                    <a:lnTo>
                      <a:pt x="1378" y="2241"/>
                    </a:lnTo>
                    <a:lnTo>
                      <a:pt x="1378" y="2238"/>
                    </a:lnTo>
                    <a:lnTo>
                      <a:pt x="1378" y="2236"/>
                    </a:lnTo>
                    <a:lnTo>
                      <a:pt x="1381" y="2236"/>
                    </a:lnTo>
                    <a:lnTo>
                      <a:pt x="1381" y="2233"/>
                    </a:lnTo>
                    <a:lnTo>
                      <a:pt x="1381" y="2231"/>
                    </a:lnTo>
                    <a:lnTo>
                      <a:pt x="1383" y="2231"/>
                    </a:lnTo>
                    <a:lnTo>
                      <a:pt x="1383" y="2229"/>
                    </a:lnTo>
                    <a:lnTo>
                      <a:pt x="1383" y="2226"/>
                    </a:lnTo>
                    <a:lnTo>
                      <a:pt x="1383" y="2224"/>
                    </a:lnTo>
                    <a:lnTo>
                      <a:pt x="1386" y="2224"/>
                    </a:lnTo>
                    <a:lnTo>
                      <a:pt x="1386" y="2221"/>
                    </a:lnTo>
                    <a:lnTo>
                      <a:pt x="1386" y="2219"/>
                    </a:lnTo>
                    <a:lnTo>
                      <a:pt x="1388" y="2219"/>
                    </a:lnTo>
                    <a:lnTo>
                      <a:pt x="1388" y="2216"/>
                    </a:lnTo>
                    <a:lnTo>
                      <a:pt x="1391" y="2214"/>
                    </a:lnTo>
                    <a:lnTo>
                      <a:pt x="1391" y="2211"/>
                    </a:lnTo>
                    <a:lnTo>
                      <a:pt x="1391" y="2209"/>
                    </a:lnTo>
                    <a:lnTo>
                      <a:pt x="1393" y="2209"/>
                    </a:lnTo>
                    <a:lnTo>
                      <a:pt x="1393" y="2206"/>
                    </a:lnTo>
                    <a:lnTo>
                      <a:pt x="1393" y="2204"/>
                    </a:lnTo>
                    <a:lnTo>
                      <a:pt x="1391" y="2204"/>
                    </a:lnTo>
                    <a:lnTo>
                      <a:pt x="1391" y="2201"/>
                    </a:lnTo>
                    <a:lnTo>
                      <a:pt x="1391" y="2199"/>
                    </a:lnTo>
                    <a:lnTo>
                      <a:pt x="1391" y="2196"/>
                    </a:lnTo>
                    <a:lnTo>
                      <a:pt x="1391" y="2194"/>
                    </a:lnTo>
                    <a:lnTo>
                      <a:pt x="1388" y="2194"/>
                    </a:lnTo>
                    <a:lnTo>
                      <a:pt x="1388" y="2191"/>
                    </a:lnTo>
                    <a:lnTo>
                      <a:pt x="1388" y="2189"/>
                    </a:lnTo>
                    <a:lnTo>
                      <a:pt x="1388" y="2186"/>
                    </a:lnTo>
                    <a:lnTo>
                      <a:pt x="1388" y="2184"/>
                    </a:lnTo>
                    <a:lnTo>
                      <a:pt x="1391" y="2184"/>
                    </a:lnTo>
                    <a:lnTo>
                      <a:pt x="1391" y="2181"/>
                    </a:lnTo>
                    <a:lnTo>
                      <a:pt x="1391" y="2179"/>
                    </a:lnTo>
                    <a:lnTo>
                      <a:pt x="1391" y="2176"/>
                    </a:lnTo>
                    <a:lnTo>
                      <a:pt x="1393" y="2176"/>
                    </a:lnTo>
                    <a:lnTo>
                      <a:pt x="1393" y="2174"/>
                    </a:lnTo>
                    <a:lnTo>
                      <a:pt x="1393" y="2171"/>
                    </a:lnTo>
                    <a:lnTo>
                      <a:pt x="1396" y="2171"/>
                    </a:lnTo>
                    <a:lnTo>
                      <a:pt x="1396" y="2169"/>
                    </a:lnTo>
                    <a:lnTo>
                      <a:pt x="1396" y="2166"/>
                    </a:lnTo>
                    <a:lnTo>
                      <a:pt x="1398" y="2166"/>
                    </a:lnTo>
                    <a:lnTo>
                      <a:pt x="1398" y="2164"/>
                    </a:lnTo>
                    <a:lnTo>
                      <a:pt x="1401" y="2164"/>
                    </a:lnTo>
                    <a:lnTo>
                      <a:pt x="1401" y="2161"/>
                    </a:lnTo>
                    <a:lnTo>
                      <a:pt x="1403" y="2161"/>
                    </a:lnTo>
                    <a:lnTo>
                      <a:pt x="1406" y="2161"/>
                    </a:lnTo>
                    <a:lnTo>
                      <a:pt x="1406" y="2159"/>
                    </a:lnTo>
                    <a:lnTo>
                      <a:pt x="1408" y="2159"/>
                    </a:lnTo>
                    <a:lnTo>
                      <a:pt x="1411" y="2159"/>
                    </a:lnTo>
                    <a:lnTo>
                      <a:pt x="1411" y="2156"/>
                    </a:lnTo>
                    <a:lnTo>
                      <a:pt x="1413" y="2156"/>
                    </a:lnTo>
                    <a:lnTo>
                      <a:pt x="1416" y="2154"/>
                    </a:lnTo>
                    <a:lnTo>
                      <a:pt x="1433" y="2151"/>
                    </a:lnTo>
                    <a:lnTo>
                      <a:pt x="1440" y="2154"/>
                    </a:lnTo>
                    <a:lnTo>
                      <a:pt x="1443" y="2151"/>
                    </a:lnTo>
                    <a:lnTo>
                      <a:pt x="1445" y="2151"/>
                    </a:lnTo>
                    <a:lnTo>
                      <a:pt x="1450" y="2151"/>
                    </a:lnTo>
                    <a:lnTo>
                      <a:pt x="1450" y="2149"/>
                    </a:lnTo>
                    <a:lnTo>
                      <a:pt x="1458" y="2147"/>
                    </a:lnTo>
                    <a:lnTo>
                      <a:pt x="1460" y="2147"/>
                    </a:lnTo>
                    <a:lnTo>
                      <a:pt x="1483" y="2127"/>
                    </a:lnTo>
                    <a:lnTo>
                      <a:pt x="1508" y="2114"/>
                    </a:lnTo>
                    <a:lnTo>
                      <a:pt x="1515" y="2112"/>
                    </a:lnTo>
                    <a:lnTo>
                      <a:pt x="1530" y="2109"/>
                    </a:lnTo>
                    <a:lnTo>
                      <a:pt x="1545" y="2112"/>
                    </a:lnTo>
                    <a:lnTo>
                      <a:pt x="1550" y="2112"/>
                    </a:lnTo>
                    <a:lnTo>
                      <a:pt x="1552" y="2109"/>
                    </a:lnTo>
                    <a:lnTo>
                      <a:pt x="1555" y="2109"/>
                    </a:lnTo>
                    <a:lnTo>
                      <a:pt x="1557" y="2109"/>
                    </a:lnTo>
                    <a:lnTo>
                      <a:pt x="1560" y="2109"/>
                    </a:lnTo>
                    <a:lnTo>
                      <a:pt x="1565" y="2112"/>
                    </a:lnTo>
                    <a:lnTo>
                      <a:pt x="1570" y="2112"/>
                    </a:lnTo>
                    <a:lnTo>
                      <a:pt x="1575" y="2112"/>
                    </a:lnTo>
                    <a:lnTo>
                      <a:pt x="1577" y="2112"/>
                    </a:lnTo>
                    <a:lnTo>
                      <a:pt x="1580" y="2112"/>
                    </a:lnTo>
                    <a:lnTo>
                      <a:pt x="1582" y="2112"/>
                    </a:lnTo>
                    <a:lnTo>
                      <a:pt x="1585" y="2112"/>
                    </a:lnTo>
                    <a:lnTo>
                      <a:pt x="1587" y="2112"/>
                    </a:lnTo>
                    <a:lnTo>
                      <a:pt x="1587" y="2114"/>
                    </a:lnTo>
                    <a:lnTo>
                      <a:pt x="1592" y="2114"/>
                    </a:lnTo>
                    <a:lnTo>
                      <a:pt x="1594" y="2117"/>
                    </a:lnTo>
                    <a:lnTo>
                      <a:pt x="1597" y="2119"/>
                    </a:lnTo>
                    <a:lnTo>
                      <a:pt x="1599" y="2119"/>
                    </a:lnTo>
                    <a:lnTo>
                      <a:pt x="1599" y="2122"/>
                    </a:lnTo>
                    <a:lnTo>
                      <a:pt x="1604" y="2124"/>
                    </a:lnTo>
                    <a:lnTo>
                      <a:pt x="1607" y="2127"/>
                    </a:lnTo>
                    <a:lnTo>
                      <a:pt x="1612" y="2127"/>
                    </a:lnTo>
                    <a:lnTo>
                      <a:pt x="1619" y="2127"/>
                    </a:lnTo>
                    <a:lnTo>
                      <a:pt x="1622" y="2127"/>
                    </a:lnTo>
                    <a:lnTo>
                      <a:pt x="1624" y="2124"/>
                    </a:lnTo>
                    <a:lnTo>
                      <a:pt x="1627" y="2122"/>
                    </a:lnTo>
                    <a:lnTo>
                      <a:pt x="1629" y="2122"/>
                    </a:lnTo>
                    <a:lnTo>
                      <a:pt x="1632" y="2117"/>
                    </a:lnTo>
                    <a:lnTo>
                      <a:pt x="1634" y="2102"/>
                    </a:lnTo>
                    <a:lnTo>
                      <a:pt x="1634" y="2097"/>
                    </a:lnTo>
                    <a:lnTo>
                      <a:pt x="1634" y="2092"/>
                    </a:lnTo>
                    <a:lnTo>
                      <a:pt x="1637" y="2089"/>
                    </a:lnTo>
                    <a:lnTo>
                      <a:pt x="1637" y="2084"/>
                    </a:lnTo>
                    <a:lnTo>
                      <a:pt x="1637" y="2079"/>
                    </a:lnTo>
                    <a:lnTo>
                      <a:pt x="1637" y="2074"/>
                    </a:lnTo>
                    <a:lnTo>
                      <a:pt x="1632" y="2070"/>
                    </a:lnTo>
                    <a:lnTo>
                      <a:pt x="1632" y="2065"/>
                    </a:lnTo>
                    <a:lnTo>
                      <a:pt x="1632" y="2060"/>
                    </a:lnTo>
                    <a:lnTo>
                      <a:pt x="1629" y="2055"/>
                    </a:lnTo>
                    <a:lnTo>
                      <a:pt x="1627" y="2050"/>
                    </a:lnTo>
                    <a:lnTo>
                      <a:pt x="1627" y="2047"/>
                    </a:lnTo>
                    <a:lnTo>
                      <a:pt x="1622" y="2045"/>
                    </a:lnTo>
                    <a:lnTo>
                      <a:pt x="1619" y="2040"/>
                    </a:lnTo>
                    <a:lnTo>
                      <a:pt x="1619" y="2035"/>
                    </a:lnTo>
                    <a:lnTo>
                      <a:pt x="1619" y="2032"/>
                    </a:lnTo>
                    <a:lnTo>
                      <a:pt x="1622" y="2030"/>
                    </a:lnTo>
                    <a:lnTo>
                      <a:pt x="1624" y="2032"/>
                    </a:lnTo>
                    <a:lnTo>
                      <a:pt x="1634" y="2035"/>
                    </a:lnTo>
                    <a:lnTo>
                      <a:pt x="1637" y="2035"/>
                    </a:lnTo>
                    <a:lnTo>
                      <a:pt x="1652" y="2037"/>
                    </a:lnTo>
                    <a:lnTo>
                      <a:pt x="1657" y="2037"/>
                    </a:lnTo>
                    <a:lnTo>
                      <a:pt x="1659" y="2037"/>
                    </a:lnTo>
                    <a:lnTo>
                      <a:pt x="1664" y="2037"/>
                    </a:lnTo>
                    <a:lnTo>
                      <a:pt x="1669" y="2040"/>
                    </a:lnTo>
                    <a:lnTo>
                      <a:pt x="1672" y="2040"/>
                    </a:lnTo>
                    <a:lnTo>
                      <a:pt x="1672" y="2042"/>
                    </a:lnTo>
                    <a:lnTo>
                      <a:pt x="1669" y="2045"/>
                    </a:lnTo>
                    <a:lnTo>
                      <a:pt x="1669" y="2047"/>
                    </a:lnTo>
                    <a:lnTo>
                      <a:pt x="1669" y="2050"/>
                    </a:lnTo>
                    <a:lnTo>
                      <a:pt x="1667" y="2050"/>
                    </a:lnTo>
                    <a:lnTo>
                      <a:pt x="1667" y="2052"/>
                    </a:lnTo>
                    <a:lnTo>
                      <a:pt x="1667" y="2055"/>
                    </a:lnTo>
                    <a:lnTo>
                      <a:pt x="1664" y="2057"/>
                    </a:lnTo>
                    <a:lnTo>
                      <a:pt x="1667" y="2057"/>
                    </a:lnTo>
                    <a:lnTo>
                      <a:pt x="1667" y="2060"/>
                    </a:lnTo>
                    <a:lnTo>
                      <a:pt x="1669" y="2060"/>
                    </a:lnTo>
                    <a:lnTo>
                      <a:pt x="1669" y="2062"/>
                    </a:lnTo>
                    <a:lnTo>
                      <a:pt x="1672" y="2062"/>
                    </a:lnTo>
                    <a:lnTo>
                      <a:pt x="1674" y="2062"/>
                    </a:lnTo>
                    <a:lnTo>
                      <a:pt x="1674" y="2065"/>
                    </a:lnTo>
                    <a:lnTo>
                      <a:pt x="1676" y="2065"/>
                    </a:lnTo>
                    <a:lnTo>
                      <a:pt x="1679" y="2065"/>
                    </a:lnTo>
                    <a:lnTo>
                      <a:pt x="1681" y="2065"/>
                    </a:lnTo>
                    <a:lnTo>
                      <a:pt x="1684" y="2065"/>
                    </a:lnTo>
                    <a:lnTo>
                      <a:pt x="1686" y="2065"/>
                    </a:lnTo>
                    <a:lnTo>
                      <a:pt x="1686" y="2062"/>
                    </a:lnTo>
                    <a:lnTo>
                      <a:pt x="1689" y="2062"/>
                    </a:lnTo>
                    <a:lnTo>
                      <a:pt x="1689" y="2065"/>
                    </a:lnTo>
                    <a:lnTo>
                      <a:pt x="1689" y="2067"/>
                    </a:lnTo>
                    <a:lnTo>
                      <a:pt x="1689" y="2070"/>
                    </a:lnTo>
                    <a:lnTo>
                      <a:pt x="1691" y="2070"/>
                    </a:lnTo>
                    <a:lnTo>
                      <a:pt x="1691" y="2072"/>
                    </a:lnTo>
                    <a:lnTo>
                      <a:pt x="1694" y="2072"/>
                    </a:lnTo>
                    <a:lnTo>
                      <a:pt x="1694" y="2074"/>
                    </a:lnTo>
                    <a:lnTo>
                      <a:pt x="1694" y="2077"/>
                    </a:lnTo>
                    <a:lnTo>
                      <a:pt x="1691" y="2077"/>
                    </a:lnTo>
                    <a:lnTo>
                      <a:pt x="1691" y="2079"/>
                    </a:lnTo>
                    <a:lnTo>
                      <a:pt x="1691" y="2082"/>
                    </a:lnTo>
                    <a:lnTo>
                      <a:pt x="1689" y="2082"/>
                    </a:lnTo>
                    <a:lnTo>
                      <a:pt x="1689" y="2084"/>
                    </a:lnTo>
                    <a:lnTo>
                      <a:pt x="1689" y="2087"/>
                    </a:lnTo>
                    <a:lnTo>
                      <a:pt x="1686" y="2087"/>
                    </a:lnTo>
                    <a:lnTo>
                      <a:pt x="1684" y="2087"/>
                    </a:lnTo>
                    <a:lnTo>
                      <a:pt x="1684" y="2084"/>
                    </a:lnTo>
                    <a:lnTo>
                      <a:pt x="1681" y="2087"/>
                    </a:lnTo>
                    <a:lnTo>
                      <a:pt x="1679" y="2087"/>
                    </a:lnTo>
                    <a:lnTo>
                      <a:pt x="1676" y="2087"/>
                    </a:lnTo>
                    <a:lnTo>
                      <a:pt x="1676" y="2089"/>
                    </a:lnTo>
                    <a:lnTo>
                      <a:pt x="1674" y="2089"/>
                    </a:lnTo>
                    <a:lnTo>
                      <a:pt x="1674" y="2092"/>
                    </a:lnTo>
                    <a:lnTo>
                      <a:pt x="1672" y="2092"/>
                    </a:lnTo>
                    <a:lnTo>
                      <a:pt x="1674" y="2094"/>
                    </a:lnTo>
                    <a:lnTo>
                      <a:pt x="1674" y="2097"/>
                    </a:lnTo>
                    <a:lnTo>
                      <a:pt x="1674" y="2099"/>
                    </a:lnTo>
                    <a:lnTo>
                      <a:pt x="1674" y="2102"/>
                    </a:lnTo>
                    <a:lnTo>
                      <a:pt x="1674" y="2104"/>
                    </a:lnTo>
                    <a:lnTo>
                      <a:pt x="1674" y="2107"/>
                    </a:lnTo>
                    <a:lnTo>
                      <a:pt x="1674" y="2109"/>
                    </a:lnTo>
                    <a:lnTo>
                      <a:pt x="1674" y="2112"/>
                    </a:lnTo>
                    <a:lnTo>
                      <a:pt x="1676" y="2114"/>
                    </a:lnTo>
                    <a:lnTo>
                      <a:pt x="1676" y="2117"/>
                    </a:lnTo>
                    <a:lnTo>
                      <a:pt x="1674" y="2119"/>
                    </a:lnTo>
                    <a:lnTo>
                      <a:pt x="1676" y="2119"/>
                    </a:lnTo>
                    <a:lnTo>
                      <a:pt x="1676" y="2122"/>
                    </a:lnTo>
                    <a:lnTo>
                      <a:pt x="1676" y="2124"/>
                    </a:lnTo>
                    <a:lnTo>
                      <a:pt x="1676" y="2127"/>
                    </a:lnTo>
                    <a:lnTo>
                      <a:pt x="1674" y="2129"/>
                    </a:lnTo>
                    <a:lnTo>
                      <a:pt x="1674" y="2132"/>
                    </a:lnTo>
                    <a:lnTo>
                      <a:pt x="1674" y="2134"/>
                    </a:lnTo>
                    <a:lnTo>
                      <a:pt x="1672" y="2137"/>
                    </a:lnTo>
                    <a:lnTo>
                      <a:pt x="1672" y="2139"/>
                    </a:lnTo>
                    <a:lnTo>
                      <a:pt x="1674" y="2139"/>
                    </a:lnTo>
                    <a:lnTo>
                      <a:pt x="1674" y="2142"/>
                    </a:lnTo>
                    <a:lnTo>
                      <a:pt x="1672" y="2142"/>
                    </a:lnTo>
                    <a:lnTo>
                      <a:pt x="1672" y="2144"/>
                    </a:lnTo>
                    <a:lnTo>
                      <a:pt x="1672" y="2147"/>
                    </a:lnTo>
                    <a:lnTo>
                      <a:pt x="1674" y="2147"/>
                    </a:lnTo>
                    <a:lnTo>
                      <a:pt x="1674" y="2149"/>
                    </a:lnTo>
                    <a:lnTo>
                      <a:pt x="1674" y="2151"/>
                    </a:lnTo>
                    <a:lnTo>
                      <a:pt x="1676" y="2151"/>
                    </a:lnTo>
                    <a:lnTo>
                      <a:pt x="1676" y="2154"/>
                    </a:lnTo>
                    <a:lnTo>
                      <a:pt x="1676" y="2156"/>
                    </a:lnTo>
                    <a:lnTo>
                      <a:pt x="1679" y="2156"/>
                    </a:lnTo>
                    <a:lnTo>
                      <a:pt x="1679" y="2159"/>
                    </a:lnTo>
                    <a:lnTo>
                      <a:pt x="1679" y="2161"/>
                    </a:lnTo>
                    <a:lnTo>
                      <a:pt x="1676" y="2164"/>
                    </a:lnTo>
                    <a:lnTo>
                      <a:pt x="1679" y="2164"/>
                    </a:lnTo>
                    <a:lnTo>
                      <a:pt x="1679" y="2166"/>
                    </a:lnTo>
                    <a:lnTo>
                      <a:pt x="1679" y="2169"/>
                    </a:lnTo>
                    <a:lnTo>
                      <a:pt x="1679" y="2171"/>
                    </a:lnTo>
                    <a:lnTo>
                      <a:pt x="1681" y="2171"/>
                    </a:lnTo>
                    <a:lnTo>
                      <a:pt x="1681" y="2174"/>
                    </a:lnTo>
                    <a:lnTo>
                      <a:pt x="1681" y="2176"/>
                    </a:lnTo>
                    <a:lnTo>
                      <a:pt x="1684" y="2176"/>
                    </a:lnTo>
                    <a:lnTo>
                      <a:pt x="1684" y="2179"/>
                    </a:lnTo>
                    <a:lnTo>
                      <a:pt x="1686" y="2181"/>
                    </a:lnTo>
                    <a:lnTo>
                      <a:pt x="1686" y="2184"/>
                    </a:lnTo>
                    <a:lnTo>
                      <a:pt x="1686" y="2186"/>
                    </a:lnTo>
                    <a:lnTo>
                      <a:pt x="1686" y="2189"/>
                    </a:lnTo>
                    <a:lnTo>
                      <a:pt x="1686" y="2191"/>
                    </a:lnTo>
                    <a:lnTo>
                      <a:pt x="1684" y="2194"/>
                    </a:lnTo>
                    <a:lnTo>
                      <a:pt x="1686" y="2194"/>
                    </a:lnTo>
                    <a:lnTo>
                      <a:pt x="1686" y="2196"/>
                    </a:lnTo>
                    <a:lnTo>
                      <a:pt x="1689" y="2199"/>
                    </a:lnTo>
                    <a:lnTo>
                      <a:pt x="1689" y="2201"/>
                    </a:lnTo>
                    <a:lnTo>
                      <a:pt x="1689" y="2204"/>
                    </a:lnTo>
                    <a:lnTo>
                      <a:pt x="1686" y="2204"/>
                    </a:lnTo>
                    <a:lnTo>
                      <a:pt x="1686" y="2206"/>
                    </a:lnTo>
                    <a:lnTo>
                      <a:pt x="1686" y="2209"/>
                    </a:lnTo>
                    <a:lnTo>
                      <a:pt x="1686" y="2211"/>
                    </a:lnTo>
                    <a:lnTo>
                      <a:pt x="1684" y="2211"/>
                    </a:lnTo>
                    <a:lnTo>
                      <a:pt x="1684" y="2214"/>
                    </a:lnTo>
                    <a:lnTo>
                      <a:pt x="1681" y="2216"/>
                    </a:lnTo>
                    <a:lnTo>
                      <a:pt x="1681" y="2219"/>
                    </a:lnTo>
                    <a:lnTo>
                      <a:pt x="1681" y="2221"/>
                    </a:lnTo>
                    <a:lnTo>
                      <a:pt x="1681" y="2224"/>
                    </a:lnTo>
                    <a:lnTo>
                      <a:pt x="1684" y="2226"/>
                    </a:lnTo>
                    <a:lnTo>
                      <a:pt x="1681" y="2226"/>
                    </a:lnTo>
                    <a:lnTo>
                      <a:pt x="1681" y="2229"/>
                    </a:lnTo>
                    <a:lnTo>
                      <a:pt x="1681" y="2231"/>
                    </a:lnTo>
                    <a:lnTo>
                      <a:pt x="1684" y="2231"/>
                    </a:lnTo>
                    <a:lnTo>
                      <a:pt x="1684" y="2233"/>
                    </a:lnTo>
                    <a:lnTo>
                      <a:pt x="1681" y="2233"/>
                    </a:lnTo>
                    <a:lnTo>
                      <a:pt x="1684" y="2236"/>
                    </a:lnTo>
                    <a:lnTo>
                      <a:pt x="1684" y="2238"/>
                    </a:lnTo>
                    <a:lnTo>
                      <a:pt x="1684" y="2241"/>
                    </a:lnTo>
                    <a:lnTo>
                      <a:pt x="1681" y="2241"/>
                    </a:lnTo>
                    <a:lnTo>
                      <a:pt x="1681" y="2243"/>
                    </a:lnTo>
                    <a:lnTo>
                      <a:pt x="1681" y="2246"/>
                    </a:lnTo>
                    <a:lnTo>
                      <a:pt x="1681" y="2248"/>
                    </a:lnTo>
                    <a:lnTo>
                      <a:pt x="1681" y="2251"/>
                    </a:lnTo>
                    <a:lnTo>
                      <a:pt x="1681" y="2253"/>
                    </a:lnTo>
                    <a:lnTo>
                      <a:pt x="1684" y="2253"/>
                    </a:lnTo>
                    <a:lnTo>
                      <a:pt x="1684" y="2256"/>
                    </a:lnTo>
                    <a:lnTo>
                      <a:pt x="1684" y="2258"/>
                    </a:lnTo>
                    <a:lnTo>
                      <a:pt x="1686" y="2258"/>
                    </a:lnTo>
                    <a:lnTo>
                      <a:pt x="1686" y="2261"/>
                    </a:lnTo>
                    <a:lnTo>
                      <a:pt x="1689" y="2263"/>
                    </a:lnTo>
                    <a:lnTo>
                      <a:pt x="1691" y="2266"/>
                    </a:lnTo>
                    <a:lnTo>
                      <a:pt x="1694" y="2266"/>
                    </a:lnTo>
                    <a:lnTo>
                      <a:pt x="1694" y="2268"/>
                    </a:lnTo>
                    <a:lnTo>
                      <a:pt x="1694" y="2271"/>
                    </a:lnTo>
                    <a:lnTo>
                      <a:pt x="1696" y="2271"/>
                    </a:lnTo>
                    <a:lnTo>
                      <a:pt x="1694" y="2271"/>
                    </a:lnTo>
                    <a:lnTo>
                      <a:pt x="1696" y="2273"/>
                    </a:lnTo>
                    <a:lnTo>
                      <a:pt x="1699" y="2273"/>
                    </a:lnTo>
                    <a:lnTo>
                      <a:pt x="1701" y="2273"/>
                    </a:lnTo>
                    <a:lnTo>
                      <a:pt x="1701" y="2276"/>
                    </a:lnTo>
                    <a:lnTo>
                      <a:pt x="1704" y="2276"/>
                    </a:lnTo>
                    <a:lnTo>
                      <a:pt x="1706" y="2278"/>
                    </a:lnTo>
                    <a:lnTo>
                      <a:pt x="1709" y="2278"/>
                    </a:lnTo>
                    <a:lnTo>
                      <a:pt x="1711" y="2278"/>
                    </a:lnTo>
                    <a:lnTo>
                      <a:pt x="1719" y="2278"/>
                    </a:lnTo>
                    <a:lnTo>
                      <a:pt x="1721" y="2278"/>
                    </a:lnTo>
                    <a:lnTo>
                      <a:pt x="1724" y="2278"/>
                    </a:lnTo>
                    <a:lnTo>
                      <a:pt x="1726" y="2278"/>
                    </a:lnTo>
                    <a:lnTo>
                      <a:pt x="1729" y="2281"/>
                    </a:lnTo>
                    <a:lnTo>
                      <a:pt x="1731" y="2281"/>
                    </a:lnTo>
                    <a:lnTo>
                      <a:pt x="1736" y="2281"/>
                    </a:lnTo>
                    <a:lnTo>
                      <a:pt x="1739" y="2281"/>
                    </a:lnTo>
                    <a:lnTo>
                      <a:pt x="1744" y="2281"/>
                    </a:lnTo>
                    <a:lnTo>
                      <a:pt x="1749" y="2281"/>
                    </a:lnTo>
                    <a:lnTo>
                      <a:pt x="1753" y="2281"/>
                    </a:lnTo>
                    <a:lnTo>
                      <a:pt x="1758" y="2281"/>
                    </a:lnTo>
                    <a:lnTo>
                      <a:pt x="1761" y="2281"/>
                    </a:lnTo>
                    <a:lnTo>
                      <a:pt x="1766" y="2281"/>
                    </a:lnTo>
                    <a:lnTo>
                      <a:pt x="1768" y="2278"/>
                    </a:lnTo>
                    <a:lnTo>
                      <a:pt x="1771" y="2278"/>
                    </a:lnTo>
                    <a:lnTo>
                      <a:pt x="1773" y="2278"/>
                    </a:lnTo>
                    <a:lnTo>
                      <a:pt x="1776" y="2278"/>
                    </a:lnTo>
                    <a:lnTo>
                      <a:pt x="1778" y="2278"/>
                    </a:lnTo>
                    <a:lnTo>
                      <a:pt x="1781" y="2278"/>
                    </a:lnTo>
                    <a:lnTo>
                      <a:pt x="1783" y="2278"/>
                    </a:lnTo>
                    <a:lnTo>
                      <a:pt x="1786" y="2276"/>
                    </a:lnTo>
                    <a:lnTo>
                      <a:pt x="1788" y="2276"/>
                    </a:lnTo>
                    <a:lnTo>
                      <a:pt x="1791" y="2273"/>
                    </a:lnTo>
                    <a:lnTo>
                      <a:pt x="1793" y="2273"/>
                    </a:lnTo>
                    <a:lnTo>
                      <a:pt x="1796" y="2271"/>
                    </a:lnTo>
                    <a:lnTo>
                      <a:pt x="1798" y="2271"/>
                    </a:lnTo>
                    <a:lnTo>
                      <a:pt x="1798" y="2268"/>
                    </a:lnTo>
                    <a:lnTo>
                      <a:pt x="1801" y="2268"/>
                    </a:lnTo>
                    <a:lnTo>
                      <a:pt x="1801" y="2266"/>
                    </a:lnTo>
                    <a:lnTo>
                      <a:pt x="1803" y="2266"/>
                    </a:lnTo>
                    <a:lnTo>
                      <a:pt x="1806" y="2268"/>
                    </a:lnTo>
                    <a:lnTo>
                      <a:pt x="1813" y="2271"/>
                    </a:lnTo>
                    <a:lnTo>
                      <a:pt x="1818" y="2273"/>
                    </a:lnTo>
                    <a:lnTo>
                      <a:pt x="1821" y="2273"/>
                    </a:lnTo>
                    <a:lnTo>
                      <a:pt x="1823" y="2273"/>
                    </a:lnTo>
                    <a:lnTo>
                      <a:pt x="1826" y="2273"/>
                    </a:lnTo>
                    <a:lnTo>
                      <a:pt x="1828" y="2276"/>
                    </a:lnTo>
                    <a:lnTo>
                      <a:pt x="1830" y="2276"/>
                    </a:lnTo>
                    <a:lnTo>
                      <a:pt x="1833" y="2278"/>
                    </a:lnTo>
                    <a:lnTo>
                      <a:pt x="1835" y="2278"/>
                    </a:lnTo>
                    <a:lnTo>
                      <a:pt x="1838" y="2278"/>
                    </a:lnTo>
                    <a:lnTo>
                      <a:pt x="1840" y="2278"/>
                    </a:lnTo>
                    <a:lnTo>
                      <a:pt x="1843" y="2276"/>
                    </a:lnTo>
                    <a:lnTo>
                      <a:pt x="1848" y="2276"/>
                    </a:lnTo>
                    <a:lnTo>
                      <a:pt x="1850" y="2276"/>
                    </a:lnTo>
                    <a:lnTo>
                      <a:pt x="1855" y="2276"/>
                    </a:lnTo>
                    <a:lnTo>
                      <a:pt x="1858" y="2276"/>
                    </a:lnTo>
                    <a:lnTo>
                      <a:pt x="1858" y="2278"/>
                    </a:lnTo>
                    <a:lnTo>
                      <a:pt x="1860" y="2278"/>
                    </a:lnTo>
                    <a:lnTo>
                      <a:pt x="1863" y="2278"/>
                    </a:lnTo>
                    <a:lnTo>
                      <a:pt x="1863" y="2276"/>
                    </a:lnTo>
                    <a:lnTo>
                      <a:pt x="1865" y="2278"/>
                    </a:lnTo>
                    <a:lnTo>
                      <a:pt x="1868" y="2278"/>
                    </a:lnTo>
                    <a:lnTo>
                      <a:pt x="1870" y="2278"/>
                    </a:lnTo>
                    <a:lnTo>
                      <a:pt x="1873" y="2278"/>
                    </a:lnTo>
                    <a:lnTo>
                      <a:pt x="1875" y="2278"/>
                    </a:lnTo>
                    <a:lnTo>
                      <a:pt x="1878" y="2278"/>
                    </a:lnTo>
                    <a:lnTo>
                      <a:pt x="1880" y="2278"/>
                    </a:lnTo>
                    <a:lnTo>
                      <a:pt x="1883" y="2281"/>
                    </a:lnTo>
                    <a:lnTo>
                      <a:pt x="1885" y="2283"/>
                    </a:lnTo>
                    <a:lnTo>
                      <a:pt x="1888" y="2283"/>
                    </a:lnTo>
                    <a:lnTo>
                      <a:pt x="1890" y="2283"/>
                    </a:lnTo>
                    <a:lnTo>
                      <a:pt x="1895" y="2283"/>
                    </a:lnTo>
                    <a:lnTo>
                      <a:pt x="1898" y="2283"/>
                    </a:lnTo>
                    <a:lnTo>
                      <a:pt x="1900" y="2281"/>
                    </a:lnTo>
                    <a:lnTo>
                      <a:pt x="1903" y="2283"/>
                    </a:lnTo>
                    <a:lnTo>
                      <a:pt x="1905" y="2283"/>
                    </a:lnTo>
                    <a:lnTo>
                      <a:pt x="1908" y="2283"/>
                    </a:lnTo>
                    <a:lnTo>
                      <a:pt x="1910" y="2281"/>
                    </a:lnTo>
                    <a:lnTo>
                      <a:pt x="1912" y="2281"/>
                    </a:lnTo>
                    <a:lnTo>
                      <a:pt x="1915" y="2278"/>
                    </a:lnTo>
                    <a:lnTo>
                      <a:pt x="1917" y="2278"/>
                    </a:lnTo>
                    <a:lnTo>
                      <a:pt x="1920" y="2276"/>
                    </a:lnTo>
                    <a:lnTo>
                      <a:pt x="1922" y="2276"/>
                    </a:lnTo>
                    <a:lnTo>
                      <a:pt x="1922" y="2273"/>
                    </a:lnTo>
                    <a:lnTo>
                      <a:pt x="1922" y="2271"/>
                    </a:lnTo>
                    <a:lnTo>
                      <a:pt x="1925" y="2268"/>
                    </a:lnTo>
                    <a:lnTo>
                      <a:pt x="1922" y="2266"/>
                    </a:lnTo>
                    <a:lnTo>
                      <a:pt x="1925" y="2263"/>
                    </a:lnTo>
                    <a:lnTo>
                      <a:pt x="1925" y="2261"/>
                    </a:lnTo>
                    <a:lnTo>
                      <a:pt x="1927" y="2261"/>
                    </a:lnTo>
                    <a:lnTo>
                      <a:pt x="1927" y="2256"/>
                    </a:lnTo>
                    <a:lnTo>
                      <a:pt x="1930" y="2253"/>
                    </a:lnTo>
                    <a:lnTo>
                      <a:pt x="1932" y="2251"/>
                    </a:lnTo>
                    <a:lnTo>
                      <a:pt x="1932" y="2248"/>
                    </a:lnTo>
                    <a:lnTo>
                      <a:pt x="1935" y="2246"/>
                    </a:lnTo>
                    <a:lnTo>
                      <a:pt x="1940" y="2243"/>
                    </a:lnTo>
                    <a:lnTo>
                      <a:pt x="1940" y="2241"/>
                    </a:lnTo>
                    <a:lnTo>
                      <a:pt x="1942" y="2238"/>
                    </a:lnTo>
                    <a:lnTo>
                      <a:pt x="1942" y="2236"/>
                    </a:lnTo>
                    <a:lnTo>
                      <a:pt x="1945" y="2236"/>
                    </a:lnTo>
                    <a:lnTo>
                      <a:pt x="1947" y="2233"/>
                    </a:lnTo>
                    <a:lnTo>
                      <a:pt x="1950" y="2233"/>
                    </a:lnTo>
                    <a:lnTo>
                      <a:pt x="1950" y="2231"/>
                    </a:lnTo>
                    <a:lnTo>
                      <a:pt x="1952" y="2233"/>
                    </a:lnTo>
                    <a:lnTo>
                      <a:pt x="1955" y="2233"/>
                    </a:lnTo>
                    <a:lnTo>
                      <a:pt x="1957" y="2233"/>
                    </a:lnTo>
                    <a:lnTo>
                      <a:pt x="1960" y="2233"/>
                    </a:lnTo>
                    <a:lnTo>
                      <a:pt x="1962" y="2236"/>
                    </a:lnTo>
                    <a:lnTo>
                      <a:pt x="1965" y="2236"/>
                    </a:lnTo>
                    <a:lnTo>
                      <a:pt x="1967" y="2238"/>
                    </a:lnTo>
                    <a:lnTo>
                      <a:pt x="1970" y="2238"/>
                    </a:lnTo>
                    <a:lnTo>
                      <a:pt x="1972" y="2238"/>
                    </a:lnTo>
                    <a:lnTo>
                      <a:pt x="1975" y="2241"/>
                    </a:lnTo>
                    <a:lnTo>
                      <a:pt x="1977" y="2241"/>
                    </a:lnTo>
                    <a:lnTo>
                      <a:pt x="1980" y="2241"/>
                    </a:lnTo>
                    <a:lnTo>
                      <a:pt x="1982" y="2241"/>
                    </a:lnTo>
                    <a:lnTo>
                      <a:pt x="1982" y="2243"/>
                    </a:lnTo>
                    <a:lnTo>
                      <a:pt x="1985" y="2243"/>
                    </a:lnTo>
                    <a:lnTo>
                      <a:pt x="1987" y="2246"/>
                    </a:lnTo>
                    <a:lnTo>
                      <a:pt x="1992" y="2246"/>
                    </a:lnTo>
                    <a:lnTo>
                      <a:pt x="1994" y="2248"/>
                    </a:lnTo>
                    <a:lnTo>
                      <a:pt x="1997" y="2248"/>
                    </a:lnTo>
                    <a:lnTo>
                      <a:pt x="1999" y="2248"/>
                    </a:lnTo>
                    <a:lnTo>
                      <a:pt x="2002" y="2248"/>
                    </a:lnTo>
                    <a:lnTo>
                      <a:pt x="2004" y="2248"/>
                    </a:lnTo>
                    <a:lnTo>
                      <a:pt x="2004" y="2251"/>
                    </a:lnTo>
                    <a:lnTo>
                      <a:pt x="2007" y="2251"/>
                    </a:lnTo>
                    <a:lnTo>
                      <a:pt x="2009" y="2253"/>
                    </a:lnTo>
                    <a:lnTo>
                      <a:pt x="2012" y="2256"/>
                    </a:lnTo>
                    <a:lnTo>
                      <a:pt x="2014" y="2256"/>
                    </a:lnTo>
                    <a:lnTo>
                      <a:pt x="2017" y="2258"/>
                    </a:lnTo>
                    <a:lnTo>
                      <a:pt x="2019" y="2256"/>
                    </a:lnTo>
                    <a:lnTo>
                      <a:pt x="2019" y="2258"/>
                    </a:lnTo>
                    <a:lnTo>
                      <a:pt x="2022" y="2258"/>
                    </a:lnTo>
                    <a:lnTo>
                      <a:pt x="2027" y="2258"/>
                    </a:lnTo>
                    <a:lnTo>
                      <a:pt x="2029" y="2258"/>
                    </a:lnTo>
                    <a:lnTo>
                      <a:pt x="2032" y="2258"/>
                    </a:lnTo>
                    <a:lnTo>
                      <a:pt x="2032" y="2256"/>
                    </a:lnTo>
                    <a:lnTo>
                      <a:pt x="2034" y="2256"/>
                    </a:lnTo>
                    <a:lnTo>
                      <a:pt x="2034" y="2253"/>
                    </a:lnTo>
                    <a:lnTo>
                      <a:pt x="2037" y="2253"/>
                    </a:lnTo>
                    <a:lnTo>
                      <a:pt x="2037" y="2251"/>
                    </a:lnTo>
                    <a:lnTo>
                      <a:pt x="2039" y="2251"/>
                    </a:lnTo>
                    <a:lnTo>
                      <a:pt x="2042" y="2251"/>
                    </a:lnTo>
                    <a:lnTo>
                      <a:pt x="2044" y="2251"/>
                    </a:lnTo>
                    <a:lnTo>
                      <a:pt x="2047" y="2251"/>
                    </a:lnTo>
                    <a:lnTo>
                      <a:pt x="2052" y="2253"/>
                    </a:lnTo>
                    <a:lnTo>
                      <a:pt x="2054" y="2253"/>
                    </a:lnTo>
                    <a:lnTo>
                      <a:pt x="2057" y="2253"/>
                    </a:lnTo>
                    <a:lnTo>
                      <a:pt x="2057" y="2251"/>
                    </a:lnTo>
                    <a:lnTo>
                      <a:pt x="2059" y="2251"/>
                    </a:lnTo>
                    <a:lnTo>
                      <a:pt x="2062" y="2248"/>
                    </a:lnTo>
                    <a:lnTo>
                      <a:pt x="2064" y="2248"/>
                    </a:lnTo>
                    <a:lnTo>
                      <a:pt x="2064" y="2251"/>
                    </a:lnTo>
                    <a:lnTo>
                      <a:pt x="2066" y="2251"/>
                    </a:lnTo>
                    <a:lnTo>
                      <a:pt x="2066" y="2248"/>
                    </a:lnTo>
                    <a:lnTo>
                      <a:pt x="2069" y="2248"/>
                    </a:lnTo>
                    <a:lnTo>
                      <a:pt x="2071" y="2248"/>
                    </a:lnTo>
                    <a:lnTo>
                      <a:pt x="2071" y="2251"/>
                    </a:lnTo>
                    <a:lnTo>
                      <a:pt x="2071" y="2253"/>
                    </a:lnTo>
                    <a:lnTo>
                      <a:pt x="2074" y="2253"/>
                    </a:lnTo>
                    <a:lnTo>
                      <a:pt x="2074" y="2251"/>
                    </a:lnTo>
                    <a:lnTo>
                      <a:pt x="2076" y="2251"/>
                    </a:lnTo>
                    <a:lnTo>
                      <a:pt x="2079" y="2251"/>
                    </a:lnTo>
                    <a:lnTo>
                      <a:pt x="2081" y="2253"/>
                    </a:lnTo>
                    <a:lnTo>
                      <a:pt x="2084" y="2256"/>
                    </a:lnTo>
                    <a:lnTo>
                      <a:pt x="2086" y="2256"/>
                    </a:lnTo>
                    <a:lnTo>
                      <a:pt x="2086" y="2258"/>
                    </a:lnTo>
                    <a:lnTo>
                      <a:pt x="2089" y="2258"/>
                    </a:lnTo>
                    <a:lnTo>
                      <a:pt x="2091" y="2258"/>
                    </a:lnTo>
                    <a:lnTo>
                      <a:pt x="2091" y="2261"/>
                    </a:lnTo>
                    <a:lnTo>
                      <a:pt x="2091" y="2263"/>
                    </a:lnTo>
                    <a:lnTo>
                      <a:pt x="2094" y="2263"/>
                    </a:lnTo>
                    <a:lnTo>
                      <a:pt x="2094" y="2266"/>
                    </a:lnTo>
                    <a:lnTo>
                      <a:pt x="2096" y="2266"/>
                    </a:lnTo>
                    <a:lnTo>
                      <a:pt x="2099" y="2266"/>
                    </a:lnTo>
                    <a:lnTo>
                      <a:pt x="2101" y="2266"/>
                    </a:lnTo>
                    <a:lnTo>
                      <a:pt x="2104" y="2266"/>
                    </a:lnTo>
                    <a:lnTo>
                      <a:pt x="2106" y="2266"/>
                    </a:lnTo>
                    <a:lnTo>
                      <a:pt x="2106" y="2268"/>
                    </a:lnTo>
                    <a:lnTo>
                      <a:pt x="2109" y="2271"/>
                    </a:lnTo>
                    <a:lnTo>
                      <a:pt x="2109" y="2273"/>
                    </a:lnTo>
                    <a:lnTo>
                      <a:pt x="2109" y="2276"/>
                    </a:lnTo>
                    <a:lnTo>
                      <a:pt x="2111" y="2276"/>
                    </a:lnTo>
                    <a:lnTo>
                      <a:pt x="2111" y="2278"/>
                    </a:lnTo>
                    <a:lnTo>
                      <a:pt x="2114" y="2278"/>
                    </a:lnTo>
                    <a:lnTo>
                      <a:pt x="2114" y="2281"/>
                    </a:lnTo>
                    <a:lnTo>
                      <a:pt x="2116" y="2281"/>
                    </a:lnTo>
                    <a:lnTo>
                      <a:pt x="2116" y="2283"/>
                    </a:lnTo>
                    <a:lnTo>
                      <a:pt x="2119" y="2283"/>
                    </a:lnTo>
                    <a:lnTo>
                      <a:pt x="2119" y="2286"/>
                    </a:lnTo>
                    <a:lnTo>
                      <a:pt x="2119" y="2288"/>
                    </a:lnTo>
                    <a:lnTo>
                      <a:pt x="2119" y="2291"/>
                    </a:lnTo>
                    <a:lnTo>
                      <a:pt x="2119" y="2293"/>
                    </a:lnTo>
                    <a:lnTo>
                      <a:pt x="2116" y="2293"/>
                    </a:lnTo>
                    <a:lnTo>
                      <a:pt x="2114" y="2296"/>
                    </a:lnTo>
                    <a:lnTo>
                      <a:pt x="2111" y="2298"/>
                    </a:lnTo>
                    <a:lnTo>
                      <a:pt x="2109" y="2298"/>
                    </a:lnTo>
                    <a:lnTo>
                      <a:pt x="2109" y="2301"/>
                    </a:lnTo>
                    <a:lnTo>
                      <a:pt x="2106" y="2301"/>
                    </a:lnTo>
                    <a:lnTo>
                      <a:pt x="2106" y="2303"/>
                    </a:lnTo>
                    <a:lnTo>
                      <a:pt x="2104" y="2306"/>
                    </a:lnTo>
                    <a:lnTo>
                      <a:pt x="2101" y="2306"/>
                    </a:lnTo>
                    <a:lnTo>
                      <a:pt x="2099" y="2306"/>
                    </a:lnTo>
                    <a:lnTo>
                      <a:pt x="2099" y="2308"/>
                    </a:lnTo>
                    <a:lnTo>
                      <a:pt x="2096" y="2308"/>
                    </a:lnTo>
                    <a:lnTo>
                      <a:pt x="2096" y="2306"/>
                    </a:lnTo>
                    <a:lnTo>
                      <a:pt x="2094" y="2306"/>
                    </a:lnTo>
                    <a:lnTo>
                      <a:pt x="2091" y="2306"/>
                    </a:lnTo>
                    <a:lnTo>
                      <a:pt x="2089" y="2308"/>
                    </a:lnTo>
                    <a:lnTo>
                      <a:pt x="2086" y="2308"/>
                    </a:lnTo>
                    <a:lnTo>
                      <a:pt x="2084" y="2308"/>
                    </a:lnTo>
                    <a:lnTo>
                      <a:pt x="2081" y="2308"/>
                    </a:lnTo>
                    <a:lnTo>
                      <a:pt x="2079" y="2308"/>
                    </a:lnTo>
                    <a:lnTo>
                      <a:pt x="2079" y="2306"/>
                    </a:lnTo>
                    <a:lnTo>
                      <a:pt x="2076" y="2306"/>
                    </a:lnTo>
                    <a:lnTo>
                      <a:pt x="2076" y="2303"/>
                    </a:lnTo>
                    <a:lnTo>
                      <a:pt x="2079" y="2303"/>
                    </a:lnTo>
                    <a:lnTo>
                      <a:pt x="2079" y="2301"/>
                    </a:lnTo>
                    <a:lnTo>
                      <a:pt x="2076" y="2301"/>
                    </a:lnTo>
                    <a:lnTo>
                      <a:pt x="2079" y="2301"/>
                    </a:lnTo>
                    <a:lnTo>
                      <a:pt x="2079" y="2298"/>
                    </a:lnTo>
                    <a:lnTo>
                      <a:pt x="2076" y="2298"/>
                    </a:lnTo>
                    <a:lnTo>
                      <a:pt x="2076" y="2296"/>
                    </a:lnTo>
                    <a:lnTo>
                      <a:pt x="2074" y="2296"/>
                    </a:lnTo>
                    <a:lnTo>
                      <a:pt x="2074" y="2293"/>
                    </a:lnTo>
                    <a:lnTo>
                      <a:pt x="2071" y="2293"/>
                    </a:lnTo>
                    <a:lnTo>
                      <a:pt x="2071" y="2296"/>
                    </a:lnTo>
                    <a:lnTo>
                      <a:pt x="2071" y="2293"/>
                    </a:lnTo>
                    <a:lnTo>
                      <a:pt x="2069" y="2293"/>
                    </a:lnTo>
                    <a:lnTo>
                      <a:pt x="2069" y="2291"/>
                    </a:lnTo>
                    <a:lnTo>
                      <a:pt x="2069" y="2288"/>
                    </a:lnTo>
                    <a:lnTo>
                      <a:pt x="2066" y="2288"/>
                    </a:lnTo>
                    <a:lnTo>
                      <a:pt x="2069" y="2288"/>
                    </a:lnTo>
                    <a:lnTo>
                      <a:pt x="2069" y="2286"/>
                    </a:lnTo>
                    <a:lnTo>
                      <a:pt x="2066" y="2283"/>
                    </a:lnTo>
                    <a:lnTo>
                      <a:pt x="2064" y="2283"/>
                    </a:lnTo>
                    <a:lnTo>
                      <a:pt x="2062" y="2283"/>
                    </a:lnTo>
                    <a:lnTo>
                      <a:pt x="2059" y="2283"/>
                    </a:lnTo>
                    <a:lnTo>
                      <a:pt x="2057" y="2286"/>
                    </a:lnTo>
                    <a:lnTo>
                      <a:pt x="2054" y="2288"/>
                    </a:lnTo>
                    <a:lnTo>
                      <a:pt x="2052" y="2291"/>
                    </a:lnTo>
                    <a:lnTo>
                      <a:pt x="2054" y="2293"/>
                    </a:lnTo>
                    <a:lnTo>
                      <a:pt x="2052" y="2293"/>
                    </a:lnTo>
                    <a:lnTo>
                      <a:pt x="2052" y="2296"/>
                    </a:lnTo>
                    <a:lnTo>
                      <a:pt x="2049" y="2296"/>
                    </a:lnTo>
                    <a:lnTo>
                      <a:pt x="2047" y="2296"/>
                    </a:lnTo>
                    <a:lnTo>
                      <a:pt x="2047" y="2298"/>
                    </a:lnTo>
                    <a:lnTo>
                      <a:pt x="2044" y="2298"/>
                    </a:lnTo>
                    <a:lnTo>
                      <a:pt x="2044" y="2301"/>
                    </a:lnTo>
                    <a:lnTo>
                      <a:pt x="2047" y="2303"/>
                    </a:lnTo>
                    <a:lnTo>
                      <a:pt x="2049" y="2306"/>
                    </a:lnTo>
                    <a:lnTo>
                      <a:pt x="2052" y="2306"/>
                    </a:lnTo>
                    <a:lnTo>
                      <a:pt x="2052" y="2308"/>
                    </a:lnTo>
                    <a:lnTo>
                      <a:pt x="2054" y="2308"/>
                    </a:lnTo>
                    <a:lnTo>
                      <a:pt x="2057" y="2310"/>
                    </a:lnTo>
                    <a:lnTo>
                      <a:pt x="2054" y="2310"/>
                    </a:lnTo>
                    <a:lnTo>
                      <a:pt x="2054" y="2313"/>
                    </a:lnTo>
                    <a:lnTo>
                      <a:pt x="2052" y="2313"/>
                    </a:lnTo>
                    <a:lnTo>
                      <a:pt x="2052" y="2315"/>
                    </a:lnTo>
                    <a:lnTo>
                      <a:pt x="2049" y="2315"/>
                    </a:lnTo>
                    <a:lnTo>
                      <a:pt x="2052" y="2318"/>
                    </a:lnTo>
                    <a:lnTo>
                      <a:pt x="2054" y="2318"/>
                    </a:lnTo>
                    <a:lnTo>
                      <a:pt x="2054" y="2320"/>
                    </a:lnTo>
                    <a:lnTo>
                      <a:pt x="2057" y="2320"/>
                    </a:lnTo>
                    <a:lnTo>
                      <a:pt x="2059" y="2320"/>
                    </a:lnTo>
                    <a:lnTo>
                      <a:pt x="2059" y="2318"/>
                    </a:lnTo>
                    <a:lnTo>
                      <a:pt x="2062" y="2318"/>
                    </a:lnTo>
                    <a:lnTo>
                      <a:pt x="2062" y="2315"/>
                    </a:lnTo>
                    <a:lnTo>
                      <a:pt x="2059" y="2315"/>
                    </a:lnTo>
                    <a:lnTo>
                      <a:pt x="2062" y="2315"/>
                    </a:lnTo>
                    <a:lnTo>
                      <a:pt x="2064" y="2315"/>
                    </a:lnTo>
                    <a:lnTo>
                      <a:pt x="2064" y="2318"/>
                    </a:lnTo>
                    <a:lnTo>
                      <a:pt x="2066" y="2318"/>
                    </a:lnTo>
                    <a:lnTo>
                      <a:pt x="2069" y="2318"/>
                    </a:lnTo>
                    <a:lnTo>
                      <a:pt x="2069" y="2320"/>
                    </a:lnTo>
                    <a:lnTo>
                      <a:pt x="2071" y="2320"/>
                    </a:lnTo>
                    <a:lnTo>
                      <a:pt x="2071" y="2323"/>
                    </a:lnTo>
                    <a:lnTo>
                      <a:pt x="2069" y="2323"/>
                    </a:lnTo>
                    <a:lnTo>
                      <a:pt x="2069" y="2325"/>
                    </a:lnTo>
                    <a:lnTo>
                      <a:pt x="2069" y="2328"/>
                    </a:lnTo>
                    <a:lnTo>
                      <a:pt x="2069" y="2330"/>
                    </a:lnTo>
                    <a:lnTo>
                      <a:pt x="2069" y="2333"/>
                    </a:lnTo>
                    <a:lnTo>
                      <a:pt x="2071" y="2335"/>
                    </a:lnTo>
                    <a:lnTo>
                      <a:pt x="2074" y="2335"/>
                    </a:lnTo>
                    <a:lnTo>
                      <a:pt x="2076" y="2335"/>
                    </a:lnTo>
                    <a:lnTo>
                      <a:pt x="2079" y="2335"/>
                    </a:lnTo>
                    <a:lnTo>
                      <a:pt x="2079" y="2333"/>
                    </a:lnTo>
                    <a:lnTo>
                      <a:pt x="2081" y="2333"/>
                    </a:lnTo>
                    <a:lnTo>
                      <a:pt x="2084" y="2333"/>
                    </a:lnTo>
                    <a:lnTo>
                      <a:pt x="2086" y="2333"/>
                    </a:lnTo>
                    <a:lnTo>
                      <a:pt x="2089" y="2333"/>
                    </a:lnTo>
                    <a:lnTo>
                      <a:pt x="2091" y="2333"/>
                    </a:lnTo>
                    <a:lnTo>
                      <a:pt x="2094" y="2335"/>
                    </a:lnTo>
                    <a:lnTo>
                      <a:pt x="2096" y="2335"/>
                    </a:lnTo>
                    <a:lnTo>
                      <a:pt x="2096" y="2338"/>
                    </a:lnTo>
                    <a:lnTo>
                      <a:pt x="2099" y="2338"/>
                    </a:lnTo>
                    <a:lnTo>
                      <a:pt x="2101" y="2340"/>
                    </a:lnTo>
                    <a:lnTo>
                      <a:pt x="2104" y="2340"/>
                    </a:lnTo>
                    <a:lnTo>
                      <a:pt x="2104" y="2343"/>
                    </a:lnTo>
                    <a:lnTo>
                      <a:pt x="2104" y="2345"/>
                    </a:lnTo>
                    <a:lnTo>
                      <a:pt x="2104" y="2348"/>
                    </a:lnTo>
                    <a:lnTo>
                      <a:pt x="2101" y="2348"/>
                    </a:lnTo>
                    <a:lnTo>
                      <a:pt x="2101" y="2350"/>
                    </a:lnTo>
                    <a:lnTo>
                      <a:pt x="2101" y="2353"/>
                    </a:lnTo>
                    <a:lnTo>
                      <a:pt x="2099" y="2353"/>
                    </a:lnTo>
                    <a:lnTo>
                      <a:pt x="2099" y="2355"/>
                    </a:lnTo>
                    <a:lnTo>
                      <a:pt x="2096" y="2355"/>
                    </a:lnTo>
                    <a:lnTo>
                      <a:pt x="2094" y="2355"/>
                    </a:lnTo>
                    <a:lnTo>
                      <a:pt x="2094" y="2358"/>
                    </a:lnTo>
                    <a:lnTo>
                      <a:pt x="2091" y="2358"/>
                    </a:lnTo>
                    <a:lnTo>
                      <a:pt x="2089" y="2358"/>
                    </a:lnTo>
                    <a:lnTo>
                      <a:pt x="2086" y="2358"/>
                    </a:lnTo>
                    <a:lnTo>
                      <a:pt x="2084" y="2358"/>
                    </a:lnTo>
                    <a:lnTo>
                      <a:pt x="2081" y="2358"/>
                    </a:lnTo>
                    <a:lnTo>
                      <a:pt x="2079" y="2358"/>
                    </a:lnTo>
                    <a:lnTo>
                      <a:pt x="2076" y="2358"/>
                    </a:lnTo>
                    <a:lnTo>
                      <a:pt x="2074" y="2358"/>
                    </a:lnTo>
                    <a:lnTo>
                      <a:pt x="2071" y="2360"/>
                    </a:lnTo>
                    <a:lnTo>
                      <a:pt x="2069" y="2360"/>
                    </a:lnTo>
                    <a:lnTo>
                      <a:pt x="2066" y="2360"/>
                    </a:lnTo>
                    <a:lnTo>
                      <a:pt x="2066" y="2363"/>
                    </a:lnTo>
                    <a:lnTo>
                      <a:pt x="2066" y="2365"/>
                    </a:lnTo>
                    <a:lnTo>
                      <a:pt x="2064" y="2365"/>
                    </a:lnTo>
                    <a:lnTo>
                      <a:pt x="2062" y="2365"/>
                    </a:lnTo>
                    <a:lnTo>
                      <a:pt x="2062" y="2368"/>
                    </a:lnTo>
                    <a:lnTo>
                      <a:pt x="2062" y="2370"/>
                    </a:lnTo>
                    <a:lnTo>
                      <a:pt x="2064" y="2370"/>
                    </a:lnTo>
                    <a:lnTo>
                      <a:pt x="2064" y="2373"/>
                    </a:lnTo>
                    <a:lnTo>
                      <a:pt x="2064" y="2375"/>
                    </a:lnTo>
                    <a:lnTo>
                      <a:pt x="2066" y="2375"/>
                    </a:lnTo>
                    <a:lnTo>
                      <a:pt x="2066" y="2378"/>
                    </a:lnTo>
                    <a:lnTo>
                      <a:pt x="2066" y="2380"/>
                    </a:lnTo>
                    <a:lnTo>
                      <a:pt x="2069" y="2380"/>
                    </a:lnTo>
                    <a:lnTo>
                      <a:pt x="2069" y="2383"/>
                    </a:lnTo>
                    <a:lnTo>
                      <a:pt x="2069" y="2385"/>
                    </a:lnTo>
                    <a:lnTo>
                      <a:pt x="2066" y="2385"/>
                    </a:lnTo>
                    <a:lnTo>
                      <a:pt x="2066" y="2387"/>
                    </a:lnTo>
                    <a:lnTo>
                      <a:pt x="2066" y="2390"/>
                    </a:lnTo>
                    <a:lnTo>
                      <a:pt x="2064" y="2390"/>
                    </a:lnTo>
                    <a:lnTo>
                      <a:pt x="2064" y="2392"/>
                    </a:lnTo>
                    <a:lnTo>
                      <a:pt x="2064" y="2395"/>
                    </a:lnTo>
                    <a:lnTo>
                      <a:pt x="2064" y="2397"/>
                    </a:lnTo>
                    <a:lnTo>
                      <a:pt x="2066" y="2400"/>
                    </a:lnTo>
                    <a:lnTo>
                      <a:pt x="2069" y="2400"/>
                    </a:lnTo>
                    <a:lnTo>
                      <a:pt x="2069" y="2402"/>
                    </a:lnTo>
                    <a:lnTo>
                      <a:pt x="2071" y="2402"/>
                    </a:lnTo>
                    <a:lnTo>
                      <a:pt x="2071" y="2405"/>
                    </a:lnTo>
                    <a:lnTo>
                      <a:pt x="2069" y="2405"/>
                    </a:lnTo>
                    <a:lnTo>
                      <a:pt x="2066" y="2405"/>
                    </a:lnTo>
                    <a:lnTo>
                      <a:pt x="2064" y="2407"/>
                    </a:lnTo>
                    <a:lnTo>
                      <a:pt x="2059" y="2407"/>
                    </a:lnTo>
                    <a:lnTo>
                      <a:pt x="2059" y="2410"/>
                    </a:lnTo>
                    <a:lnTo>
                      <a:pt x="2057" y="2410"/>
                    </a:lnTo>
                    <a:lnTo>
                      <a:pt x="2057" y="2412"/>
                    </a:lnTo>
                    <a:lnTo>
                      <a:pt x="2054" y="2412"/>
                    </a:lnTo>
                    <a:lnTo>
                      <a:pt x="2052" y="2412"/>
                    </a:lnTo>
                    <a:lnTo>
                      <a:pt x="2052" y="2410"/>
                    </a:lnTo>
                    <a:lnTo>
                      <a:pt x="2049" y="2410"/>
                    </a:lnTo>
                    <a:lnTo>
                      <a:pt x="2047" y="2412"/>
                    </a:lnTo>
                    <a:lnTo>
                      <a:pt x="2044" y="2412"/>
                    </a:lnTo>
                    <a:lnTo>
                      <a:pt x="2042" y="2412"/>
                    </a:lnTo>
                    <a:lnTo>
                      <a:pt x="2039" y="2412"/>
                    </a:lnTo>
                    <a:lnTo>
                      <a:pt x="2039" y="2415"/>
                    </a:lnTo>
                    <a:lnTo>
                      <a:pt x="2039" y="2417"/>
                    </a:lnTo>
                    <a:lnTo>
                      <a:pt x="2042" y="2417"/>
                    </a:lnTo>
                    <a:lnTo>
                      <a:pt x="2042" y="2420"/>
                    </a:lnTo>
                    <a:lnTo>
                      <a:pt x="2039" y="2420"/>
                    </a:lnTo>
                    <a:lnTo>
                      <a:pt x="2037" y="2422"/>
                    </a:lnTo>
                    <a:lnTo>
                      <a:pt x="2034" y="2422"/>
                    </a:lnTo>
                    <a:lnTo>
                      <a:pt x="2034" y="2420"/>
                    </a:lnTo>
                    <a:lnTo>
                      <a:pt x="2032" y="2420"/>
                    </a:lnTo>
                    <a:lnTo>
                      <a:pt x="2032" y="2422"/>
                    </a:lnTo>
                    <a:lnTo>
                      <a:pt x="2029" y="2422"/>
                    </a:lnTo>
                    <a:lnTo>
                      <a:pt x="2027" y="2422"/>
                    </a:lnTo>
                    <a:lnTo>
                      <a:pt x="2027" y="2425"/>
                    </a:lnTo>
                    <a:lnTo>
                      <a:pt x="2024" y="2425"/>
                    </a:lnTo>
                    <a:lnTo>
                      <a:pt x="2024" y="2427"/>
                    </a:lnTo>
                    <a:lnTo>
                      <a:pt x="2027" y="2427"/>
                    </a:lnTo>
                    <a:lnTo>
                      <a:pt x="2027" y="2430"/>
                    </a:lnTo>
                    <a:lnTo>
                      <a:pt x="2029" y="2432"/>
                    </a:lnTo>
                    <a:lnTo>
                      <a:pt x="2032" y="2435"/>
                    </a:lnTo>
                    <a:lnTo>
                      <a:pt x="2029" y="2435"/>
                    </a:lnTo>
                    <a:lnTo>
                      <a:pt x="2029" y="2437"/>
                    </a:lnTo>
                    <a:lnTo>
                      <a:pt x="2032" y="2440"/>
                    </a:lnTo>
                    <a:lnTo>
                      <a:pt x="2029" y="2440"/>
                    </a:lnTo>
                    <a:lnTo>
                      <a:pt x="2027" y="2442"/>
                    </a:lnTo>
                    <a:lnTo>
                      <a:pt x="2024" y="2442"/>
                    </a:lnTo>
                    <a:lnTo>
                      <a:pt x="2024" y="2445"/>
                    </a:lnTo>
                    <a:lnTo>
                      <a:pt x="2024" y="2447"/>
                    </a:lnTo>
                    <a:lnTo>
                      <a:pt x="2024" y="2450"/>
                    </a:lnTo>
                    <a:lnTo>
                      <a:pt x="2027" y="2452"/>
                    </a:lnTo>
                    <a:lnTo>
                      <a:pt x="2029" y="2455"/>
                    </a:lnTo>
                    <a:lnTo>
                      <a:pt x="2032" y="2455"/>
                    </a:lnTo>
                    <a:lnTo>
                      <a:pt x="2032" y="2457"/>
                    </a:lnTo>
                    <a:lnTo>
                      <a:pt x="2034" y="2457"/>
                    </a:lnTo>
                    <a:lnTo>
                      <a:pt x="2037" y="2457"/>
                    </a:lnTo>
                    <a:lnTo>
                      <a:pt x="2039" y="2460"/>
                    </a:lnTo>
                    <a:lnTo>
                      <a:pt x="2042" y="2460"/>
                    </a:lnTo>
                    <a:lnTo>
                      <a:pt x="2044" y="2460"/>
                    </a:lnTo>
                    <a:lnTo>
                      <a:pt x="2047" y="2460"/>
                    </a:lnTo>
                    <a:lnTo>
                      <a:pt x="2049" y="2460"/>
                    </a:lnTo>
                    <a:lnTo>
                      <a:pt x="2052" y="2460"/>
                    </a:lnTo>
                    <a:lnTo>
                      <a:pt x="2052" y="2457"/>
                    </a:lnTo>
                    <a:lnTo>
                      <a:pt x="2054" y="2457"/>
                    </a:lnTo>
                    <a:lnTo>
                      <a:pt x="2054" y="2455"/>
                    </a:lnTo>
                    <a:lnTo>
                      <a:pt x="2052" y="2455"/>
                    </a:lnTo>
                    <a:lnTo>
                      <a:pt x="2052" y="2452"/>
                    </a:lnTo>
                    <a:lnTo>
                      <a:pt x="2054" y="2450"/>
                    </a:lnTo>
                    <a:lnTo>
                      <a:pt x="2057" y="2450"/>
                    </a:lnTo>
                    <a:lnTo>
                      <a:pt x="2059" y="2450"/>
                    </a:lnTo>
                    <a:lnTo>
                      <a:pt x="2062" y="2447"/>
                    </a:lnTo>
                    <a:lnTo>
                      <a:pt x="2064" y="2445"/>
                    </a:lnTo>
                    <a:lnTo>
                      <a:pt x="2066" y="2445"/>
                    </a:lnTo>
                    <a:lnTo>
                      <a:pt x="2066" y="2442"/>
                    </a:lnTo>
                    <a:lnTo>
                      <a:pt x="2069" y="2442"/>
                    </a:lnTo>
                    <a:lnTo>
                      <a:pt x="2071" y="2442"/>
                    </a:lnTo>
                    <a:lnTo>
                      <a:pt x="2071" y="2440"/>
                    </a:lnTo>
                    <a:lnTo>
                      <a:pt x="2074" y="2440"/>
                    </a:lnTo>
                    <a:lnTo>
                      <a:pt x="2076" y="2440"/>
                    </a:lnTo>
                    <a:lnTo>
                      <a:pt x="2079" y="2440"/>
                    </a:lnTo>
                    <a:lnTo>
                      <a:pt x="2079" y="2437"/>
                    </a:lnTo>
                    <a:lnTo>
                      <a:pt x="2081" y="2437"/>
                    </a:lnTo>
                    <a:lnTo>
                      <a:pt x="2084" y="2437"/>
                    </a:lnTo>
                    <a:lnTo>
                      <a:pt x="2086" y="2437"/>
                    </a:lnTo>
                    <a:lnTo>
                      <a:pt x="2089" y="2437"/>
                    </a:lnTo>
                    <a:lnTo>
                      <a:pt x="2091" y="2435"/>
                    </a:lnTo>
                    <a:lnTo>
                      <a:pt x="2094" y="2435"/>
                    </a:lnTo>
                    <a:lnTo>
                      <a:pt x="2094" y="2432"/>
                    </a:lnTo>
                    <a:lnTo>
                      <a:pt x="2096" y="2432"/>
                    </a:lnTo>
                    <a:lnTo>
                      <a:pt x="2099" y="2432"/>
                    </a:lnTo>
                    <a:lnTo>
                      <a:pt x="2101" y="2432"/>
                    </a:lnTo>
                    <a:lnTo>
                      <a:pt x="2101" y="2430"/>
                    </a:lnTo>
                    <a:lnTo>
                      <a:pt x="2104" y="2427"/>
                    </a:lnTo>
                    <a:lnTo>
                      <a:pt x="2106" y="2427"/>
                    </a:lnTo>
                    <a:lnTo>
                      <a:pt x="2109" y="2425"/>
                    </a:lnTo>
                    <a:lnTo>
                      <a:pt x="2111" y="2425"/>
                    </a:lnTo>
                    <a:lnTo>
                      <a:pt x="2111" y="2422"/>
                    </a:lnTo>
                    <a:lnTo>
                      <a:pt x="2114" y="2422"/>
                    </a:lnTo>
                    <a:lnTo>
                      <a:pt x="2114" y="2420"/>
                    </a:lnTo>
                    <a:lnTo>
                      <a:pt x="2116" y="2417"/>
                    </a:lnTo>
                    <a:lnTo>
                      <a:pt x="2116" y="2415"/>
                    </a:lnTo>
                    <a:lnTo>
                      <a:pt x="2119" y="2412"/>
                    </a:lnTo>
                    <a:lnTo>
                      <a:pt x="2121" y="2412"/>
                    </a:lnTo>
                    <a:lnTo>
                      <a:pt x="2124" y="2410"/>
                    </a:lnTo>
                    <a:lnTo>
                      <a:pt x="2126" y="2410"/>
                    </a:lnTo>
                    <a:lnTo>
                      <a:pt x="2126" y="2412"/>
                    </a:lnTo>
                    <a:lnTo>
                      <a:pt x="2129" y="2417"/>
                    </a:lnTo>
                    <a:lnTo>
                      <a:pt x="2126" y="2420"/>
                    </a:lnTo>
                    <a:lnTo>
                      <a:pt x="2126" y="2422"/>
                    </a:lnTo>
                    <a:lnTo>
                      <a:pt x="2126" y="2425"/>
                    </a:lnTo>
                    <a:lnTo>
                      <a:pt x="2124" y="2427"/>
                    </a:lnTo>
                    <a:lnTo>
                      <a:pt x="2121" y="2430"/>
                    </a:lnTo>
                    <a:lnTo>
                      <a:pt x="2119" y="2432"/>
                    </a:lnTo>
                    <a:lnTo>
                      <a:pt x="2119" y="2435"/>
                    </a:lnTo>
                    <a:lnTo>
                      <a:pt x="2116" y="2435"/>
                    </a:lnTo>
                    <a:lnTo>
                      <a:pt x="2114" y="2435"/>
                    </a:lnTo>
                    <a:lnTo>
                      <a:pt x="2114" y="2437"/>
                    </a:lnTo>
                    <a:lnTo>
                      <a:pt x="2109" y="2440"/>
                    </a:lnTo>
                    <a:lnTo>
                      <a:pt x="2106" y="2440"/>
                    </a:lnTo>
                    <a:lnTo>
                      <a:pt x="2101" y="2442"/>
                    </a:lnTo>
                    <a:lnTo>
                      <a:pt x="2099" y="2445"/>
                    </a:lnTo>
                    <a:lnTo>
                      <a:pt x="2096" y="2447"/>
                    </a:lnTo>
                    <a:lnTo>
                      <a:pt x="2091" y="2450"/>
                    </a:lnTo>
                    <a:lnTo>
                      <a:pt x="2089" y="2450"/>
                    </a:lnTo>
                    <a:lnTo>
                      <a:pt x="2091" y="2450"/>
                    </a:lnTo>
                    <a:lnTo>
                      <a:pt x="2094" y="2450"/>
                    </a:lnTo>
                    <a:lnTo>
                      <a:pt x="2096" y="2447"/>
                    </a:lnTo>
                    <a:lnTo>
                      <a:pt x="2099" y="2450"/>
                    </a:lnTo>
                    <a:lnTo>
                      <a:pt x="2101" y="2450"/>
                    </a:lnTo>
                    <a:lnTo>
                      <a:pt x="2104" y="2452"/>
                    </a:lnTo>
                    <a:lnTo>
                      <a:pt x="2106" y="2457"/>
                    </a:lnTo>
                    <a:lnTo>
                      <a:pt x="2109" y="2460"/>
                    </a:lnTo>
                    <a:lnTo>
                      <a:pt x="2111" y="2460"/>
                    </a:lnTo>
                    <a:lnTo>
                      <a:pt x="2114" y="2460"/>
                    </a:lnTo>
                    <a:lnTo>
                      <a:pt x="2119" y="2460"/>
                    </a:lnTo>
                    <a:lnTo>
                      <a:pt x="2121" y="2460"/>
                    </a:lnTo>
                    <a:lnTo>
                      <a:pt x="2124" y="2460"/>
                    </a:lnTo>
                    <a:lnTo>
                      <a:pt x="2126" y="2462"/>
                    </a:lnTo>
                    <a:lnTo>
                      <a:pt x="2126" y="2465"/>
                    </a:lnTo>
                    <a:lnTo>
                      <a:pt x="2126" y="2467"/>
                    </a:lnTo>
                    <a:lnTo>
                      <a:pt x="2126" y="2469"/>
                    </a:lnTo>
                    <a:lnTo>
                      <a:pt x="2126" y="2472"/>
                    </a:lnTo>
                    <a:lnTo>
                      <a:pt x="2126" y="2477"/>
                    </a:lnTo>
                    <a:lnTo>
                      <a:pt x="2126" y="2479"/>
                    </a:lnTo>
                    <a:lnTo>
                      <a:pt x="2126" y="2482"/>
                    </a:lnTo>
                    <a:lnTo>
                      <a:pt x="2126" y="2484"/>
                    </a:lnTo>
                    <a:lnTo>
                      <a:pt x="2126" y="2487"/>
                    </a:lnTo>
                    <a:lnTo>
                      <a:pt x="2126" y="2489"/>
                    </a:lnTo>
                    <a:lnTo>
                      <a:pt x="2126" y="2492"/>
                    </a:lnTo>
                    <a:lnTo>
                      <a:pt x="2129" y="2494"/>
                    </a:lnTo>
                    <a:lnTo>
                      <a:pt x="2131" y="2494"/>
                    </a:lnTo>
                    <a:lnTo>
                      <a:pt x="2131" y="2497"/>
                    </a:lnTo>
                    <a:lnTo>
                      <a:pt x="2131" y="2499"/>
                    </a:lnTo>
                    <a:lnTo>
                      <a:pt x="2134" y="2499"/>
                    </a:lnTo>
                    <a:lnTo>
                      <a:pt x="2136" y="2499"/>
                    </a:lnTo>
                    <a:lnTo>
                      <a:pt x="2141" y="2499"/>
                    </a:lnTo>
                    <a:lnTo>
                      <a:pt x="2141" y="2502"/>
                    </a:lnTo>
                    <a:lnTo>
                      <a:pt x="2144" y="2502"/>
                    </a:lnTo>
                    <a:lnTo>
                      <a:pt x="2144" y="2504"/>
                    </a:lnTo>
                    <a:lnTo>
                      <a:pt x="2146" y="2504"/>
                    </a:lnTo>
                    <a:lnTo>
                      <a:pt x="2151" y="2507"/>
                    </a:lnTo>
                    <a:lnTo>
                      <a:pt x="2156" y="2509"/>
                    </a:lnTo>
                    <a:lnTo>
                      <a:pt x="2161" y="2512"/>
                    </a:lnTo>
                    <a:lnTo>
                      <a:pt x="2163" y="2517"/>
                    </a:lnTo>
                    <a:lnTo>
                      <a:pt x="2166" y="2517"/>
                    </a:lnTo>
                    <a:lnTo>
                      <a:pt x="2173" y="2522"/>
                    </a:lnTo>
                    <a:lnTo>
                      <a:pt x="2176" y="2524"/>
                    </a:lnTo>
                    <a:lnTo>
                      <a:pt x="2178" y="2529"/>
                    </a:lnTo>
                    <a:lnTo>
                      <a:pt x="2181" y="2532"/>
                    </a:lnTo>
                    <a:lnTo>
                      <a:pt x="2183" y="2534"/>
                    </a:lnTo>
                    <a:lnTo>
                      <a:pt x="2186" y="2539"/>
                    </a:lnTo>
                    <a:lnTo>
                      <a:pt x="2188" y="2539"/>
                    </a:lnTo>
                    <a:lnTo>
                      <a:pt x="2188" y="2542"/>
                    </a:lnTo>
                    <a:lnTo>
                      <a:pt x="2188" y="2544"/>
                    </a:lnTo>
                    <a:lnTo>
                      <a:pt x="2186" y="2544"/>
                    </a:lnTo>
                    <a:lnTo>
                      <a:pt x="2183" y="2546"/>
                    </a:lnTo>
                    <a:lnTo>
                      <a:pt x="2181" y="2546"/>
                    </a:lnTo>
                    <a:lnTo>
                      <a:pt x="2176" y="2549"/>
                    </a:lnTo>
                    <a:lnTo>
                      <a:pt x="2173" y="2551"/>
                    </a:lnTo>
                    <a:lnTo>
                      <a:pt x="2171" y="2551"/>
                    </a:lnTo>
                    <a:lnTo>
                      <a:pt x="2168" y="2551"/>
                    </a:lnTo>
                    <a:lnTo>
                      <a:pt x="2166" y="2551"/>
                    </a:lnTo>
                    <a:lnTo>
                      <a:pt x="2163" y="2551"/>
                    </a:lnTo>
                    <a:lnTo>
                      <a:pt x="2161" y="2551"/>
                    </a:lnTo>
                    <a:lnTo>
                      <a:pt x="2158" y="2549"/>
                    </a:lnTo>
                    <a:lnTo>
                      <a:pt x="2156" y="2549"/>
                    </a:lnTo>
                    <a:lnTo>
                      <a:pt x="2153" y="2549"/>
                    </a:lnTo>
                    <a:lnTo>
                      <a:pt x="2151" y="2549"/>
                    </a:lnTo>
                    <a:lnTo>
                      <a:pt x="2151" y="2551"/>
                    </a:lnTo>
                    <a:lnTo>
                      <a:pt x="2148" y="2551"/>
                    </a:lnTo>
                    <a:lnTo>
                      <a:pt x="2146" y="2551"/>
                    </a:lnTo>
                    <a:lnTo>
                      <a:pt x="2146" y="2554"/>
                    </a:lnTo>
                    <a:lnTo>
                      <a:pt x="2148" y="2556"/>
                    </a:lnTo>
                    <a:lnTo>
                      <a:pt x="2148" y="2559"/>
                    </a:lnTo>
                    <a:lnTo>
                      <a:pt x="2148" y="2561"/>
                    </a:lnTo>
                    <a:lnTo>
                      <a:pt x="2146" y="2561"/>
                    </a:lnTo>
                    <a:lnTo>
                      <a:pt x="2144" y="2561"/>
                    </a:lnTo>
                    <a:lnTo>
                      <a:pt x="2141" y="2564"/>
                    </a:lnTo>
                    <a:lnTo>
                      <a:pt x="2141" y="2566"/>
                    </a:lnTo>
                    <a:lnTo>
                      <a:pt x="2139" y="2566"/>
                    </a:lnTo>
                    <a:lnTo>
                      <a:pt x="2139" y="2569"/>
                    </a:lnTo>
                    <a:lnTo>
                      <a:pt x="2139" y="2571"/>
                    </a:lnTo>
                    <a:lnTo>
                      <a:pt x="2136" y="2571"/>
                    </a:lnTo>
                    <a:lnTo>
                      <a:pt x="2134" y="2574"/>
                    </a:lnTo>
                    <a:lnTo>
                      <a:pt x="2131" y="2574"/>
                    </a:lnTo>
                    <a:lnTo>
                      <a:pt x="2131" y="2576"/>
                    </a:lnTo>
                    <a:lnTo>
                      <a:pt x="2134" y="2576"/>
                    </a:lnTo>
                    <a:lnTo>
                      <a:pt x="2134" y="2574"/>
                    </a:lnTo>
                    <a:lnTo>
                      <a:pt x="2136" y="2574"/>
                    </a:lnTo>
                    <a:lnTo>
                      <a:pt x="2139" y="2574"/>
                    </a:lnTo>
                    <a:lnTo>
                      <a:pt x="2141" y="2571"/>
                    </a:lnTo>
                    <a:lnTo>
                      <a:pt x="2144" y="2571"/>
                    </a:lnTo>
                    <a:lnTo>
                      <a:pt x="2146" y="2571"/>
                    </a:lnTo>
                    <a:lnTo>
                      <a:pt x="2148" y="2571"/>
                    </a:lnTo>
                    <a:lnTo>
                      <a:pt x="2151" y="2571"/>
                    </a:lnTo>
                    <a:lnTo>
                      <a:pt x="2151" y="2569"/>
                    </a:lnTo>
                    <a:lnTo>
                      <a:pt x="2153" y="2569"/>
                    </a:lnTo>
                    <a:lnTo>
                      <a:pt x="2156" y="2569"/>
                    </a:lnTo>
                    <a:lnTo>
                      <a:pt x="2156" y="2566"/>
                    </a:lnTo>
                    <a:lnTo>
                      <a:pt x="2158" y="2566"/>
                    </a:lnTo>
                    <a:lnTo>
                      <a:pt x="2161" y="2566"/>
                    </a:lnTo>
                    <a:lnTo>
                      <a:pt x="2163" y="2566"/>
                    </a:lnTo>
                    <a:lnTo>
                      <a:pt x="2163" y="2564"/>
                    </a:lnTo>
                    <a:lnTo>
                      <a:pt x="2166" y="2564"/>
                    </a:lnTo>
                    <a:lnTo>
                      <a:pt x="2168" y="2564"/>
                    </a:lnTo>
                    <a:lnTo>
                      <a:pt x="2171" y="2564"/>
                    </a:lnTo>
                    <a:lnTo>
                      <a:pt x="2173" y="2564"/>
                    </a:lnTo>
                    <a:lnTo>
                      <a:pt x="2176" y="2564"/>
                    </a:lnTo>
                    <a:lnTo>
                      <a:pt x="2178" y="2564"/>
                    </a:lnTo>
                    <a:lnTo>
                      <a:pt x="2178" y="2561"/>
                    </a:lnTo>
                    <a:lnTo>
                      <a:pt x="2181" y="2561"/>
                    </a:lnTo>
                    <a:lnTo>
                      <a:pt x="2181" y="2559"/>
                    </a:lnTo>
                    <a:lnTo>
                      <a:pt x="2183" y="2559"/>
                    </a:lnTo>
                    <a:lnTo>
                      <a:pt x="2186" y="2559"/>
                    </a:lnTo>
                    <a:lnTo>
                      <a:pt x="2186" y="2556"/>
                    </a:lnTo>
                    <a:lnTo>
                      <a:pt x="2188" y="2556"/>
                    </a:lnTo>
                    <a:lnTo>
                      <a:pt x="2191" y="2556"/>
                    </a:lnTo>
                    <a:lnTo>
                      <a:pt x="2193" y="2554"/>
                    </a:lnTo>
                    <a:lnTo>
                      <a:pt x="2196" y="2554"/>
                    </a:lnTo>
                    <a:lnTo>
                      <a:pt x="2196" y="2551"/>
                    </a:lnTo>
                    <a:lnTo>
                      <a:pt x="2201" y="2559"/>
                    </a:lnTo>
                    <a:lnTo>
                      <a:pt x="2203" y="2561"/>
                    </a:lnTo>
                    <a:lnTo>
                      <a:pt x="2206" y="2566"/>
                    </a:lnTo>
                    <a:lnTo>
                      <a:pt x="2208" y="2569"/>
                    </a:lnTo>
                    <a:lnTo>
                      <a:pt x="2216" y="2574"/>
                    </a:lnTo>
                    <a:lnTo>
                      <a:pt x="2216" y="2576"/>
                    </a:lnTo>
                    <a:lnTo>
                      <a:pt x="2218" y="2579"/>
                    </a:lnTo>
                    <a:lnTo>
                      <a:pt x="2221" y="2581"/>
                    </a:lnTo>
                    <a:lnTo>
                      <a:pt x="2221" y="2584"/>
                    </a:lnTo>
                    <a:lnTo>
                      <a:pt x="2221" y="2589"/>
                    </a:lnTo>
                    <a:lnTo>
                      <a:pt x="2218" y="2596"/>
                    </a:lnTo>
                    <a:lnTo>
                      <a:pt x="2218" y="2609"/>
                    </a:lnTo>
                    <a:lnTo>
                      <a:pt x="2216" y="2614"/>
                    </a:lnTo>
                    <a:lnTo>
                      <a:pt x="2216" y="2621"/>
                    </a:lnTo>
                    <a:lnTo>
                      <a:pt x="2213" y="2623"/>
                    </a:lnTo>
                    <a:lnTo>
                      <a:pt x="2218" y="2633"/>
                    </a:lnTo>
                    <a:lnTo>
                      <a:pt x="2221" y="2641"/>
                    </a:lnTo>
                    <a:lnTo>
                      <a:pt x="2221" y="2643"/>
                    </a:lnTo>
                    <a:lnTo>
                      <a:pt x="2221" y="2648"/>
                    </a:lnTo>
                    <a:lnTo>
                      <a:pt x="2218" y="2648"/>
                    </a:lnTo>
                    <a:lnTo>
                      <a:pt x="2216" y="2648"/>
                    </a:lnTo>
                    <a:lnTo>
                      <a:pt x="2213" y="2648"/>
                    </a:lnTo>
                    <a:lnTo>
                      <a:pt x="2208" y="2651"/>
                    </a:lnTo>
                    <a:lnTo>
                      <a:pt x="2206" y="2651"/>
                    </a:lnTo>
                    <a:lnTo>
                      <a:pt x="2206" y="2653"/>
                    </a:lnTo>
                    <a:lnTo>
                      <a:pt x="2208" y="2656"/>
                    </a:lnTo>
                    <a:lnTo>
                      <a:pt x="2208" y="2658"/>
                    </a:lnTo>
                    <a:lnTo>
                      <a:pt x="2208" y="2661"/>
                    </a:lnTo>
                    <a:lnTo>
                      <a:pt x="2206" y="2663"/>
                    </a:lnTo>
                    <a:lnTo>
                      <a:pt x="2208" y="2663"/>
                    </a:lnTo>
                    <a:lnTo>
                      <a:pt x="2208" y="2666"/>
                    </a:lnTo>
                    <a:lnTo>
                      <a:pt x="2211" y="2666"/>
                    </a:lnTo>
                    <a:lnTo>
                      <a:pt x="2208" y="2668"/>
                    </a:lnTo>
                    <a:lnTo>
                      <a:pt x="2206" y="2673"/>
                    </a:lnTo>
                    <a:lnTo>
                      <a:pt x="2206" y="2678"/>
                    </a:lnTo>
                    <a:lnTo>
                      <a:pt x="2203" y="2678"/>
                    </a:lnTo>
                    <a:lnTo>
                      <a:pt x="2201" y="2678"/>
                    </a:lnTo>
                    <a:lnTo>
                      <a:pt x="2198" y="2681"/>
                    </a:lnTo>
                    <a:lnTo>
                      <a:pt x="2203" y="2691"/>
                    </a:lnTo>
                    <a:lnTo>
                      <a:pt x="2206" y="2698"/>
                    </a:lnTo>
                    <a:lnTo>
                      <a:pt x="2206" y="2701"/>
                    </a:lnTo>
                    <a:lnTo>
                      <a:pt x="2208" y="2703"/>
                    </a:lnTo>
                    <a:lnTo>
                      <a:pt x="2208" y="2705"/>
                    </a:lnTo>
                    <a:lnTo>
                      <a:pt x="2203" y="2710"/>
                    </a:lnTo>
                    <a:lnTo>
                      <a:pt x="2203" y="2713"/>
                    </a:lnTo>
                    <a:lnTo>
                      <a:pt x="2203" y="2715"/>
                    </a:lnTo>
                    <a:lnTo>
                      <a:pt x="2203" y="2718"/>
                    </a:lnTo>
                    <a:lnTo>
                      <a:pt x="2203" y="2720"/>
                    </a:lnTo>
                    <a:lnTo>
                      <a:pt x="2201" y="2720"/>
                    </a:lnTo>
                    <a:lnTo>
                      <a:pt x="2201" y="2723"/>
                    </a:lnTo>
                    <a:lnTo>
                      <a:pt x="2203" y="2723"/>
                    </a:lnTo>
                    <a:lnTo>
                      <a:pt x="2201" y="2725"/>
                    </a:lnTo>
                    <a:lnTo>
                      <a:pt x="2198" y="2725"/>
                    </a:lnTo>
                    <a:lnTo>
                      <a:pt x="2196" y="2725"/>
                    </a:lnTo>
                    <a:lnTo>
                      <a:pt x="2193" y="2728"/>
                    </a:lnTo>
                    <a:lnTo>
                      <a:pt x="2193" y="2725"/>
                    </a:lnTo>
                    <a:lnTo>
                      <a:pt x="2191" y="2725"/>
                    </a:lnTo>
                    <a:lnTo>
                      <a:pt x="2191" y="2728"/>
                    </a:lnTo>
                    <a:lnTo>
                      <a:pt x="2188" y="2728"/>
                    </a:lnTo>
                    <a:lnTo>
                      <a:pt x="2186" y="2728"/>
                    </a:lnTo>
                    <a:lnTo>
                      <a:pt x="2181" y="2728"/>
                    </a:lnTo>
                    <a:lnTo>
                      <a:pt x="2181" y="2725"/>
                    </a:lnTo>
                    <a:lnTo>
                      <a:pt x="2178" y="2725"/>
                    </a:lnTo>
                    <a:lnTo>
                      <a:pt x="2176" y="2725"/>
                    </a:lnTo>
                    <a:lnTo>
                      <a:pt x="2173" y="2725"/>
                    </a:lnTo>
                    <a:lnTo>
                      <a:pt x="2171" y="2725"/>
                    </a:lnTo>
                    <a:lnTo>
                      <a:pt x="2171" y="2728"/>
                    </a:lnTo>
                    <a:lnTo>
                      <a:pt x="2168" y="2728"/>
                    </a:lnTo>
                    <a:lnTo>
                      <a:pt x="2166" y="2728"/>
                    </a:lnTo>
                    <a:lnTo>
                      <a:pt x="2163" y="2728"/>
                    </a:lnTo>
                    <a:lnTo>
                      <a:pt x="2163" y="2730"/>
                    </a:lnTo>
                    <a:lnTo>
                      <a:pt x="2161" y="2733"/>
                    </a:lnTo>
                    <a:lnTo>
                      <a:pt x="2158" y="2733"/>
                    </a:lnTo>
                    <a:lnTo>
                      <a:pt x="2156" y="2733"/>
                    </a:lnTo>
                    <a:lnTo>
                      <a:pt x="2153" y="2733"/>
                    </a:lnTo>
                    <a:lnTo>
                      <a:pt x="2153" y="2735"/>
                    </a:lnTo>
                    <a:lnTo>
                      <a:pt x="2151" y="2738"/>
                    </a:lnTo>
                    <a:lnTo>
                      <a:pt x="2148" y="2738"/>
                    </a:lnTo>
                    <a:lnTo>
                      <a:pt x="2148" y="2740"/>
                    </a:lnTo>
                    <a:lnTo>
                      <a:pt x="2148" y="2743"/>
                    </a:lnTo>
                    <a:lnTo>
                      <a:pt x="2146" y="2743"/>
                    </a:lnTo>
                    <a:lnTo>
                      <a:pt x="2146" y="2745"/>
                    </a:lnTo>
                    <a:lnTo>
                      <a:pt x="2146" y="2748"/>
                    </a:lnTo>
                    <a:lnTo>
                      <a:pt x="2146" y="2750"/>
                    </a:lnTo>
                    <a:lnTo>
                      <a:pt x="2146" y="2753"/>
                    </a:lnTo>
                    <a:lnTo>
                      <a:pt x="2146" y="2755"/>
                    </a:lnTo>
                    <a:lnTo>
                      <a:pt x="2144" y="2755"/>
                    </a:lnTo>
                    <a:lnTo>
                      <a:pt x="2141" y="2755"/>
                    </a:lnTo>
                    <a:lnTo>
                      <a:pt x="2141" y="2758"/>
                    </a:lnTo>
                    <a:lnTo>
                      <a:pt x="2139" y="2758"/>
                    </a:lnTo>
                    <a:lnTo>
                      <a:pt x="2136" y="2758"/>
                    </a:lnTo>
                    <a:lnTo>
                      <a:pt x="2134" y="2760"/>
                    </a:lnTo>
                    <a:lnTo>
                      <a:pt x="2129" y="2763"/>
                    </a:lnTo>
                    <a:lnTo>
                      <a:pt x="2126" y="2765"/>
                    </a:lnTo>
                    <a:lnTo>
                      <a:pt x="2124" y="2765"/>
                    </a:lnTo>
                    <a:lnTo>
                      <a:pt x="2121" y="2768"/>
                    </a:lnTo>
                    <a:lnTo>
                      <a:pt x="2119" y="2768"/>
                    </a:lnTo>
                    <a:lnTo>
                      <a:pt x="2119" y="2770"/>
                    </a:lnTo>
                    <a:lnTo>
                      <a:pt x="2116" y="2773"/>
                    </a:lnTo>
                    <a:lnTo>
                      <a:pt x="2116" y="2775"/>
                    </a:lnTo>
                    <a:lnTo>
                      <a:pt x="2114" y="2775"/>
                    </a:lnTo>
                    <a:lnTo>
                      <a:pt x="2111" y="2775"/>
                    </a:lnTo>
                    <a:lnTo>
                      <a:pt x="2111" y="2773"/>
                    </a:lnTo>
                    <a:lnTo>
                      <a:pt x="2109" y="2773"/>
                    </a:lnTo>
                    <a:lnTo>
                      <a:pt x="2106" y="2773"/>
                    </a:lnTo>
                    <a:lnTo>
                      <a:pt x="2106" y="2775"/>
                    </a:lnTo>
                    <a:lnTo>
                      <a:pt x="2106" y="2778"/>
                    </a:lnTo>
                    <a:lnTo>
                      <a:pt x="2106" y="2780"/>
                    </a:lnTo>
                    <a:lnTo>
                      <a:pt x="2104" y="2780"/>
                    </a:lnTo>
                    <a:lnTo>
                      <a:pt x="2104" y="2782"/>
                    </a:lnTo>
                    <a:lnTo>
                      <a:pt x="2104" y="2785"/>
                    </a:lnTo>
                    <a:lnTo>
                      <a:pt x="2101" y="2785"/>
                    </a:lnTo>
                    <a:lnTo>
                      <a:pt x="2101" y="2787"/>
                    </a:lnTo>
                    <a:lnTo>
                      <a:pt x="2101" y="2790"/>
                    </a:lnTo>
                    <a:lnTo>
                      <a:pt x="2101" y="2792"/>
                    </a:lnTo>
                    <a:lnTo>
                      <a:pt x="2104" y="2795"/>
                    </a:lnTo>
                    <a:lnTo>
                      <a:pt x="2104" y="2797"/>
                    </a:lnTo>
                    <a:lnTo>
                      <a:pt x="2104" y="2800"/>
                    </a:lnTo>
                    <a:lnTo>
                      <a:pt x="2106" y="2800"/>
                    </a:lnTo>
                    <a:lnTo>
                      <a:pt x="2106" y="2802"/>
                    </a:lnTo>
                    <a:lnTo>
                      <a:pt x="2106" y="2805"/>
                    </a:lnTo>
                    <a:lnTo>
                      <a:pt x="2106" y="2807"/>
                    </a:lnTo>
                    <a:lnTo>
                      <a:pt x="2106" y="2810"/>
                    </a:lnTo>
                    <a:lnTo>
                      <a:pt x="2106" y="2812"/>
                    </a:lnTo>
                    <a:lnTo>
                      <a:pt x="2106" y="2815"/>
                    </a:lnTo>
                    <a:lnTo>
                      <a:pt x="2104" y="2817"/>
                    </a:lnTo>
                    <a:lnTo>
                      <a:pt x="2101" y="2820"/>
                    </a:lnTo>
                    <a:lnTo>
                      <a:pt x="2099" y="2820"/>
                    </a:lnTo>
                    <a:lnTo>
                      <a:pt x="2096" y="2820"/>
                    </a:lnTo>
                    <a:lnTo>
                      <a:pt x="2094" y="2822"/>
                    </a:lnTo>
                    <a:lnTo>
                      <a:pt x="2091" y="2825"/>
                    </a:lnTo>
                    <a:lnTo>
                      <a:pt x="2089" y="2830"/>
                    </a:lnTo>
                    <a:lnTo>
                      <a:pt x="2086" y="2830"/>
                    </a:lnTo>
                    <a:lnTo>
                      <a:pt x="2086" y="2832"/>
                    </a:lnTo>
                    <a:lnTo>
                      <a:pt x="2086" y="2835"/>
                    </a:lnTo>
                    <a:lnTo>
                      <a:pt x="2089" y="2835"/>
                    </a:lnTo>
                    <a:lnTo>
                      <a:pt x="2089" y="2837"/>
                    </a:lnTo>
                    <a:lnTo>
                      <a:pt x="2091" y="2837"/>
                    </a:lnTo>
                    <a:lnTo>
                      <a:pt x="2091" y="2840"/>
                    </a:lnTo>
                    <a:lnTo>
                      <a:pt x="2089" y="2840"/>
                    </a:lnTo>
                    <a:lnTo>
                      <a:pt x="2081" y="2842"/>
                    </a:lnTo>
                    <a:lnTo>
                      <a:pt x="2069" y="2845"/>
                    </a:lnTo>
                    <a:lnTo>
                      <a:pt x="2059" y="2847"/>
                    </a:lnTo>
                    <a:lnTo>
                      <a:pt x="2057" y="2847"/>
                    </a:lnTo>
                    <a:lnTo>
                      <a:pt x="2054" y="2847"/>
                    </a:lnTo>
                    <a:lnTo>
                      <a:pt x="2049" y="2845"/>
                    </a:lnTo>
                    <a:lnTo>
                      <a:pt x="2047" y="2845"/>
                    </a:lnTo>
                    <a:lnTo>
                      <a:pt x="2044" y="2842"/>
                    </a:lnTo>
                    <a:lnTo>
                      <a:pt x="2042" y="2842"/>
                    </a:lnTo>
                    <a:lnTo>
                      <a:pt x="2039" y="2840"/>
                    </a:lnTo>
                    <a:lnTo>
                      <a:pt x="2039" y="2837"/>
                    </a:lnTo>
                    <a:lnTo>
                      <a:pt x="2039" y="2835"/>
                    </a:lnTo>
                    <a:lnTo>
                      <a:pt x="2037" y="2835"/>
                    </a:lnTo>
                    <a:lnTo>
                      <a:pt x="2034" y="2835"/>
                    </a:lnTo>
                    <a:lnTo>
                      <a:pt x="2032" y="2835"/>
                    </a:lnTo>
                    <a:lnTo>
                      <a:pt x="2029" y="2832"/>
                    </a:lnTo>
                    <a:lnTo>
                      <a:pt x="2029" y="2830"/>
                    </a:lnTo>
                    <a:lnTo>
                      <a:pt x="2027" y="2830"/>
                    </a:lnTo>
                    <a:lnTo>
                      <a:pt x="2024" y="2830"/>
                    </a:lnTo>
                    <a:lnTo>
                      <a:pt x="2022" y="2832"/>
                    </a:lnTo>
                    <a:lnTo>
                      <a:pt x="2019" y="2832"/>
                    </a:lnTo>
                    <a:lnTo>
                      <a:pt x="2017" y="2832"/>
                    </a:lnTo>
                    <a:lnTo>
                      <a:pt x="2014" y="2832"/>
                    </a:lnTo>
                    <a:lnTo>
                      <a:pt x="2012" y="2832"/>
                    </a:lnTo>
                    <a:lnTo>
                      <a:pt x="2009" y="2832"/>
                    </a:lnTo>
                    <a:lnTo>
                      <a:pt x="2007" y="2832"/>
                    </a:lnTo>
                    <a:lnTo>
                      <a:pt x="2004" y="2832"/>
                    </a:lnTo>
                    <a:lnTo>
                      <a:pt x="2002" y="2830"/>
                    </a:lnTo>
                    <a:lnTo>
                      <a:pt x="1999" y="2832"/>
                    </a:lnTo>
                    <a:lnTo>
                      <a:pt x="1997" y="2832"/>
                    </a:lnTo>
                    <a:lnTo>
                      <a:pt x="1994" y="2832"/>
                    </a:lnTo>
                    <a:lnTo>
                      <a:pt x="1992" y="2832"/>
                    </a:lnTo>
                    <a:lnTo>
                      <a:pt x="1989" y="2832"/>
                    </a:lnTo>
                    <a:lnTo>
                      <a:pt x="1987" y="2832"/>
                    </a:lnTo>
                    <a:lnTo>
                      <a:pt x="1985" y="2832"/>
                    </a:lnTo>
                    <a:lnTo>
                      <a:pt x="1985" y="2835"/>
                    </a:lnTo>
                    <a:lnTo>
                      <a:pt x="1985" y="2837"/>
                    </a:lnTo>
                    <a:lnTo>
                      <a:pt x="1982" y="2837"/>
                    </a:lnTo>
                    <a:lnTo>
                      <a:pt x="1980" y="2837"/>
                    </a:lnTo>
                    <a:lnTo>
                      <a:pt x="1977" y="2835"/>
                    </a:lnTo>
                    <a:lnTo>
                      <a:pt x="1970" y="2832"/>
                    </a:lnTo>
                    <a:lnTo>
                      <a:pt x="1967" y="2832"/>
                    </a:lnTo>
                    <a:lnTo>
                      <a:pt x="1962" y="2827"/>
                    </a:lnTo>
                    <a:lnTo>
                      <a:pt x="1960" y="2827"/>
                    </a:lnTo>
                    <a:lnTo>
                      <a:pt x="1957" y="2827"/>
                    </a:lnTo>
                    <a:lnTo>
                      <a:pt x="1955" y="2827"/>
                    </a:lnTo>
                    <a:lnTo>
                      <a:pt x="1950" y="2827"/>
                    </a:lnTo>
                    <a:lnTo>
                      <a:pt x="1947" y="2825"/>
                    </a:lnTo>
                    <a:lnTo>
                      <a:pt x="1945" y="2825"/>
                    </a:lnTo>
                    <a:lnTo>
                      <a:pt x="1942" y="2825"/>
                    </a:lnTo>
                    <a:lnTo>
                      <a:pt x="1942" y="2827"/>
                    </a:lnTo>
                    <a:lnTo>
                      <a:pt x="1940" y="2830"/>
                    </a:lnTo>
                    <a:lnTo>
                      <a:pt x="1937" y="2830"/>
                    </a:lnTo>
                    <a:lnTo>
                      <a:pt x="1937" y="2835"/>
                    </a:lnTo>
                    <a:lnTo>
                      <a:pt x="1935" y="2835"/>
                    </a:lnTo>
                    <a:lnTo>
                      <a:pt x="1932" y="2835"/>
                    </a:lnTo>
                    <a:lnTo>
                      <a:pt x="1932" y="2837"/>
                    </a:lnTo>
                    <a:lnTo>
                      <a:pt x="1932" y="2840"/>
                    </a:lnTo>
                    <a:lnTo>
                      <a:pt x="1930" y="2842"/>
                    </a:lnTo>
                    <a:lnTo>
                      <a:pt x="1930" y="2845"/>
                    </a:lnTo>
                    <a:lnTo>
                      <a:pt x="1927" y="2850"/>
                    </a:lnTo>
                    <a:lnTo>
                      <a:pt x="1927" y="2857"/>
                    </a:lnTo>
                    <a:lnTo>
                      <a:pt x="1927" y="2859"/>
                    </a:lnTo>
                    <a:lnTo>
                      <a:pt x="1925" y="2862"/>
                    </a:lnTo>
                    <a:lnTo>
                      <a:pt x="1922" y="2867"/>
                    </a:lnTo>
                    <a:lnTo>
                      <a:pt x="1920" y="2867"/>
                    </a:lnTo>
                    <a:lnTo>
                      <a:pt x="1915" y="2869"/>
                    </a:lnTo>
                    <a:lnTo>
                      <a:pt x="1915" y="2872"/>
                    </a:lnTo>
                    <a:lnTo>
                      <a:pt x="1920" y="2874"/>
                    </a:lnTo>
                    <a:lnTo>
                      <a:pt x="1917" y="2877"/>
                    </a:lnTo>
                    <a:lnTo>
                      <a:pt x="1915" y="2877"/>
                    </a:lnTo>
                    <a:lnTo>
                      <a:pt x="1912" y="2879"/>
                    </a:lnTo>
                    <a:lnTo>
                      <a:pt x="1908" y="2879"/>
                    </a:lnTo>
                    <a:lnTo>
                      <a:pt x="1905" y="2877"/>
                    </a:lnTo>
                    <a:lnTo>
                      <a:pt x="1903" y="2877"/>
                    </a:lnTo>
                    <a:lnTo>
                      <a:pt x="1900" y="2877"/>
                    </a:lnTo>
                    <a:lnTo>
                      <a:pt x="1895" y="2882"/>
                    </a:lnTo>
                    <a:lnTo>
                      <a:pt x="1890" y="2884"/>
                    </a:lnTo>
                    <a:lnTo>
                      <a:pt x="1888" y="2884"/>
                    </a:lnTo>
                    <a:lnTo>
                      <a:pt x="1885" y="2884"/>
                    </a:lnTo>
                    <a:lnTo>
                      <a:pt x="1883" y="2884"/>
                    </a:lnTo>
                    <a:lnTo>
                      <a:pt x="1880" y="2887"/>
                    </a:lnTo>
                    <a:lnTo>
                      <a:pt x="1878" y="2887"/>
                    </a:lnTo>
                    <a:lnTo>
                      <a:pt x="1875" y="2889"/>
                    </a:lnTo>
                    <a:lnTo>
                      <a:pt x="1870" y="2892"/>
                    </a:lnTo>
                    <a:lnTo>
                      <a:pt x="1870" y="2894"/>
                    </a:lnTo>
                    <a:lnTo>
                      <a:pt x="1870" y="2897"/>
                    </a:lnTo>
                    <a:lnTo>
                      <a:pt x="1870" y="2899"/>
                    </a:lnTo>
                    <a:lnTo>
                      <a:pt x="1873" y="2904"/>
                    </a:lnTo>
                    <a:lnTo>
                      <a:pt x="1875" y="2907"/>
                    </a:lnTo>
                    <a:lnTo>
                      <a:pt x="1875" y="2909"/>
                    </a:lnTo>
                    <a:lnTo>
                      <a:pt x="1878" y="2909"/>
                    </a:lnTo>
                    <a:lnTo>
                      <a:pt x="1878" y="2912"/>
                    </a:lnTo>
                    <a:lnTo>
                      <a:pt x="1878" y="2914"/>
                    </a:lnTo>
                    <a:lnTo>
                      <a:pt x="1878" y="2917"/>
                    </a:lnTo>
                    <a:lnTo>
                      <a:pt x="1875" y="2919"/>
                    </a:lnTo>
                    <a:lnTo>
                      <a:pt x="1875" y="2922"/>
                    </a:lnTo>
                    <a:lnTo>
                      <a:pt x="1873" y="2922"/>
                    </a:lnTo>
                    <a:lnTo>
                      <a:pt x="1873" y="2924"/>
                    </a:lnTo>
                    <a:lnTo>
                      <a:pt x="1873" y="2927"/>
                    </a:lnTo>
                    <a:lnTo>
                      <a:pt x="1870" y="2927"/>
                    </a:lnTo>
                    <a:lnTo>
                      <a:pt x="1870" y="2929"/>
                    </a:lnTo>
                    <a:lnTo>
                      <a:pt x="1870" y="2932"/>
                    </a:lnTo>
                    <a:lnTo>
                      <a:pt x="1873" y="2934"/>
                    </a:lnTo>
                    <a:lnTo>
                      <a:pt x="1873" y="2937"/>
                    </a:lnTo>
                    <a:lnTo>
                      <a:pt x="1873" y="2939"/>
                    </a:lnTo>
                    <a:lnTo>
                      <a:pt x="1875" y="2941"/>
                    </a:lnTo>
                    <a:lnTo>
                      <a:pt x="1875" y="2944"/>
                    </a:lnTo>
                    <a:lnTo>
                      <a:pt x="1875" y="2946"/>
                    </a:lnTo>
                    <a:lnTo>
                      <a:pt x="1875" y="2949"/>
                    </a:lnTo>
                    <a:lnTo>
                      <a:pt x="1878" y="2949"/>
                    </a:lnTo>
                    <a:lnTo>
                      <a:pt x="1878" y="2951"/>
                    </a:lnTo>
                    <a:lnTo>
                      <a:pt x="1875" y="2954"/>
                    </a:lnTo>
                    <a:lnTo>
                      <a:pt x="1875" y="2956"/>
                    </a:lnTo>
                    <a:lnTo>
                      <a:pt x="1875" y="2959"/>
                    </a:lnTo>
                    <a:lnTo>
                      <a:pt x="1875" y="2961"/>
                    </a:lnTo>
                    <a:lnTo>
                      <a:pt x="1875" y="2964"/>
                    </a:lnTo>
                    <a:lnTo>
                      <a:pt x="1875" y="2966"/>
                    </a:lnTo>
                    <a:lnTo>
                      <a:pt x="1875" y="2969"/>
                    </a:lnTo>
                    <a:lnTo>
                      <a:pt x="1875" y="2971"/>
                    </a:lnTo>
                    <a:lnTo>
                      <a:pt x="1875" y="2974"/>
                    </a:lnTo>
                    <a:lnTo>
                      <a:pt x="1875" y="2976"/>
                    </a:lnTo>
                    <a:lnTo>
                      <a:pt x="1875" y="2979"/>
                    </a:lnTo>
                    <a:lnTo>
                      <a:pt x="1873" y="2979"/>
                    </a:lnTo>
                    <a:lnTo>
                      <a:pt x="1870" y="2981"/>
                    </a:lnTo>
                    <a:lnTo>
                      <a:pt x="1868" y="2981"/>
                    </a:lnTo>
                    <a:lnTo>
                      <a:pt x="1868" y="2984"/>
                    </a:lnTo>
                    <a:lnTo>
                      <a:pt x="1865" y="2984"/>
                    </a:lnTo>
                    <a:lnTo>
                      <a:pt x="1863" y="2984"/>
                    </a:lnTo>
                    <a:lnTo>
                      <a:pt x="1860" y="2984"/>
                    </a:lnTo>
                    <a:lnTo>
                      <a:pt x="1858" y="2984"/>
                    </a:lnTo>
                    <a:lnTo>
                      <a:pt x="1858" y="2986"/>
                    </a:lnTo>
                    <a:lnTo>
                      <a:pt x="1855" y="2986"/>
                    </a:lnTo>
                    <a:lnTo>
                      <a:pt x="1855" y="2989"/>
                    </a:lnTo>
                    <a:lnTo>
                      <a:pt x="1855" y="2991"/>
                    </a:lnTo>
                    <a:lnTo>
                      <a:pt x="1858" y="2991"/>
                    </a:lnTo>
                    <a:lnTo>
                      <a:pt x="1858" y="2994"/>
                    </a:lnTo>
                    <a:lnTo>
                      <a:pt x="1860" y="2994"/>
                    </a:lnTo>
                    <a:lnTo>
                      <a:pt x="1860" y="2996"/>
                    </a:lnTo>
                    <a:lnTo>
                      <a:pt x="1858" y="2996"/>
                    </a:lnTo>
                    <a:lnTo>
                      <a:pt x="1855" y="2996"/>
                    </a:lnTo>
                    <a:lnTo>
                      <a:pt x="1853" y="2996"/>
                    </a:lnTo>
                    <a:lnTo>
                      <a:pt x="1850" y="2999"/>
                    </a:lnTo>
                    <a:lnTo>
                      <a:pt x="1848" y="2999"/>
                    </a:lnTo>
                    <a:lnTo>
                      <a:pt x="1845" y="3001"/>
                    </a:lnTo>
                    <a:lnTo>
                      <a:pt x="1843" y="3001"/>
                    </a:lnTo>
                    <a:lnTo>
                      <a:pt x="1843" y="3004"/>
                    </a:lnTo>
                    <a:lnTo>
                      <a:pt x="1840" y="3004"/>
                    </a:lnTo>
                    <a:lnTo>
                      <a:pt x="1840" y="3006"/>
                    </a:lnTo>
                    <a:lnTo>
                      <a:pt x="1838" y="3006"/>
                    </a:lnTo>
                    <a:lnTo>
                      <a:pt x="1838" y="3009"/>
                    </a:lnTo>
                    <a:lnTo>
                      <a:pt x="1838" y="3011"/>
                    </a:lnTo>
                    <a:lnTo>
                      <a:pt x="1835" y="3011"/>
                    </a:lnTo>
                    <a:lnTo>
                      <a:pt x="1835" y="3014"/>
                    </a:lnTo>
                    <a:lnTo>
                      <a:pt x="1833" y="3016"/>
                    </a:lnTo>
                    <a:lnTo>
                      <a:pt x="1833" y="3018"/>
                    </a:lnTo>
                    <a:lnTo>
                      <a:pt x="1835" y="3018"/>
                    </a:lnTo>
                    <a:lnTo>
                      <a:pt x="1835" y="3021"/>
                    </a:lnTo>
                    <a:lnTo>
                      <a:pt x="1838" y="3023"/>
                    </a:lnTo>
                    <a:lnTo>
                      <a:pt x="1838" y="3026"/>
                    </a:lnTo>
                    <a:lnTo>
                      <a:pt x="1840" y="3026"/>
                    </a:lnTo>
                    <a:lnTo>
                      <a:pt x="1840" y="3028"/>
                    </a:lnTo>
                    <a:lnTo>
                      <a:pt x="1840" y="3031"/>
                    </a:lnTo>
                    <a:lnTo>
                      <a:pt x="1838" y="3031"/>
                    </a:lnTo>
                    <a:lnTo>
                      <a:pt x="1838" y="3033"/>
                    </a:lnTo>
                    <a:lnTo>
                      <a:pt x="1835" y="3033"/>
                    </a:lnTo>
                    <a:lnTo>
                      <a:pt x="1833" y="3036"/>
                    </a:lnTo>
                    <a:lnTo>
                      <a:pt x="1830" y="3036"/>
                    </a:lnTo>
                    <a:lnTo>
                      <a:pt x="1830" y="3038"/>
                    </a:lnTo>
                    <a:lnTo>
                      <a:pt x="1828" y="3041"/>
                    </a:lnTo>
                    <a:lnTo>
                      <a:pt x="1826" y="3041"/>
                    </a:lnTo>
                    <a:lnTo>
                      <a:pt x="1823" y="3041"/>
                    </a:lnTo>
                    <a:lnTo>
                      <a:pt x="1821" y="3041"/>
                    </a:lnTo>
                    <a:lnTo>
                      <a:pt x="1818" y="3041"/>
                    </a:lnTo>
                    <a:lnTo>
                      <a:pt x="1816" y="3041"/>
                    </a:lnTo>
                    <a:lnTo>
                      <a:pt x="1813" y="3043"/>
                    </a:lnTo>
                    <a:lnTo>
                      <a:pt x="1811" y="3043"/>
                    </a:lnTo>
                    <a:lnTo>
                      <a:pt x="1808" y="3043"/>
                    </a:lnTo>
                    <a:lnTo>
                      <a:pt x="1806" y="3046"/>
                    </a:lnTo>
                    <a:lnTo>
                      <a:pt x="1803" y="3046"/>
                    </a:lnTo>
                    <a:lnTo>
                      <a:pt x="1803" y="3048"/>
                    </a:lnTo>
                    <a:lnTo>
                      <a:pt x="1801" y="3048"/>
                    </a:lnTo>
                    <a:lnTo>
                      <a:pt x="1801" y="3051"/>
                    </a:lnTo>
                    <a:lnTo>
                      <a:pt x="1801" y="3053"/>
                    </a:lnTo>
                    <a:lnTo>
                      <a:pt x="1801" y="3056"/>
                    </a:lnTo>
                    <a:lnTo>
                      <a:pt x="1798" y="3058"/>
                    </a:lnTo>
                    <a:lnTo>
                      <a:pt x="1798" y="3061"/>
                    </a:lnTo>
                    <a:lnTo>
                      <a:pt x="1798" y="3063"/>
                    </a:lnTo>
                    <a:lnTo>
                      <a:pt x="1796" y="3063"/>
                    </a:lnTo>
                    <a:lnTo>
                      <a:pt x="1796" y="3066"/>
                    </a:lnTo>
                    <a:lnTo>
                      <a:pt x="1793" y="3066"/>
                    </a:lnTo>
                    <a:lnTo>
                      <a:pt x="1793" y="3068"/>
                    </a:lnTo>
                    <a:lnTo>
                      <a:pt x="1791" y="3068"/>
                    </a:lnTo>
                    <a:lnTo>
                      <a:pt x="1791" y="3071"/>
                    </a:lnTo>
                    <a:lnTo>
                      <a:pt x="1788" y="3071"/>
                    </a:lnTo>
                    <a:lnTo>
                      <a:pt x="1786" y="3073"/>
                    </a:lnTo>
                    <a:lnTo>
                      <a:pt x="1783" y="3073"/>
                    </a:lnTo>
                    <a:lnTo>
                      <a:pt x="1781" y="3076"/>
                    </a:lnTo>
                    <a:lnTo>
                      <a:pt x="1778" y="3078"/>
                    </a:lnTo>
                    <a:lnTo>
                      <a:pt x="1776" y="3078"/>
                    </a:lnTo>
                    <a:lnTo>
                      <a:pt x="1776" y="3081"/>
                    </a:lnTo>
                    <a:lnTo>
                      <a:pt x="1773" y="3081"/>
                    </a:lnTo>
                    <a:lnTo>
                      <a:pt x="1773" y="3083"/>
                    </a:lnTo>
                    <a:lnTo>
                      <a:pt x="1773" y="3086"/>
                    </a:lnTo>
                    <a:lnTo>
                      <a:pt x="1773" y="3088"/>
                    </a:lnTo>
                    <a:lnTo>
                      <a:pt x="1771" y="3093"/>
                    </a:lnTo>
                    <a:lnTo>
                      <a:pt x="1768" y="3093"/>
                    </a:lnTo>
                    <a:lnTo>
                      <a:pt x="1768" y="3095"/>
                    </a:lnTo>
                    <a:lnTo>
                      <a:pt x="1766" y="3100"/>
                    </a:lnTo>
                    <a:lnTo>
                      <a:pt x="1768" y="3105"/>
                    </a:lnTo>
                    <a:lnTo>
                      <a:pt x="1771" y="3108"/>
                    </a:lnTo>
                    <a:lnTo>
                      <a:pt x="1773" y="3108"/>
                    </a:lnTo>
                    <a:lnTo>
                      <a:pt x="1776" y="3110"/>
                    </a:lnTo>
                    <a:lnTo>
                      <a:pt x="1776" y="3113"/>
                    </a:lnTo>
                    <a:lnTo>
                      <a:pt x="1781" y="3115"/>
                    </a:lnTo>
                    <a:lnTo>
                      <a:pt x="1783" y="3115"/>
                    </a:lnTo>
                    <a:lnTo>
                      <a:pt x="1786" y="3118"/>
                    </a:lnTo>
                    <a:lnTo>
                      <a:pt x="1788" y="3118"/>
                    </a:lnTo>
                    <a:lnTo>
                      <a:pt x="1788" y="3120"/>
                    </a:lnTo>
                    <a:lnTo>
                      <a:pt x="1786" y="3120"/>
                    </a:lnTo>
                    <a:lnTo>
                      <a:pt x="1786" y="3123"/>
                    </a:lnTo>
                    <a:lnTo>
                      <a:pt x="1786" y="3125"/>
                    </a:lnTo>
                    <a:lnTo>
                      <a:pt x="1786" y="3128"/>
                    </a:lnTo>
                    <a:lnTo>
                      <a:pt x="1786" y="3130"/>
                    </a:lnTo>
                    <a:lnTo>
                      <a:pt x="1786" y="3133"/>
                    </a:lnTo>
                    <a:lnTo>
                      <a:pt x="1786" y="3135"/>
                    </a:lnTo>
                    <a:lnTo>
                      <a:pt x="1786" y="3138"/>
                    </a:lnTo>
                    <a:lnTo>
                      <a:pt x="1783" y="3138"/>
                    </a:lnTo>
                    <a:lnTo>
                      <a:pt x="1783" y="3140"/>
                    </a:lnTo>
                    <a:lnTo>
                      <a:pt x="1783" y="3143"/>
                    </a:lnTo>
                    <a:lnTo>
                      <a:pt x="1783" y="3145"/>
                    </a:lnTo>
                    <a:lnTo>
                      <a:pt x="1783" y="3148"/>
                    </a:lnTo>
                    <a:lnTo>
                      <a:pt x="1786" y="3150"/>
                    </a:lnTo>
                    <a:lnTo>
                      <a:pt x="1786" y="3153"/>
                    </a:lnTo>
                    <a:lnTo>
                      <a:pt x="1788" y="3153"/>
                    </a:lnTo>
                    <a:lnTo>
                      <a:pt x="1791" y="3155"/>
                    </a:lnTo>
                    <a:lnTo>
                      <a:pt x="1791" y="3158"/>
                    </a:lnTo>
                    <a:lnTo>
                      <a:pt x="1793" y="3158"/>
                    </a:lnTo>
                    <a:lnTo>
                      <a:pt x="1791" y="3158"/>
                    </a:lnTo>
                    <a:lnTo>
                      <a:pt x="1788" y="3160"/>
                    </a:lnTo>
                    <a:lnTo>
                      <a:pt x="1786" y="3163"/>
                    </a:lnTo>
                    <a:lnTo>
                      <a:pt x="1786" y="3165"/>
                    </a:lnTo>
                    <a:lnTo>
                      <a:pt x="1786" y="3168"/>
                    </a:lnTo>
                    <a:lnTo>
                      <a:pt x="1783" y="3168"/>
                    </a:lnTo>
                    <a:lnTo>
                      <a:pt x="1781" y="3170"/>
                    </a:lnTo>
                    <a:lnTo>
                      <a:pt x="1778" y="3172"/>
                    </a:lnTo>
                    <a:lnTo>
                      <a:pt x="1776" y="3172"/>
                    </a:lnTo>
                    <a:lnTo>
                      <a:pt x="1776" y="3175"/>
                    </a:lnTo>
                    <a:lnTo>
                      <a:pt x="1773" y="3175"/>
                    </a:lnTo>
                    <a:lnTo>
                      <a:pt x="1776" y="3175"/>
                    </a:lnTo>
                    <a:lnTo>
                      <a:pt x="1776" y="3177"/>
                    </a:lnTo>
                    <a:lnTo>
                      <a:pt x="1773" y="3180"/>
                    </a:lnTo>
                    <a:lnTo>
                      <a:pt x="1771" y="3182"/>
                    </a:lnTo>
                    <a:lnTo>
                      <a:pt x="1771" y="3185"/>
                    </a:lnTo>
                    <a:lnTo>
                      <a:pt x="1768" y="3187"/>
                    </a:lnTo>
                    <a:lnTo>
                      <a:pt x="1766" y="3190"/>
                    </a:lnTo>
                    <a:lnTo>
                      <a:pt x="1763" y="3190"/>
                    </a:lnTo>
                    <a:lnTo>
                      <a:pt x="1761" y="3190"/>
                    </a:lnTo>
                    <a:lnTo>
                      <a:pt x="1758" y="3192"/>
                    </a:lnTo>
                    <a:lnTo>
                      <a:pt x="1753" y="3192"/>
                    </a:lnTo>
                    <a:lnTo>
                      <a:pt x="1751" y="3192"/>
                    </a:lnTo>
                    <a:lnTo>
                      <a:pt x="1749" y="3192"/>
                    </a:lnTo>
                    <a:lnTo>
                      <a:pt x="1746" y="3195"/>
                    </a:lnTo>
                    <a:lnTo>
                      <a:pt x="1744" y="3195"/>
                    </a:lnTo>
                    <a:lnTo>
                      <a:pt x="1741" y="3197"/>
                    </a:lnTo>
                    <a:lnTo>
                      <a:pt x="1739" y="3197"/>
                    </a:lnTo>
                    <a:lnTo>
                      <a:pt x="1736" y="3197"/>
                    </a:lnTo>
                    <a:lnTo>
                      <a:pt x="1734" y="3200"/>
                    </a:lnTo>
                    <a:lnTo>
                      <a:pt x="1731" y="3200"/>
                    </a:lnTo>
                    <a:lnTo>
                      <a:pt x="1731" y="3202"/>
                    </a:lnTo>
                    <a:lnTo>
                      <a:pt x="1734" y="3205"/>
                    </a:lnTo>
                    <a:lnTo>
                      <a:pt x="1734" y="3207"/>
                    </a:lnTo>
                    <a:lnTo>
                      <a:pt x="1734" y="3210"/>
                    </a:lnTo>
                    <a:lnTo>
                      <a:pt x="1731" y="3212"/>
                    </a:lnTo>
                    <a:lnTo>
                      <a:pt x="1729" y="3215"/>
                    </a:lnTo>
                    <a:lnTo>
                      <a:pt x="1729" y="3217"/>
                    </a:lnTo>
                    <a:lnTo>
                      <a:pt x="1729" y="3220"/>
                    </a:lnTo>
                    <a:lnTo>
                      <a:pt x="1726" y="3222"/>
                    </a:lnTo>
                    <a:lnTo>
                      <a:pt x="1729" y="3222"/>
                    </a:lnTo>
                    <a:lnTo>
                      <a:pt x="1729" y="3225"/>
                    </a:lnTo>
                    <a:lnTo>
                      <a:pt x="1729" y="3227"/>
                    </a:lnTo>
                    <a:lnTo>
                      <a:pt x="1729" y="3230"/>
                    </a:lnTo>
                    <a:lnTo>
                      <a:pt x="1726" y="3230"/>
                    </a:lnTo>
                    <a:lnTo>
                      <a:pt x="1726" y="3232"/>
                    </a:lnTo>
                    <a:lnTo>
                      <a:pt x="1726" y="3235"/>
                    </a:lnTo>
                    <a:lnTo>
                      <a:pt x="1729" y="3237"/>
                    </a:lnTo>
                    <a:lnTo>
                      <a:pt x="1731" y="3237"/>
                    </a:lnTo>
                    <a:lnTo>
                      <a:pt x="1734" y="3240"/>
                    </a:lnTo>
                    <a:lnTo>
                      <a:pt x="1736" y="3240"/>
                    </a:lnTo>
                    <a:lnTo>
                      <a:pt x="1736" y="3242"/>
                    </a:lnTo>
                    <a:lnTo>
                      <a:pt x="1739" y="3242"/>
                    </a:lnTo>
                    <a:lnTo>
                      <a:pt x="1741" y="3242"/>
                    </a:lnTo>
                    <a:lnTo>
                      <a:pt x="1741" y="3245"/>
                    </a:lnTo>
                    <a:lnTo>
                      <a:pt x="1744" y="3245"/>
                    </a:lnTo>
                    <a:lnTo>
                      <a:pt x="1746" y="3245"/>
                    </a:lnTo>
                    <a:lnTo>
                      <a:pt x="1749" y="3247"/>
                    </a:lnTo>
                    <a:lnTo>
                      <a:pt x="1751" y="3247"/>
                    </a:lnTo>
                    <a:lnTo>
                      <a:pt x="1751" y="3250"/>
                    </a:lnTo>
                    <a:lnTo>
                      <a:pt x="1751" y="3252"/>
                    </a:lnTo>
                    <a:lnTo>
                      <a:pt x="1749" y="3252"/>
                    </a:lnTo>
                    <a:lnTo>
                      <a:pt x="1749" y="3254"/>
                    </a:lnTo>
                    <a:lnTo>
                      <a:pt x="1744" y="3259"/>
                    </a:lnTo>
                    <a:lnTo>
                      <a:pt x="1741" y="3262"/>
                    </a:lnTo>
                    <a:lnTo>
                      <a:pt x="1739" y="3264"/>
                    </a:lnTo>
                    <a:lnTo>
                      <a:pt x="1736" y="3264"/>
                    </a:lnTo>
                    <a:lnTo>
                      <a:pt x="1736" y="3267"/>
                    </a:lnTo>
                    <a:lnTo>
                      <a:pt x="1736" y="3269"/>
                    </a:lnTo>
                    <a:lnTo>
                      <a:pt x="1734" y="3272"/>
                    </a:lnTo>
                    <a:lnTo>
                      <a:pt x="1734" y="3274"/>
                    </a:lnTo>
                    <a:lnTo>
                      <a:pt x="1731" y="3277"/>
                    </a:lnTo>
                    <a:lnTo>
                      <a:pt x="1729" y="3279"/>
                    </a:lnTo>
                    <a:lnTo>
                      <a:pt x="1726" y="3282"/>
                    </a:lnTo>
                    <a:lnTo>
                      <a:pt x="1726" y="3284"/>
                    </a:lnTo>
                    <a:lnTo>
                      <a:pt x="1729" y="3287"/>
                    </a:lnTo>
                    <a:lnTo>
                      <a:pt x="1729" y="3289"/>
                    </a:lnTo>
                    <a:lnTo>
                      <a:pt x="1729" y="3292"/>
                    </a:lnTo>
                    <a:lnTo>
                      <a:pt x="1731" y="3292"/>
                    </a:lnTo>
                    <a:lnTo>
                      <a:pt x="1731" y="3297"/>
                    </a:lnTo>
                    <a:lnTo>
                      <a:pt x="1731" y="3299"/>
                    </a:lnTo>
                    <a:lnTo>
                      <a:pt x="1734" y="3302"/>
                    </a:lnTo>
                    <a:lnTo>
                      <a:pt x="1731" y="3304"/>
                    </a:lnTo>
                    <a:lnTo>
                      <a:pt x="1731" y="3307"/>
                    </a:lnTo>
                    <a:lnTo>
                      <a:pt x="1731" y="3309"/>
                    </a:lnTo>
                    <a:lnTo>
                      <a:pt x="1729" y="3312"/>
                    </a:lnTo>
                    <a:lnTo>
                      <a:pt x="1729" y="3314"/>
                    </a:lnTo>
                    <a:lnTo>
                      <a:pt x="1729" y="3317"/>
                    </a:lnTo>
                    <a:lnTo>
                      <a:pt x="1729" y="3319"/>
                    </a:lnTo>
                    <a:lnTo>
                      <a:pt x="1729" y="3322"/>
                    </a:lnTo>
                    <a:lnTo>
                      <a:pt x="1731" y="3322"/>
                    </a:lnTo>
                    <a:lnTo>
                      <a:pt x="1731" y="3324"/>
                    </a:lnTo>
                    <a:lnTo>
                      <a:pt x="1726" y="3322"/>
                    </a:lnTo>
                    <a:lnTo>
                      <a:pt x="1724" y="3322"/>
                    </a:lnTo>
                    <a:lnTo>
                      <a:pt x="1721" y="3322"/>
                    </a:lnTo>
                    <a:lnTo>
                      <a:pt x="1719" y="3322"/>
                    </a:lnTo>
                    <a:lnTo>
                      <a:pt x="1716" y="3322"/>
                    </a:lnTo>
                    <a:lnTo>
                      <a:pt x="1714" y="3322"/>
                    </a:lnTo>
                    <a:lnTo>
                      <a:pt x="1711" y="3324"/>
                    </a:lnTo>
                    <a:lnTo>
                      <a:pt x="1709" y="3324"/>
                    </a:lnTo>
                    <a:lnTo>
                      <a:pt x="1706" y="3327"/>
                    </a:lnTo>
                    <a:lnTo>
                      <a:pt x="1706" y="3329"/>
                    </a:lnTo>
                    <a:lnTo>
                      <a:pt x="1704" y="3329"/>
                    </a:lnTo>
                    <a:lnTo>
                      <a:pt x="1701" y="3327"/>
                    </a:lnTo>
                    <a:lnTo>
                      <a:pt x="1696" y="3327"/>
                    </a:lnTo>
                    <a:lnTo>
                      <a:pt x="1691" y="3327"/>
                    </a:lnTo>
                    <a:lnTo>
                      <a:pt x="1689" y="3327"/>
                    </a:lnTo>
                    <a:lnTo>
                      <a:pt x="1686" y="3327"/>
                    </a:lnTo>
                    <a:lnTo>
                      <a:pt x="1681" y="3327"/>
                    </a:lnTo>
                    <a:lnTo>
                      <a:pt x="1679" y="3327"/>
                    </a:lnTo>
                    <a:lnTo>
                      <a:pt x="1676" y="3327"/>
                    </a:lnTo>
                    <a:lnTo>
                      <a:pt x="1669" y="3329"/>
                    </a:lnTo>
                    <a:lnTo>
                      <a:pt x="1667" y="3329"/>
                    </a:lnTo>
                    <a:lnTo>
                      <a:pt x="1664" y="3329"/>
                    </a:lnTo>
                    <a:lnTo>
                      <a:pt x="1662" y="3331"/>
                    </a:lnTo>
                    <a:lnTo>
                      <a:pt x="1659" y="3331"/>
                    </a:lnTo>
                    <a:lnTo>
                      <a:pt x="1657" y="3331"/>
                    </a:lnTo>
                    <a:lnTo>
                      <a:pt x="1654" y="3331"/>
                    </a:lnTo>
                    <a:lnTo>
                      <a:pt x="1654" y="3336"/>
                    </a:lnTo>
                    <a:lnTo>
                      <a:pt x="1657" y="3339"/>
                    </a:lnTo>
                    <a:lnTo>
                      <a:pt x="1652" y="3339"/>
                    </a:lnTo>
                    <a:lnTo>
                      <a:pt x="1647" y="3339"/>
                    </a:lnTo>
                    <a:lnTo>
                      <a:pt x="1647" y="3341"/>
                    </a:lnTo>
                    <a:lnTo>
                      <a:pt x="1647" y="3344"/>
                    </a:lnTo>
                    <a:lnTo>
                      <a:pt x="1644" y="3344"/>
                    </a:lnTo>
                    <a:lnTo>
                      <a:pt x="1642" y="3346"/>
                    </a:lnTo>
                    <a:lnTo>
                      <a:pt x="1639" y="3346"/>
                    </a:lnTo>
                    <a:lnTo>
                      <a:pt x="1639" y="3349"/>
                    </a:lnTo>
                    <a:lnTo>
                      <a:pt x="1637" y="3349"/>
                    </a:lnTo>
                    <a:lnTo>
                      <a:pt x="1634" y="3349"/>
                    </a:lnTo>
                    <a:lnTo>
                      <a:pt x="1629" y="3351"/>
                    </a:lnTo>
                    <a:lnTo>
                      <a:pt x="1627" y="3354"/>
                    </a:lnTo>
                    <a:lnTo>
                      <a:pt x="1624" y="3354"/>
                    </a:lnTo>
                    <a:lnTo>
                      <a:pt x="1622" y="3354"/>
                    </a:lnTo>
                    <a:lnTo>
                      <a:pt x="1619" y="3354"/>
                    </a:lnTo>
                    <a:lnTo>
                      <a:pt x="1617" y="3354"/>
                    </a:lnTo>
                    <a:lnTo>
                      <a:pt x="1617" y="3356"/>
                    </a:lnTo>
                    <a:lnTo>
                      <a:pt x="1614" y="3356"/>
                    </a:lnTo>
                    <a:lnTo>
                      <a:pt x="1614" y="3354"/>
                    </a:lnTo>
                    <a:lnTo>
                      <a:pt x="1612" y="3354"/>
                    </a:lnTo>
                    <a:lnTo>
                      <a:pt x="1609" y="3356"/>
                    </a:lnTo>
                    <a:lnTo>
                      <a:pt x="1607" y="3356"/>
                    </a:lnTo>
                    <a:lnTo>
                      <a:pt x="1602" y="3359"/>
                    </a:lnTo>
                    <a:lnTo>
                      <a:pt x="1599" y="3359"/>
                    </a:lnTo>
                    <a:lnTo>
                      <a:pt x="1597" y="3359"/>
                    </a:lnTo>
                    <a:lnTo>
                      <a:pt x="1594" y="3361"/>
                    </a:lnTo>
                    <a:lnTo>
                      <a:pt x="1592" y="3361"/>
                    </a:lnTo>
                    <a:lnTo>
                      <a:pt x="1590" y="3361"/>
                    </a:lnTo>
                    <a:lnTo>
                      <a:pt x="1587" y="3361"/>
                    </a:lnTo>
                    <a:lnTo>
                      <a:pt x="1585" y="3361"/>
                    </a:lnTo>
                    <a:lnTo>
                      <a:pt x="1582" y="3361"/>
                    </a:lnTo>
                    <a:lnTo>
                      <a:pt x="1580" y="3361"/>
                    </a:lnTo>
                    <a:lnTo>
                      <a:pt x="1577" y="3361"/>
                    </a:lnTo>
                    <a:lnTo>
                      <a:pt x="1575" y="3361"/>
                    </a:lnTo>
                    <a:lnTo>
                      <a:pt x="1572" y="3361"/>
                    </a:lnTo>
                    <a:lnTo>
                      <a:pt x="1570" y="3361"/>
                    </a:lnTo>
                    <a:lnTo>
                      <a:pt x="1567" y="3364"/>
                    </a:lnTo>
                    <a:lnTo>
                      <a:pt x="1565" y="3364"/>
                    </a:lnTo>
                    <a:lnTo>
                      <a:pt x="1562" y="3364"/>
                    </a:lnTo>
                    <a:lnTo>
                      <a:pt x="1560" y="3361"/>
                    </a:lnTo>
                    <a:lnTo>
                      <a:pt x="1557" y="3361"/>
                    </a:lnTo>
                    <a:lnTo>
                      <a:pt x="1555" y="3359"/>
                    </a:lnTo>
                    <a:lnTo>
                      <a:pt x="1552" y="3359"/>
                    </a:lnTo>
                    <a:lnTo>
                      <a:pt x="1550" y="3356"/>
                    </a:lnTo>
                    <a:lnTo>
                      <a:pt x="1547" y="3356"/>
                    </a:lnTo>
                    <a:lnTo>
                      <a:pt x="1545" y="3354"/>
                    </a:lnTo>
                    <a:lnTo>
                      <a:pt x="1542" y="3354"/>
                    </a:lnTo>
                    <a:lnTo>
                      <a:pt x="1540" y="3351"/>
                    </a:lnTo>
                    <a:lnTo>
                      <a:pt x="1537" y="3349"/>
                    </a:lnTo>
                    <a:lnTo>
                      <a:pt x="1535" y="3349"/>
                    </a:lnTo>
                    <a:lnTo>
                      <a:pt x="1532" y="3349"/>
                    </a:lnTo>
                    <a:lnTo>
                      <a:pt x="1532" y="3346"/>
                    </a:lnTo>
                    <a:lnTo>
                      <a:pt x="1530" y="3346"/>
                    </a:lnTo>
                    <a:lnTo>
                      <a:pt x="1527" y="3346"/>
                    </a:lnTo>
                    <a:lnTo>
                      <a:pt x="1525" y="3344"/>
                    </a:lnTo>
                    <a:lnTo>
                      <a:pt x="1522" y="3344"/>
                    </a:lnTo>
                    <a:lnTo>
                      <a:pt x="1520" y="3344"/>
                    </a:lnTo>
                    <a:lnTo>
                      <a:pt x="1520" y="3341"/>
                    </a:lnTo>
                    <a:lnTo>
                      <a:pt x="1517" y="3341"/>
                    </a:lnTo>
                    <a:lnTo>
                      <a:pt x="1515" y="3339"/>
                    </a:lnTo>
                    <a:lnTo>
                      <a:pt x="1513" y="3341"/>
                    </a:lnTo>
                    <a:lnTo>
                      <a:pt x="1510" y="3341"/>
                    </a:lnTo>
                    <a:lnTo>
                      <a:pt x="1510" y="3344"/>
                    </a:lnTo>
                    <a:lnTo>
                      <a:pt x="1508" y="3346"/>
                    </a:lnTo>
                    <a:lnTo>
                      <a:pt x="1510" y="3346"/>
                    </a:lnTo>
                    <a:lnTo>
                      <a:pt x="1510" y="3349"/>
                    </a:lnTo>
                    <a:lnTo>
                      <a:pt x="1508" y="3349"/>
                    </a:lnTo>
                    <a:lnTo>
                      <a:pt x="1505" y="3351"/>
                    </a:lnTo>
                    <a:lnTo>
                      <a:pt x="1503" y="3351"/>
                    </a:lnTo>
                    <a:lnTo>
                      <a:pt x="1500" y="3354"/>
                    </a:lnTo>
                    <a:lnTo>
                      <a:pt x="1498" y="3354"/>
                    </a:lnTo>
                    <a:lnTo>
                      <a:pt x="1498" y="3356"/>
                    </a:lnTo>
                    <a:lnTo>
                      <a:pt x="1495" y="3359"/>
                    </a:lnTo>
                    <a:lnTo>
                      <a:pt x="1493" y="3361"/>
                    </a:lnTo>
                    <a:lnTo>
                      <a:pt x="1490" y="3361"/>
                    </a:lnTo>
                    <a:lnTo>
                      <a:pt x="1488" y="3364"/>
                    </a:lnTo>
                    <a:lnTo>
                      <a:pt x="1485" y="3364"/>
                    </a:lnTo>
                    <a:lnTo>
                      <a:pt x="1480" y="3364"/>
                    </a:lnTo>
                    <a:lnTo>
                      <a:pt x="1478" y="3364"/>
                    </a:lnTo>
                    <a:lnTo>
                      <a:pt x="1475" y="3364"/>
                    </a:lnTo>
                    <a:lnTo>
                      <a:pt x="1473" y="3364"/>
                    </a:lnTo>
                    <a:lnTo>
                      <a:pt x="1470" y="3364"/>
                    </a:lnTo>
                    <a:lnTo>
                      <a:pt x="1468" y="3361"/>
                    </a:lnTo>
                    <a:lnTo>
                      <a:pt x="1465" y="3361"/>
                    </a:lnTo>
                    <a:lnTo>
                      <a:pt x="1465" y="3359"/>
                    </a:lnTo>
                    <a:lnTo>
                      <a:pt x="1463" y="3359"/>
                    </a:lnTo>
                    <a:lnTo>
                      <a:pt x="1460" y="3356"/>
                    </a:lnTo>
                    <a:lnTo>
                      <a:pt x="1458" y="3356"/>
                    </a:lnTo>
                    <a:lnTo>
                      <a:pt x="1458" y="3354"/>
                    </a:lnTo>
                    <a:lnTo>
                      <a:pt x="1455" y="3354"/>
                    </a:lnTo>
                    <a:lnTo>
                      <a:pt x="1455" y="3351"/>
                    </a:lnTo>
                    <a:lnTo>
                      <a:pt x="1453" y="3351"/>
                    </a:lnTo>
                    <a:lnTo>
                      <a:pt x="1453" y="3349"/>
                    </a:lnTo>
                    <a:lnTo>
                      <a:pt x="1450" y="3349"/>
                    </a:lnTo>
                    <a:lnTo>
                      <a:pt x="1448" y="3351"/>
                    </a:lnTo>
                    <a:lnTo>
                      <a:pt x="1445" y="3351"/>
                    </a:lnTo>
                    <a:lnTo>
                      <a:pt x="1445" y="3349"/>
                    </a:lnTo>
                    <a:lnTo>
                      <a:pt x="1443" y="3349"/>
                    </a:lnTo>
                    <a:lnTo>
                      <a:pt x="1440" y="3351"/>
                    </a:lnTo>
                    <a:lnTo>
                      <a:pt x="1438" y="3351"/>
                    </a:lnTo>
                    <a:lnTo>
                      <a:pt x="1435" y="3351"/>
                    </a:lnTo>
                    <a:lnTo>
                      <a:pt x="1433" y="3351"/>
                    </a:lnTo>
                    <a:lnTo>
                      <a:pt x="1431" y="3351"/>
                    </a:lnTo>
                    <a:lnTo>
                      <a:pt x="1428" y="3354"/>
                    </a:lnTo>
                    <a:lnTo>
                      <a:pt x="1426" y="3354"/>
                    </a:lnTo>
                    <a:lnTo>
                      <a:pt x="1423" y="3356"/>
                    </a:lnTo>
                    <a:lnTo>
                      <a:pt x="1421" y="3356"/>
                    </a:lnTo>
                    <a:lnTo>
                      <a:pt x="1418" y="3359"/>
                    </a:lnTo>
                    <a:lnTo>
                      <a:pt x="1416" y="3359"/>
                    </a:lnTo>
                    <a:lnTo>
                      <a:pt x="1413" y="3361"/>
                    </a:lnTo>
                    <a:lnTo>
                      <a:pt x="1411" y="3361"/>
                    </a:lnTo>
                    <a:lnTo>
                      <a:pt x="1408" y="3364"/>
                    </a:lnTo>
                    <a:lnTo>
                      <a:pt x="1406" y="3366"/>
                    </a:lnTo>
                    <a:lnTo>
                      <a:pt x="1403" y="3366"/>
                    </a:lnTo>
                    <a:lnTo>
                      <a:pt x="1401" y="3366"/>
                    </a:lnTo>
                    <a:lnTo>
                      <a:pt x="1398" y="3366"/>
                    </a:lnTo>
                    <a:lnTo>
                      <a:pt x="1396" y="3369"/>
                    </a:lnTo>
                    <a:lnTo>
                      <a:pt x="1393" y="3371"/>
                    </a:lnTo>
                    <a:lnTo>
                      <a:pt x="1391" y="3376"/>
                    </a:lnTo>
                    <a:lnTo>
                      <a:pt x="1386" y="3379"/>
                    </a:lnTo>
                    <a:lnTo>
                      <a:pt x="1383" y="3379"/>
                    </a:lnTo>
                    <a:lnTo>
                      <a:pt x="1383" y="3381"/>
                    </a:lnTo>
                    <a:lnTo>
                      <a:pt x="1383" y="3384"/>
                    </a:lnTo>
                    <a:lnTo>
                      <a:pt x="1383" y="3386"/>
                    </a:lnTo>
                    <a:lnTo>
                      <a:pt x="1383" y="3389"/>
                    </a:lnTo>
                    <a:lnTo>
                      <a:pt x="1386" y="3391"/>
                    </a:lnTo>
                    <a:lnTo>
                      <a:pt x="1388" y="3394"/>
                    </a:lnTo>
                    <a:lnTo>
                      <a:pt x="1388" y="3396"/>
                    </a:lnTo>
                    <a:lnTo>
                      <a:pt x="1388" y="3399"/>
                    </a:lnTo>
                    <a:lnTo>
                      <a:pt x="1391" y="3401"/>
                    </a:lnTo>
                    <a:lnTo>
                      <a:pt x="1388" y="3401"/>
                    </a:lnTo>
                    <a:lnTo>
                      <a:pt x="1388" y="3404"/>
                    </a:lnTo>
                    <a:lnTo>
                      <a:pt x="1386" y="3406"/>
                    </a:lnTo>
                    <a:lnTo>
                      <a:pt x="1383" y="3408"/>
                    </a:lnTo>
                    <a:lnTo>
                      <a:pt x="1383" y="3411"/>
                    </a:lnTo>
                    <a:lnTo>
                      <a:pt x="1381" y="3413"/>
                    </a:lnTo>
                    <a:lnTo>
                      <a:pt x="1378" y="3416"/>
                    </a:lnTo>
                    <a:lnTo>
                      <a:pt x="1376" y="3418"/>
                    </a:lnTo>
                    <a:lnTo>
                      <a:pt x="1373" y="3421"/>
                    </a:lnTo>
                    <a:lnTo>
                      <a:pt x="1371" y="3423"/>
                    </a:lnTo>
                    <a:lnTo>
                      <a:pt x="1368" y="3423"/>
                    </a:lnTo>
                    <a:lnTo>
                      <a:pt x="1366" y="3426"/>
                    </a:lnTo>
                    <a:lnTo>
                      <a:pt x="1366" y="3428"/>
                    </a:lnTo>
                    <a:lnTo>
                      <a:pt x="1366" y="3431"/>
                    </a:lnTo>
                    <a:lnTo>
                      <a:pt x="1366" y="3433"/>
                    </a:lnTo>
                    <a:lnTo>
                      <a:pt x="1366" y="3436"/>
                    </a:lnTo>
                    <a:lnTo>
                      <a:pt x="1366" y="3438"/>
                    </a:lnTo>
                    <a:lnTo>
                      <a:pt x="1366" y="3441"/>
                    </a:lnTo>
                    <a:lnTo>
                      <a:pt x="1366" y="3446"/>
                    </a:lnTo>
                    <a:lnTo>
                      <a:pt x="1363" y="3448"/>
                    </a:lnTo>
                    <a:lnTo>
                      <a:pt x="1361" y="3451"/>
                    </a:lnTo>
                    <a:lnTo>
                      <a:pt x="1361" y="3453"/>
                    </a:lnTo>
                    <a:lnTo>
                      <a:pt x="1358" y="3453"/>
                    </a:lnTo>
                    <a:lnTo>
                      <a:pt x="1358" y="3451"/>
                    </a:lnTo>
                    <a:lnTo>
                      <a:pt x="1356" y="3451"/>
                    </a:lnTo>
                    <a:lnTo>
                      <a:pt x="1356" y="3453"/>
                    </a:lnTo>
                    <a:lnTo>
                      <a:pt x="1354" y="3453"/>
                    </a:lnTo>
                    <a:lnTo>
                      <a:pt x="1351" y="3453"/>
                    </a:lnTo>
                    <a:lnTo>
                      <a:pt x="1349" y="3453"/>
                    </a:lnTo>
                    <a:lnTo>
                      <a:pt x="1346" y="3456"/>
                    </a:lnTo>
                    <a:lnTo>
                      <a:pt x="1344" y="3456"/>
                    </a:lnTo>
                    <a:lnTo>
                      <a:pt x="1341" y="3456"/>
                    </a:lnTo>
                    <a:lnTo>
                      <a:pt x="1341" y="3458"/>
                    </a:lnTo>
                    <a:lnTo>
                      <a:pt x="1341" y="3461"/>
                    </a:lnTo>
                    <a:lnTo>
                      <a:pt x="1339" y="3461"/>
                    </a:lnTo>
                    <a:lnTo>
                      <a:pt x="1336" y="3461"/>
                    </a:lnTo>
                    <a:lnTo>
                      <a:pt x="1329" y="3461"/>
                    </a:lnTo>
                    <a:lnTo>
                      <a:pt x="1321" y="3458"/>
                    </a:lnTo>
                    <a:lnTo>
                      <a:pt x="1319" y="3458"/>
                    </a:lnTo>
                    <a:lnTo>
                      <a:pt x="1314" y="3458"/>
                    </a:lnTo>
                    <a:lnTo>
                      <a:pt x="1311" y="3458"/>
                    </a:lnTo>
                    <a:lnTo>
                      <a:pt x="1304" y="3458"/>
                    </a:lnTo>
                    <a:lnTo>
                      <a:pt x="1296" y="3456"/>
                    </a:lnTo>
                    <a:lnTo>
                      <a:pt x="1294" y="3456"/>
                    </a:lnTo>
                    <a:lnTo>
                      <a:pt x="1289" y="3456"/>
                    </a:lnTo>
                    <a:lnTo>
                      <a:pt x="1279" y="3456"/>
                    </a:lnTo>
                    <a:lnTo>
                      <a:pt x="1269" y="3456"/>
                    </a:lnTo>
                    <a:lnTo>
                      <a:pt x="1264" y="3456"/>
                    </a:lnTo>
                    <a:lnTo>
                      <a:pt x="1257" y="3458"/>
                    </a:lnTo>
                    <a:lnTo>
                      <a:pt x="1257" y="3461"/>
                    </a:lnTo>
                    <a:lnTo>
                      <a:pt x="1257" y="3463"/>
                    </a:lnTo>
                    <a:lnTo>
                      <a:pt x="1259" y="3463"/>
                    </a:lnTo>
                    <a:lnTo>
                      <a:pt x="1259" y="3466"/>
                    </a:lnTo>
                    <a:lnTo>
                      <a:pt x="1262" y="3468"/>
                    </a:lnTo>
                    <a:lnTo>
                      <a:pt x="1262" y="3471"/>
                    </a:lnTo>
                    <a:lnTo>
                      <a:pt x="1262" y="3473"/>
                    </a:lnTo>
                    <a:lnTo>
                      <a:pt x="1264" y="3476"/>
                    </a:lnTo>
                    <a:lnTo>
                      <a:pt x="1264" y="3478"/>
                    </a:lnTo>
                    <a:lnTo>
                      <a:pt x="1264" y="3481"/>
                    </a:lnTo>
                    <a:lnTo>
                      <a:pt x="1267" y="3481"/>
                    </a:lnTo>
                    <a:lnTo>
                      <a:pt x="1269" y="3481"/>
                    </a:lnTo>
                    <a:lnTo>
                      <a:pt x="1272" y="3481"/>
                    </a:lnTo>
                    <a:lnTo>
                      <a:pt x="1274" y="3483"/>
                    </a:lnTo>
                    <a:lnTo>
                      <a:pt x="1274" y="3486"/>
                    </a:lnTo>
                    <a:lnTo>
                      <a:pt x="1277" y="3488"/>
                    </a:lnTo>
                    <a:lnTo>
                      <a:pt x="1277" y="3490"/>
                    </a:lnTo>
                    <a:lnTo>
                      <a:pt x="1279" y="3493"/>
                    </a:lnTo>
                    <a:lnTo>
                      <a:pt x="1284" y="3495"/>
                    </a:lnTo>
                    <a:lnTo>
                      <a:pt x="1286" y="3498"/>
                    </a:lnTo>
                    <a:lnTo>
                      <a:pt x="1286" y="3500"/>
                    </a:lnTo>
                    <a:lnTo>
                      <a:pt x="1289" y="3503"/>
                    </a:lnTo>
                    <a:lnTo>
                      <a:pt x="1291" y="3503"/>
                    </a:lnTo>
                    <a:lnTo>
                      <a:pt x="1294" y="3505"/>
                    </a:lnTo>
                    <a:lnTo>
                      <a:pt x="1294" y="3508"/>
                    </a:lnTo>
                    <a:lnTo>
                      <a:pt x="1296" y="3510"/>
                    </a:lnTo>
                    <a:lnTo>
                      <a:pt x="1296" y="3513"/>
                    </a:lnTo>
                    <a:lnTo>
                      <a:pt x="1296" y="3515"/>
                    </a:lnTo>
                    <a:lnTo>
                      <a:pt x="1299" y="3515"/>
                    </a:lnTo>
                    <a:lnTo>
                      <a:pt x="1299" y="3518"/>
                    </a:lnTo>
                    <a:lnTo>
                      <a:pt x="1299" y="3520"/>
                    </a:lnTo>
                    <a:lnTo>
                      <a:pt x="1296" y="3520"/>
                    </a:lnTo>
                    <a:lnTo>
                      <a:pt x="1296" y="3523"/>
                    </a:lnTo>
                    <a:lnTo>
                      <a:pt x="1294" y="3525"/>
                    </a:lnTo>
                    <a:lnTo>
                      <a:pt x="1294" y="3528"/>
                    </a:lnTo>
                    <a:lnTo>
                      <a:pt x="1294" y="3530"/>
                    </a:lnTo>
                    <a:lnTo>
                      <a:pt x="1291" y="3533"/>
                    </a:lnTo>
                    <a:lnTo>
                      <a:pt x="1291" y="3538"/>
                    </a:lnTo>
                    <a:lnTo>
                      <a:pt x="1289" y="3545"/>
                    </a:lnTo>
                    <a:lnTo>
                      <a:pt x="1291" y="3545"/>
                    </a:lnTo>
                    <a:lnTo>
                      <a:pt x="1291" y="3548"/>
                    </a:lnTo>
                    <a:lnTo>
                      <a:pt x="1294" y="3550"/>
                    </a:lnTo>
                    <a:lnTo>
                      <a:pt x="1296" y="3550"/>
                    </a:lnTo>
                    <a:lnTo>
                      <a:pt x="1299" y="3553"/>
                    </a:lnTo>
                    <a:lnTo>
                      <a:pt x="1301" y="3553"/>
                    </a:lnTo>
                    <a:lnTo>
                      <a:pt x="1301" y="3555"/>
                    </a:lnTo>
                    <a:lnTo>
                      <a:pt x="1304" y="3555"/>
                    </a:lnTo>
                    <a:lnTo>
                      <a:pt x="1306" y="3558"/>
                    </a:lnTo>
                    <a:lnTo>
                      <a:pt x="1309" y="3558"/>
                    </a:lnTo>
                    <a:lnTo>
                      <a:pt x="1311" y="3558"/>
                    </a:lnTo>
                    <a:lnTo>
                      <a:pt x="1314" y="3558"/>
                    </a:lnTo>
                    <a:lnTo>
                      <a:pt x="1314" y="3560"/>
                    </a:lnTo>
                    <a:lnTo>
                      <a:pt x="1316" y="3560"/>
                    </a:lnTo>
                    <a:lnTo>
                      <a:pt x="1319" y="3563"/>
                    </a:lnTo>
                    <a:lnTo>
                      <a:pt x="1321" y="3563"/>
                    </a:lnTo>
                    <a:lnTo>
                      <a:pt x="1324" y="3563"/>
                    </a:lnTo>
                    <a:lnTo>
                      <a:pt x="1324" y="3565"/>
                    </a:lnTo>
                    <a:lnTo>
                      <a:pt x="1324" y="3570"/>
                    </a:lnTo>
                    <a:lnTo>
                      <a:pt x="1326" y="3572"/>
                    </a:lnTo>
                    <a:lnTo>
                      <a:pt x="1326" y="3575"/>
                    </a:lnTo>
                    <a:lnTo>
                      <a:pt x="1331" y="3577"/>
                    </a:lnTo>
                    <a:lnTo>
                      <a:pt x="1334" y="3580"/>
                    </a:lnTo>
                    <a:lnTo>
                      <a:pt x="1334" y="3582"/>
                    </a:lnTo>
                    <a:lnTo>
                      <a:pt x="1336" y="3587"/>
                    </a:lnTo>
                    <a:lnTo>
                      <a:pt x="1339" y="3585"/>
                    </a:lnTo>
                    <a:lnTo>
                      <a:pt x="1341" y="3587"/>
                    </a:lnTo>
                    <a:lnTo>
                      <a:pt x="1346" y="3590"/>
                    </a:lnTo>
                    <a:lnTo>
                      <a:pt x="1349" y="3590"/>
                    </a:lnTo>
                    <a:lnTo>
                      <a:pt x="1349" y="3592"/>
                    </a:lnTo>
                    <a:lnTo>
                      <a:pt x="1349" y="3595"/>
                    </a:lnTo>
                    <a:lnTo>
                      <a:pt x="1346" y="3597"/>
                    </a:lnTo>
                    <a:lnTo>
                      <a:pt x="1346" y="3600"/>
                    </a:lnTo>
                    <a:lnTo>
                      <a:pt x="1349" y="3600"/>
                    </a:lnTo>
                    <a:lnTo>
                      <a:pt x="1349" y="3602"/>
                    </a:lnTo>
                    <a:lnTo>
                      <a:pt x="1351" y="3605"/>
                    </a:lnTo>
                    <a:lnTo>
                      <a:pt x="1351" y="3607"/>
                    </a:lnTo>
                    <a:lnTo>
                      <a:pt x="1354" y="3610"/>
                    </a:lnTo>
                    <a:lnTo>
                      <a:pt x="1354" y="3612"/>
                    </a:lnTo>
                    <a:lnTo>
                      <a:pt x="1354" y="3615"/>
                    </a:lnTo>
                    <a:lnTo>
                      <a:pt x="1356" y="3617"/>
                    </a:lnTo>
                    <a:lnTo>
                      <a:pt x="1356" y="3620"/>
                    </a:lnTo>
                    <a:lnTo>
                      <a:pt x="1358" y="3620"/>
                    </a:lnTo>
                    <a:lnTo>
                      <a:pt x="1358" y="3622"/>
                    </a:lnTo>
                    <a:lnTo>
                      <a:pt x="1361" y="3625"/>
                    </a:lnTo>
                    <a:lnTo>
                      <a:pt x="1363" y="3625"/>
                    </a:lnTo>
                    <a:lnTo>
                      <a:pt x="1366" y="3627"/>
                    </a:lnTo>
                    <a:lnTo>
                      <a:pt x="1366" y="3630"/>
                    </a:lnTo>
                    <a:lnTo>
                      <a:pt x="1368" y="3632"/>
                    </a:lnTo>
                    <a:lnTo>
                      <a:pt x="1371" y="3635"/>
                    </a:lnTo>
                    <a:lnTo>
                      <a:pt x="1373" y="3635"/>
                    </a:lnTo>
                    <a:lnTo>
                      <a:pt x="1373" y="3637"/>
                    </a:lnTo>
                    <a:lnTo>
                      <a:pt x="1376" y="3637"/>
                    </a:lnTo>
                    <a:lnTo>
                      <a:pt x="1376" y="3640"/>
                    </a:lnTo>
                    <a:lnTo>
                      <a:pt x="1376" y="3642"/>
                    </a:lnTo>
                    <a:lnTo>
                      <a:pt x="1378" y="3642"/>
                    </a:lnTo>
                    <a:lnTo>
                      <a:pt x="1381" y="3644"/>
                    </a:lnTo>
                    <a:lnTo>
                      <a:pt x="1381" y="3647"/>
                    </a:lnTo>
                    <a:lnTo>
                      <a:pt x="1383" y="3647"/>
                    </a:lnTo>
                    <a:lnTo>
                      <a:pt x="1386" y="3649"/>
                    </a:lnTo>
                    <a:lnTo>
                      <a:pt x="1388" y="3649"/>
                    </a:lnTo>
                    <a:lnTo>
                      <a:pt x="1391" y="3652"/>
                    </a:lnTo>
                    <a:lnTo>
                      <a:pt x="1391" y="3654"/>
                    </a:lnTo>
                    <a:lnTo>
                      <a:pt x="1391" y="3657"/>
                    </a:lnTo>
                    <a:lnTo>
                      <a:pt x="1388" y="3659"/>
                    </a:lnTo>
                    <a:lnTo>
                      <a:pt x="1386" y="3659"/>
                    </a:lnTo>
                    <a:lnTo>
                      <a:pt x="1386" y="3662"/>
                    </a:lnTo>
                    <a:lnTo>
                      <a:pt x="1388" y="3664"/>
                    </a:lnTo>
                    <a:lnTo>
                      <a:pt x="1388" y="3667"/>
                    </a:lnTo>
                    <a:lnTo>
                      <a:pt x="1391" y="3669"/>
                    </a:lnTo>
                    <a:lnTo>
                      <a:pt x="1388" y="3672"/>
                    </a:lnTo>
                    <a:lnTo>
                      <a:pt x="1388" y="3674"/>
                    </a:lnTo>
                    <a:lnTo>
                      <a:pt x="1388" y="3677"/>
                    </a:lnTo>
                    <a:lnTo>
                      <a:pt x="1388" y="3679"/>
                    </a:lnTo>
                    <a:lnTo>
                      <a:pt x="1388" y="3682"/>
                    </a:lnTo>
                    <a:lnTo>
                      <a:pt x="1388" y="3687"/>
                    </a:lnTo>
                    <a:lnTo>
                      <a:pt x="1386" y="3689"/>
                    </a:lnTo>
                    <a:lnTo>
                      <a:pt x="1383" y="3692"/>
                    </a:lnTo>
                    <a:lnTo>
                      <a:pt x="1381" y="3694"/>
                    </a:lnTo>
                    <a:lnTo>
                      <a:pt x="1381" y="3699"/>
                    </a:lnTo>
                    <a:lnTo>
                      <a:pt x="1378" y="3699"/>
                    </a:lnTo>
                    <a:lnTo>
                      <a:pt x="1376" y="3699"/>
                    </a:lnTo>
                    <a:lnTo>
                      <a:pt x="1376" y="3702"/>
                    </a:lnTo>
                    <a:lnTo>
                      <a:pt x="1373" y="3702"/>
                    </a:lnTo>
                    <a:lnTo>
                      <a:pt x="1371" y="3704"/>
                    </a:lnTo>
                    <a:lnTo>
                      <a:pt x="1371" y="3707"/>
                    </a:lnTo>
                    <a:lnTo>
                      <a:pt x="1368" y="3707"/>
                    </a:lnTo>
                    <a:lnTo>
                      <a:pt x="1366" y="3709"/>
                    </a:lnTo>
                    <a:lnTo>
                      <a:pt x="1363" y="3712"/>
                    </a:lnTo>
                    <a:lnTo>
                      <a:pt x="1361" y="3714"/>
                    </a:lnTo>
                    <a:lnTo>
                      <a:pt x="1361" y="3717"/>
                    </a:lnTo>
                    <a:lnTo>
                      <a:pt x="1358" y="3719"/>
                    </a:lnTo>
                    <a:lnTo>
                      <a:pt x="1358" y="3722"/>
                    </a:lnTo>
                    <a:lnTo>
                      <a:pt x="1356" y="3722"/>
                    </a:lnTo>
                    <a:lnTo>
                      <a:pt x="1354" y="3722"/>
                    </a:lnTo>
                    <a:lnTo>
                      <a:pt x="1351" y="3722"/>
                    </a:lnTo>
                    <a:lnTo>
                      <a:pt x="1349" y="3724"/>
                    </a:lnTo>
                    <a:lnTo>
                      <a:pt x="1346" y="3726"/>
                    </a:lnTo>
                    <a:lnTo>
                      <a:pt x="1344" y="3726"/>
                    </a:lnTo>
                    <a:lnTo>
                      <a:pt x="1341" y="3724"/>
                    </a:lnTo>
                    <a:lnTo>
                      <a:pt x="1339" y="3724"/>
                    </a:lnTo>
                    <a:lnTo>
                      <a:pt x="1336" y="3724"/>
                    </a:lnTo>
                    <a:lnTo>
                      <a:pt x="1334" y="3722"/>
                    </a:lnTo>
                    <a:lnTo>
                      <a:pt x="1331" y="3722"/>
                    </a:lnTo>
                    <a:lnTo>
                      <a:pt x="1329" y="3722"/>
                    </a:lnTo>
                    <a:lnTo>
                      <a:pt x="1326" y="3719"/>
                    </a:lnTo>
                    <a:lnTo>
                      <a:pt x="1324" y="3717"/>
                    </a:lnTo>
                    <a:lnTo>
                      <a:pt x="1321" y="3714"/>
                    </a:lnTo>
                    <a:lnTo>
                      <a:pt x="1319" y="3712"/>
                    </a:lnTo>
                    <a:lnTo>
                      <a:pt x="1316" y="3712"/>
                    </a:lnTo>
                    <a:lnTo>
                      <a:pt x="1314" y="3709"/>
                    </a:lnTo>
                    <a:lnTo>
                      <a:pt x="1314" y="3707"/>
                    </a:lnTo>
                    <a:lnTo>
                      <a:pt x="1311" y="3707"/>
                    </a:lnTo>
                    <a:lnTo>
                      <a:pt x="1311" y="3704"/>
                    </a:lnTo>
                    <a:lnTo>
                      <a:pt x="1309" y="3704"/>
                    </a:lnTo>
                    <a:lnTo>
                      <a:pt x="1306" y="3704"/>
                    </a:lnTo>
                    <a:lnTo>
                      <a:pt x="1306" y="3702"/>
                    </a:lnTo>
                    <a:lnTo>
                      <a:pt x="1304" y="3702"/>
                    </a:lnTo>
                    <a:lnTo>
                      <a:pt x="1301" y="3699"/>
                    </a:lnTo>
                    <a:lnTo>
                      <a:pt x="1299" y="3699"/>
                    </a:lnTo>
                    <a:lnTo>
                      <a:pt x="1296" y="3699"/>
                    </a:lnTo>
                    <a:lnTo>
                      <a:pt x="1294" y="3699"/>
                    </a:lnTo>
                    <a:lnTo>
                      <a:pt x="1291" y="3699"/>
                    </a:lnTo>
                    <a:lnTo>
                      <a:pt x="1289" y="3699"/>
                    </a:lnTo>
                    <a:lnTo>
                      <a:pt x="1289" y="3697"/>
                    </a:lnTo>
                    <a:lnTo>
                      <a:pt x="1286" y="3697"/>
                    </a:lnTo>
                    <a:lnTo>
                      <a:pt x="1284" y="3697"/>
                    </a:lnTo>
                    <a:lnTo>
                      <a:pt x="1281" y="3697"/>
                    </a:lnTo>
                    <a:lnTo>
                      <a:pt x="1279" y="3697"/>
                    </a:lnTo>
                    <a:lnTo>
                      <a:pt x="1279" y="3694"/>
                    </a:lnTo>
                    <a:lnTo>
                      <a:pt x="1277" y="3694"/>
                    </a:lnTo>
                    <a:lnTo>
                      <a:pt x="1274" y="3692"/>
                    </a:lnTo>
                    <a:lnTo>
                      <a:pt x="1272" y="3692"/>
                    </a:lnTo>
                    <a:lnTo>
                      <a:pt x="1269" y="3692"/>
                    </a:lnTo>
                    <a:lnTo>
                      <a:pt x="1267" y="3694"/>
                    </a:lnTo>
                    <a:lnTo>
                      <a:pt x="1264" y="3694"/>
                    </a:lnTo>
                    <a:lnTo>
                      <a:pt x="1262" y="3694"/>
                    </a:lnTo>
                    <a:lnTo>
                      <a:pt x="1259" y="3692"/>
                    </a:lnTo>
                    <a:lnTo>
                      <a:pt x="1259" y="3689"/>
                    </a:lnTo>
                    <a:lnTo>
                      <a:pt x="1257" y="3689"/>
                    </a:lnTo>
                    <a:lnTo>
                      <a:pt x="1254" y="3689"/>
                    </a:lnTo>
                    <a:lnTo>
                      <a:pt x="1254" y="3687"/>
                    </a:lnTo>
                    <a:lnTo>
                      <a:pt x="1252" y="3687"/>
                    </a:lnTo>
                    <a:lnTo>
                      <a:pt x="1249" y="3684"/>
                    </a:lnTo>
                    <a:lnTo>
                      <a:pt x="1247" y="3684"/>
                    </a:lnTo>
                    <a:lnTo>
                      <a:pt x="1242" y="3677"/>
                    </a:lnTo>
                    <a:lnTo>
                      <a:pt x="1244" y="3667"/>
                    </a:lnTo>
                    <a:lnTo>
                      <a:pt x="1252" y="3654"/>
                    </a:lnTo>
                    <a:lnTo>
                      <a:pt x="1247" y="3642"/>
                    </a:lnTo>
                    <a:lnTo>
                      <a:pt x="1237" y="3635"/>
                    </a:lnTo>
                    <a:lnTo>
                      <a:pt x="1219" y="3625"/>
                    </a:lnTo>
                    <a:lnTo>
                      <a:pt x="1217" y="3622"/>
                    </a:lnTo>
                    <a:lnTo>
                      <a:pt x="1212" y="3620"/>
                    </a:lnTo>
                    <a:lnTo>
                      <a:pt x="1197" y="3617"/>
                    </a:lnTo>
                    <a:lnTo>
                      <a:pt x="1187" y="3612"/>
                    </a:lnTo>
                    <a:lnTo>
                      <a:pt x="1185" y="3610"/>
                    </a:lnTo>
                    <a:lnTo>
                      <a:pt x="1182" y="3605"/>
                    </a:lnTo>
                    <a:lnTo>
                      <a:pt x="1187" y="3600"/>
                    </a:lnTo>
                    <a:lnTo>
                      <a:pt x="1187" y="3595"/>
                    </a:lnTo>
                    <a:lnTo>
                      <a:pt x="1185" y="3592"/>
                    </a:lnTo>
                    <a:lnTo>
                      <a:pt x="1175" y="3585"/>
                    </a:lnTo>
                    <a:lnTo>
                      <a:pt x="1167" y="3582"/>
                    </a:lnTo>
                    <a:lnTo>
                      <a:pt x="1165" y="3582"/>
                    </a:lnTo>
                    <a:lnTo>
                      <a:pt x="1157" y="3575"/>
                    </a:lnTo>
                    <a:lnTo>
                      <a:pt x="1147" y="3565"/>
                    </a:lnTo>
                    <a:lnTo>
                      <a:pt x="1140" y="3560"/>
                    </a:lnTo>
                    <a:lnTo>
                      <a:pt x="1140" y="3550"/>
                    </a:lnTo>
                    <a:lnTo>
                      <a:pt x="1147" y="3538"/>
                    </a:lnTo>
                    <a:lnTo>
                      <a:pt x="1150" y="3530"/>
                    </a:lnTo>
                    <a:lnTo>
                      <a:pt x="1145" y="3525"/>
                    </a:lnTo>
                    <a:lnTo>
                      <a:pt x="1140" y="3523"/>
                    </a:lnTo>
                    <a:lnTo>
                      <a:pt x="1130" y="3518"/>
                    </a:lnTo>
                    <a:lnTo>
                      <a:pt x="1125" y="3515"/>
                    </a:lnTo>
                    <a:lnTo>
                      <a:pt x="1120" y="3515"/>
                    </a:lnTo>
                    <a:lnTo>
                      <a:pt x="1110" y="3515"/>
                    </a:lnTo>
                    <a:lnTo>
                      <a:pt x="1103" y="3513"/>
                    </a:lnTo>
                    <a:lnTo>
                      <a:pt x="1098" y="3508"/>
                    </a:lnTo>
                    <a:lnTo>
                      <a:pt x="1090" y="3503"/>
                    </a:lnTo>
                    <a:lnTo>
                      <a:pt x="1083" y="3495"/>
                    </a:lnTo>
                    <a:lnTo>
                      <a:pt x="1080" y="3488"/>
                    </a:lnTo>
                    <a:lnTo>
                      <a:pt x="1075" y="3486"/>
                    </a:lnTo>
                    <a:lnTo>
                      <a:pt x="1063" y="3486"/>
                    </a:lnTo>
                    <a:lnTo>
                      <a:pt x="1045" y="3481"/>
                    </a:lnTo>
                    <a:lnTo>
                      <a:pt x="1041" y="3476"/>
                    </a:lnTo>
                    <a:lnTo>
                      <a:pt x="1038" y="3473"/>
                    </a:lnTo>
                    <a:lnTo>
                      <a:pt x="1031" y="3471"/>
                    </a:lnTo>
                    <a:lnTo>
                      <a:pt x="1021" y="3466"/>
                    </a:lnTo>
                    <a:lnTo>
                      <a:pt x="1016" y="3461"/>
                    </a:lnTo>
                    <a:lnTo>
                      <a:pt x="1013" y="3453"/>
                    </a:lnTo>
                    <a:lnTo>
                      <a:pt x="1011" y="3448"/>
                    </a:lnTo>
                    <a:lnTo>
                      <a:pt x="1008" y="3446"/>
                    </a:lnTo>
                    <a:lnTo>
                      <a:pt x="1006" y="3441"/>
                    </a:lnTo>
                    <a:lnTo>
                      <a:pt x="1001" y="3436"/>
                    </a:lnTo>
                    <a:lnTo>
                      <a:pt x="996" y="3433"/>
                    </a:lnTo>
                    <a:lnTo>
                      <a:pt x="991" y="3428"/>
                    </a:lnTo>
                    <a:lnTo>
                      <a:pt x="986" y="3428"/>
                    </a:lnTo>
                    <a:lnTo>
                      <a:pt x="981" y="3426"/>
                    </a:lnTo>
                    <a:lnTo>
                      <a:pt x="978" y="3421"/>
                    </a:lnTo>
                    <a:lnTo>
                      <a:pt x="976" y="3416"/>
                    </a:lnTo>
                    <a:lnTo>
                      <a:pt x="973" y="3413"/>
                    </a:lnTo>
                    <a:lnTo>
                      <a:pt x="966" y="3411"/>
                    </a:lnTo>
                    <a:lnTo>
                      <a:pt x="961" y="3406"/>
                    </a:lnTo>
                    <a:lnTo>
                      <a:pt x="961" y="3404"/>
                    </a:lnTo>
                    <a:lnTo>
                      <a:pt x="959" y="3401"/>
                    </a:lnTo>
                    <a:lnTo>
                      <a:pt x="959" y="3399"/>
                    </a:lnTo>
                    <a:lnTo>
                      <a:pt x="956" y="3396"/>
                    </a:lnTo>
                    <a:lnTo>
                      <a:pt x="951" y="3391"/>
                    </a:lnTo>
                    <a:lnTo>
                      <a:pt x="946" y="3386"/>
                    </a:lnTo>
                    <a:lnTo>
                      <a:pt x="941" y="3381"/>
                    </a:lnTo>
                    <a:lnTo>
                      <a:pt x="936" y="3371"/>
                    </a:lnTo>
                    <a:lnTo>
                      <a:pt x="929" y="3369"/>
                    </a:lnTo>
                    <a:lnTo>
                      <a:pt x="926" y="3366"/>
                    </a:lnTo>
                    <a:lnTo>
                      <a:pt x="924" y="3366"/>
                    </a:lnTo>
                    <a:lnTo>
                      <a:pt x="914" y="3366"/>
                    </a:lnTo>
                    <a:lnTo>
                      <a:pt x="901" y="3369"/>
                    </a:lnTo>
                    <a:lnTo>
                      <a:pt x="891" y="3366"/>
                    </a:lnTo>
                    <a:lnTo>
                      <a:pt x="884" y="3366"/>
                    </a:lnTo>
                    <a:lnTo>
                      <a:pt x="877" y="3361"/>
                    </a:lnTo>
                    <a:lnTo>
                      <a:pt x="874" y="3359"/>
                    </a:lnTo>
                    <a:lnTo>
                      <a:pt x="867" y="3359"/>
                    </a:lnTo>
                    <a:lnTo>
                      <a:pt x="862" y="3356"/>
                    </a:lnTo>
                    <a:lnTo>
                      <a:pt x="862" y="3354"/>
                    </a:lnTo>
                    <a:lnTo>
                      <a:pt x="859" y="3351"/>
                    </a:lnTo>
                    <a:lnTo>
                      <a:pt x="859" y="3349"/>
                    </a:lnTo>
                    <a:lnTo>
                      <a:pt x="857" y="3346"/>
                    </a:lnTo>
                    <a:lnTo>
                      <a:pt x="854" y="3346"/>
                    </a:lnTo>
                    <a:lnTo>
                      <a:pt x="854" y="3344"/>
                    </a:lnTo>
                    <a:lnTo>
                      <a:pt x="852" y="3346"/>
                    </a:lnTo>
                    <a:lnTo>
                      <a:pt x="849" y="3349"/>
                    </a:lnTo>
                    <a:lnTo>
                      <a:pt x="847" y="3349"/>
                    </a:lnTo>
                    <a:lnTo>
                      <a:pt x="844" y="3351"/>
                    </a:lnTo>
                    <a:lnTo>
                      <a:pt x="844" y="3354"/>
                    </a:lnTo>
                    <a:lnTo>
                      <a:pt x="842" y="3356"/>
                    </a:lnTo>
                    <a:lnTo>
                      <a:pt x="842" y="3359"/>
                    </a:lnTo>
                    <a:lnTo>
                      <a:pt x="839" y="3359"/>
                    </a:lnTo>
                    <a:lnTo>
                      <a:pt x="839" y="3361"/>
                    </a:lnTo>
                    <a:lnTo>
                      <a:pt x="837" y="3364"/>
                    </a:lnTo>
                    <a:lnTo>
                      <a:pt x="834" y="3364"/>
                    </a:lnTo>
                    <a:lnTo>
                      <a:pt x="832" y="3366"/>
                    </a:lnTo>
                    <a:lnTo>
                      <a:pt x="829" y="3366"/>
                    </a:lnTo>
                    <a:lnTo>
                      <a:pt x="827" y="3369"/>
                    </a:lnTo>
                    <a:lnTo>
                      <a:pt x="824" y="3369"/>
                    </a:lnTo>
                    <a:lnTo>
                      <a:pt x="822" y="3369"/>
                    </a:lnTo>
                    <a:lnTo>
                      <a:pt x="822" y="3371"/>
                    </a:lnTo>
                    <a:lnTo>
                      <a:pt x="819" y="3371"/>
                    </a:lnTo>
                    <a:lnTo>
                      <a:pt x="817" y="3371"/>
                    </a:lnTo>
                    <a:lnTo>
                      <a:pt x="812" y="3374"/>
                    </a:lnTo>
                    <a:lnTo>
                      <a:pt x="809" y="3374"/>
                    </a:lnTo>
                    <a:lnTo>
                      <a:pt x="807" y="3374"/>
                    </a:lnTo>
                    <a:lnTo>
                      <a:pt x="804" y="3374"/>
                    </a:lnTo>
                    <a:lnTo>
                      <a:pt x="802" y="3374"/>
                    </a:lnTo>
                    <a:lnTo>
                      <a:pt x="800" y="3374"/>
                    </a:lnTo>
                    <a:lnTo>
                      <a:pt x="797" y="3374"/>
                    </a:lnTo>
                    <a:lnTo>
                      <a:pt x="797" y="3371"/>
                    </a:lnTo>
                    <a:lnTo>
                      <a:pt x="795" y="3371"/>
                    </a:lnTo>
                    <a:lnTo>
                      <a:pt x="795" y="3369"/>
                    </a:lnTo>
                    <a:lnTo>
                      <a:pt x="795" y="3366"/>
                    </a:lnTo>
                    <a:lnTo>
                      <a:pt x="795" y="3364"/>
                    </a:lnTo>
                    <a:lnTo>
                      <a:pt x="792" y="3364"/>
                    </a:lnTo>
                    <a:lnTo>
                      <a:pt x="792" y="3361"/>
                    </a:lnTo>
                    <a:lnTo>
                      <a:pt x="792" y="3359"/>
                    </a:lnTo>
                    <a:lnTo>
                      <a:pt x="790" y="3359"/>
                    </a:lnTo>
                    <a:lnTo>
                      <a:pt x="790" y="3356"/>
                    </a:lnTo>
                    <a:lnTo>
                      <a:pt x="787" y="3354"/>
                    </a:lnTo>
                    <a:lnTo>
                      <a:pt x="785" y="3354"/>
                    </a:lnTo>
                    <a:lnTo>
                      <a:pt x="785" y="3351"/>
                    </a:lnTo>
                    <a:lnTo>
                      <a:pt x="785" y="3349"/>
                    </a:lnTo>
                    <a:lnTo>
                      <a:pt x="785" y="3346"/>
                    </a:lnTo>
                    <a:lnTo>
                      <a:pt x="782" y="3344"/>
                    </a:lnTo>
                    <a:lnTo>
                      <a:pt x="782" y="3341"/>
                    </a:lnTo>
                    <a:lnTo>
                      <a:pt x="782" y="3339"/>
                    </a:lnTo>
                    <a:lnTo>
                      <a:pt x="780" y="3336"/>
                    </a:lnTo>
                    <a:lnTo>
                      <a:pt x="780" y="3334"/>
                    </a:lnTo>
                    <a:lnTo>
                      <a:pt x="777" y="3331"/>
                    </a:lnTo>
                    <a:lnTo>
                      <a:pt x="777" y="3329"/>
                    </a:lnTo>
                    <a:lnTo>
                      <a:pt x="775" y="3329"/>
                    </a:lnTo>
                    <a:lnTo>
                      <a:pt x="775" y="3327"/>
                    </a:lnTo>
                    <a:lnTo>
                      <a:pt x="772" y="3324"/>
                    </a:lnTo>
                    <a:lnTo>
                      <a:pt x="772" y="3322"/>
                    </a:lnTo>
                    <a:lnTo>
                      <a:pt x="772" y="3319"/>
                    </a:lnTo>
                    <a:lnTo>
                      <a:pt x="772" y="3317"/>
                    </a:lnTo>
                    <a:lnTo>
                      <a:pt x="772" y="3314"/>
                    </a:lnTo>
                    <a:lnTo>
                      <a:pt x="772" y="3312"/>
                    </a:lnTo>
                    <a:lnTo>
                      <a:pt x="770" y="3312"/>
                    </a:lnTo>
                    <a:lnTo>
                      <a:pt x="770" y="3309"/>
                    </a:lnTo>
                    <a:lnTo>
                      <a:pt x="770" y="3307"/>
                    </a:lnTo>
                    <a:lnTo>
                      <a:pt x="767" y="3307"/>
                    </a:lnTo>
                    <a:lnTo>
                      <a:pt x="767" y="3304"/>
                    </a:lnTo>
                    <a:lnTo>
                      <a:pt x="765" y="3304"/>
                    </a:lnTo>
                    <a:lnTo>
                      <a:pt x="765" y="3302"/>
                    </a:lnTo>
                    <a:lnTo>
                      <a:pt x="762" y="3302"/>
                    </a:lnTo>
                    <a:lnTo>
                      <a:pt x="762" y="3299"/>
                    </a:lnTo>
                    <a:lnTo>
                      <a:pt x="760" y="3297"/>
                    </a:lnTo>
                    <a:lnTo>
                      <a:pt x="757" y="3294"/>
                    </a:lnTo>
                    <a:lnTo>
                      <a:pt x="755" y="3294"/>
                    </a:lnTo>
                    <a:lnTo>
                      <a:pt x="755" y="3292"/>
                    </a:lnTo>
                    <a:lnTo>
                      <a:pt x="752" y="3292"/>
                    </a:lnTo>
                    <a:lnTo>
                      <a:pt x="752" y="3289"/>
                    </a:lnTo>
                    <a:lnTo>
                      <a:pt x="750" y="3287"/>
                    </a:lnTo>
                    <a:lnTo>
                      <a:pt x="747" y="3287"/>
                    </a:lnTo>
                    <a:lnTo>
                      <a:pt x="747" y="3284"/>
                    </a:lnTo>
                    <a:lnTo>
                      <a:pt x="747" y="3282"/>
                    </a:lnTo>
                    <a:lnTo>
                      <a:pt x="745" y="3279"/>
                    </a:lnTo>
                    <a:lnTo>
                      <a:pt x="742" y="3277"/>
                    </a:lnTo>
                    <a:lnTo>
                      <a:pt x="742" y="3274"/>
                    </a:lnTo>
                    <a:lnTo>
                      <a:pt x="742" y="3272"/>
                    </a:lnTo>
                    <a:lnTo>
                      <a:pt x="740" y="3269"/>
                    </a:lnTo>
                    <a:lnTo>
                      <a:pt x="737" y="3267"/>
                    </a:lnTo>
                    <a:lnTo>
                      <a:pt x="735" y="3264"/>
                    </a:lnTo>
                    <a:lnTo>
                      <a:pt x="735" y="3262"/>
                    </a:lnTo>
                    <a:lnTo>
                      <a:pt x="732" y="3259"/>
                    </a:lnTo>
                    <a:lnTo>
                      <a:pt x="730" y="3257"/>
                    </a:lnTo>
                    <a:lnTo>
                      <a:pt x="727" y="3257"/>
                    </a:lnTo>
                    <a:lnTo>
                      <a:pt x="727" y="3254"/>
                    </a:lnTo>
                    <a:lnTo>
                      <a:pt x="725" y="3254"/>
                    </a:lnTo>
                    <a:lnTo>
                      <a:pt x="723" y="3252"/>
                    </a:lnTo>
                    <a:lnTo>
                      <a:pt x="720" y="3252"/>
                    </a:lnTo>
                    <a:lnTo>
                      <a:pt x="720" y="3250"/>
                    </a:lnTo>
                    <a:lnTo>
                      <a:pt x="718" y="3250"/>
                    </a:lnTo>
                    <a:lnTo>
                      <a:pt x="715" y="3250"/>
                    </a:lnTo>
                    <a:lnTo>
                      <a:pt x="715" y="3247"/>
                    </a:lnTo>
                    <a:lnTo>
                      <a:pt x="713" y="3245"/>
                    </a:lnTo>
                    <a:lnTo>
                      <a:pt x="708" y="3242"/>
                    </a:lnTo>
                    <a:lnTo>
                      <a:pt x="705" y="3237"/>
                    </a:lnTo>
                    <a:lnTo>
                      <a:pt x="703" y="3235"/>
                    </a:lnTo>
                    <a:lnTo>
                      <a:pt x="700" y="3230"/>
                    </a:lnTo>
                    <a:lnTo>
                      <a:pt x="695" y="3225"/>
                    </a:lnTo>
                    <a:lnTo>
                      <a:pt x="690" y="3220"/>
                    </a:lnTo>
                    <a:lnTo>
                      <a:pt x="685" y="3217"/>
                    </a:lnTo>
                    <a:lnTo>
                      <a:pt x="685" y="3215"/>
                    </a:lnTo>
                    <a:lnTo>
                      <a:pt x="685" y="3212"/>
                    </a:lnTo>
                    <a:lnTo>
                      <a:pt x="680" y="3212"/>
                    </a:lnTo>
                    <a:lnTo>
                      <a:pt x="680" y="3210"/>
                    </a:lnTo>
                    <a:lnTo>
                      <a:pt x="678" y="3207"/>
                    </a:lnTo>
                    <a:lnTo>
                      <a:pt x="675" y="3205"/>
                    </a:lnTo>
                    <a:lnTo>
                      <a:pt x="673" y="3205"/>
                    </a:lnTo>
                    <a:lnTo>
                      <a:pt x="670" y="3202"/>
                    </a:lnTo>
                    <a:lnTo>
                      <a:pt x="670" y="3200"/>
                    </a:lnTo>
                    <a:lnTo>
                      <a:pt x="668" y="3197"/>
                    </a:lnTo>
                    <a:lnTo>
                      <a:pt x="665" y="3197"/>
                    </a:lnTo>
                    <a:lnTo>
                      <a:pt x="665" y="3195"/>
                    </a:lnTo>
                    <a:lnTo>
                      <a:pt x="663" y="3190"/>
                    </a:lnTo>
                    <a:lnTo>
                      <a:pt x="660" y="3190"/>
                    </a:lnTo>
                    <a:lnTo>
                      <a:pt x="658" y="3187"/>
                    </a:lnTo>
                    <a:lnTo>
                      <a:pt x="655" y="3185"/>
                    </a:lnTo>
                    <a:lnTo>
                      <a:pt x="650" y="3182"/>
                    </a:lnTo>
                    <a:lnTo>
                      <a:pt x="646" y="3180"/>
                    </a:lnTo>
                    <a:lnTo>
                      <a:pt x="646" y="3177"/>
                    </a:lnTo>
                    <a:lnTo>
                      <a:pt x="643" y="3175"/>
                    </a:lnTo>
                    <a:lnTo>
                      <a:pt x="641" y="3172"/>
                    </a:lnTo>
                    <a:lnTo>
                      <a:pt x="638" y="3170"/>
                    </a:lnTo>
                    <a:lnTo>
                      <a:pt x="638" y="3168"/>
                    </a:lnTo>
                    <a:lnTo>
                      <a:pt x="636" y="3168"/>
                    </a:lnTo>
                    <a:lnTo>
                      <a:pt x="636" y="3163"/>
                    </a:lnTo>
                    <a:lnTo>
                      <a:pt x="633" y="3163"/>
                    </a:lnTo>
                    <a:lnTo>
                      <a:pt x="633" y="3158"/>
                    </a:lnTo>
                    <a:lnTo>
                      <a:pt x="631" y="3153"/>
                    </a:lnTo>
                    <a:lnTo>
                      <a:pt x="628" y="3153"/>
                    </a:lnTo>
                    <a:lnTo>
                      <a:pt x="628" y="3150"/>
                    </a:lnTo>
                    <a:lnTo>
                      <a:pt x="628" y="3148"/>
                    </a:lnTo>
                    <a:lnTo>
                      <a:pt x="626" y="3143"/>
                    </a:lnTo>
                    <a:lnTo>
                      <a:pt x="623" y="3143"/>
                    </a:lnTo>
                    <a:lnTo>
                      <a:pt x="623" y="3140"/>
                    </a:lnTo>
                    <a:lnTo>
                      <a:pt x="621" y="3138"/>
                    </a:lnTo>
                    <a:lnTo>
                      <a:pt x="621" y="3135"/>
                    </a:lnTo>
                    <a:lnTo>
                      <a:pt x="618" y="3135"/>
                    </a:lnTo>
                    <a:lnTo>
                      <a:pt x="618" y="3130"/>
                    </a:lnTo>
                    <a:lnTo>
                      <a:pt x="616" y="3128"/>
                    </a:lnTo>
                    <a:lnTo>
                      <a:pt x="611" y="3125"/>
                    </a:lnTo>
                    <a:lnTo>
                      <a:pt x="608" y="3123"/>
                    </a:lnTo>
                    <a:lnTo>
                      <a:pt x="603" y="3120"/>
                    </a:lnTo>
                    <a:lnTo>
                      <a:pt x="598" y="3120"/>
                    </a:lnTo>
                    <a:lnTo>
                      <a:pt x="596" y="3120"/>
                    </a:lnTo>
                    <a:lnTo>
                      <a:pt x="591" y="3120"/>
                    </a:lnTo>
                    <a:lnTo>
                      <a:pt x="588" y="3120"/>
                    </a:lnTo>
                    <a:lnTo>
                      <a:pt x="586" y="3118"/>
                    </a:lnTo>
                    <a:lnTo>
                      <a:pt x="586" y="3115"/>
                    </a:lnTo>
                    <a:lnTo>
                      <a:pt x="586" y="3113"/>
                    </a:lnTo>
                    <a:lnTo>
                      <a:pt x="588" y="3113"/>
                    </a:lnTo>
                    <a:lnTo>
                      <a:pt x="588" y="3110"/>
                    </a:lnTo>
                    <a:lnTo>
                      <a:pt x="591" y="3108"/>
                    </a:lnTo>
                    <a:lnTo>
                      <a:pt x="593" y="3105"/>
                    </a:lnTo>
                    <a:lnTo>
                      <a:pt x="596" y="3100"/>
                    </a:lnTo>
                    <a:lnTo>
                      <a:pt x="598" y="3100"/>
                    </a:lnTo>
                    <a:lnTo>
                      <a:pt x="601" y="3095"/>
                    </a:lnTo>
                    <a:lnTo>
                      <a:pt x="603" y="3095"/>
                    </a:lnTo>
                    <a:lnTo>
                      <a:pt x="606" y="3091"/>
                    </a:lnTo>
                    <a:lnTo>
                      <a:pt x="611" y="3086"/>
                    </a:lnTo>
                    <a:lnTo>
                      <a:pt x="613" y="3083"/>
                    </a:lnTo>
                    <a:lnTo>
                      <a:pt x="616" y="3081"/>
                    </a:lnTo>
                    <a:lnTo>
                      <a:pt x="618" y="3078"/>
                    </a:lnTo>
                    <a:lnTo>
                      <a:pt x="621" y="3078"/>
                    </a:lnTo>
                    <a:lnTo>
                      <a:pt x="623" y="3076"/>
                    </a:lnTo>
                    <a:lnTo>
                      <a:pt x="626" y="3073"/>
                    </a:lnTo>
                    <a:lnTo>
                      <a:pt x="626" y="3071"/>
                    </a:lnTo>
                    <a:lnTo>
                      <a:pt x="626" y="3068"/>
                    </a:lnTo>
                    <a:lnTo>
                      <a:pt x="623" y="3066"/>
                    </a:lnTo>
                    <a:lnTo>
                      <a:pt x="623" y="3063"/>
                    </a:lnTo>
                    <a:lnTo>
                      <a:pt x="621" y="3063"/>
                    </a:lnTo>
                    <a:lnTo>
                      <a:pt x="616" y="3061"/>
                    </a:lnTo>
                    <a:lnTo>
                      <a:pt x="613" y="3061"/>
                    </a:lnTo>
                    <a:lnTo>
                      <a:pt x="608" y="3058"/>
                    </a:lnTo>
                    <a:lnTo>
                      <a:pt x="606" y="3058"/>
                    </a:lnTo>
                    <a:lnTo>
                      <a:pt x="603" y="3058"/>
                    </a:lnTo>
                    <a:lnTo>
                      <a:pt x="598" y="3056"/>
                    </a:lnTo>
                    <a:lnTo>
                      <a:pt x="596" y="3053"/>
                    </a:lnTo>
                    <a:lnTo>
                      <a:pt x="593" y="3048"/>
                    </a:lnTo>
                    <a:lnTo>
                      <a:pt x="591" y="3048"/>
                    </a:lnTo>
                    <a:lnTo>
                      <a:pt x="591" y="3046"/>
                    </a:lnTo>
                    <a:lnTo>
                      <a:pt x="588" y="3043"/>
                    </a:lnTo>
                    <a:lnTo>
                      <a:pt x="591" y="3043"/>
                    </a:lnTo>
                    <a:lnTo>
                      <a:pt x="591" y="3041"/>
                    </a:lnTo>
                    <a:lnTo>
                      <a:pt x="591" y="3038"/>
                    </a:lnTo>
                    <a:lnTo>
                      <a:pt x="593" y="3036"/>
                    </a:lnTo>
                    <a:lnTo>
                      <a:pt x="596" y="3036"/>
                    </a:lnTo>
                    <a:lnTo>
                      <a:pt x="598" y="3033"/>
                    </a:lnTo>
                    <a:lnTo>
                      <a:pt x="598" y="3031"/>
                    </a:lnTo>
                    <a:lnTo>
                      <a:pt x="601" y="3031"/>
                    </a:lnTo>
                    <a:lnTo>
                      <a:pt x="603" y="3028"/>
                    </a:lnTo>
                    <a:lnTo>
                      <a:pt x="606" y="3028"/>
                    </a:lnTo>
                    <a:lnTo>
                      <a:pt x="608" y="3026"/>
                    </a:lnTo>
                    <a:lnTo>
                      <a:pt x="611" y="3023"/>
                    </a:lnTo>
                    <a:lnTo>
                      <a:pt x="611" y="3021"/>
                    </a:lnTo>
                    <a:lnTo>
                      <a:pt x="613" y="3021"/>
                    </a:lnTo>
                    <a:lnTo>
                      <a:pt x="613" y="3018"/>
                    </a:lnTo>
                    <a:lnTo>
                      <a:pt x="613" y="3016"/>
                    </a:lnTo>
                    <a:lnTo>
                      <a:pt x="613" y="3014"/>
                    </a:lnTo>
                    <a:lnTo>
                      <a:pt x="613" y="3011"/>
                    </a:lnTo>
                    <a:lnTo>
                      <a:pt x="613" y="3009"/>
                    </a:lnTo>
                    <a:lnTo>
                      <a:pt x="613" y="3004"/>
                    </a:lnTo>
                    <a:lnTo>
                      <a:pt x="611" y="3004"/>
                    </a:lnTo>
                    <a:lnTo>
                      <a:pt x="611" y="3001"/>
                    </a:lnTo>
                    <a:lnTo>
                      <a:pt x="611" y="2999"/>
                    </a:lnTo>
                    <a:lnTo>
                      <a:pt x="608" y="2996"/>
                    </a:lnTo>
                    <a:lnTo>
                      <a:pt x="608" y="2994"/>
                    </a:lnTo>
                    <a:lnTo>
                      <a:pt x="608" y="2991"/>
                    </a:lnTo>
                    <a:lnTo>
                      <a:pt x="606" y="2989"/>
                    </a:lnTo>
                    <a:lnTo>
                      <a:pt x="606" y="2986"/>
                    </a:lnTo>
                    <a:lnTo>
                      <a:pt x="606" y="2984"/>
                    </a:lnTo>
                    <a:lnTo>
                      <a:pt x="606" y="2981"/>
                    </a:lnTo>
                    <a:lnTo>
                      <a:pt x="603" y="2976"/>
                    </a:lnTo>
                    <a:lnTo>
                      <a:pt x="603" y="2974"/>
                    </a:lnTo>
                    <a:lnTo>
                      <a:pt x="601" y="2974"/>
                    </a:lnTo>
                    <a:lnTo>
                      <a:pt x="601" y="2971"/>
                    </a:lnTo>
                    <a:lnTo>
                      <a:pt x="601" y="2969"/>
                    </a:lnTo>
                    <a:lnTo>
                      <a:pt x="601" y="2966"/>
                    </a:lnTo>
                    <a:lnTo>
                      <a:pt x="601" y="2964"/>
                    </a:lnTo>
                    <a:lnTo>
                      <a:pt x="598" y="2961"/>
                    </a:lnTo>
                    <a:lnTo>
                      <a:pt x="598" y="2959"/>
                    </a:lnTo>
                    <a:lnTo>
                      <a:pt x="598" y="2956"/>
                    </a:lnTo>
                    <a:lnTo>
                      <a:pt x="598" y="2954"/>
                    </a:lnTo>
                    <a:lnTo>
                      <a:pt x="596" y="2954"/>
                    </a:lnTo>
                    <a:lnTo>
                      <a:pt x="596" y="2951"/>
                    </a:lnTo>
                    <a:lnTo>
                      <a:pt x="596" y="2949"/>
                    </a:lnTo>
                    <a:lnTo>
                      <a:pt x="596" y="2946"/>
                    </a:lnTo>
                    <a:lnTo>
                      <a:pt x="596" y="2944"/>
                    </a:lnTo>
                    <a:lnTo>
                      <a:pt x="596" y="2941"/>
                    </a:lnTo>
                    <a:lnTo>
                      <a:pt x="591" y="2939"/>
                    </a:lnTo>
                    <a:lnTo>
                      <a:pt x="588" y="2937"/>
                    </a:lnTo>
                    <a:lnTo>
                      <a:pt x="586" y="2932"/>
                    </a:lnTo>
                    <a:lnTo>
                      <a:pt x="583" y="2927"/>
                    </a:lnTo>
                    <a:lnTo>
                      <a:pt x="581" y="2924"/>
                    </a:lnTo>
                    <a:lnTo>
                      <a:pt x="578" y="2922"/>
                    </a:lnTo>
                    <a:lnTo>
                      <a:pt x="576" y="2919"/>
                    </a:lnTo>
                    <a:lnTo>
                      <a:pt x="576" y="2917"/>
                    </a:lnTo>
                    <a:lnTo>
                      <a:pt x="573" y="2914"/>
                    </a:lnTo>
                    <a:lnTo>
                      <a:pt x="571" y="2914"/>
                    </a:lnTo>
                    <a:lnTo>
                      <a:pt x="566" y="2909"/>
                    </a:lnTo>
                    <a:lnTo>
                      <a:pt x="571" y="2909"/>
                    </a:lnTo>
                    <a:lnTo>
                      <a:pt x="573" y="2904"/>
                    </a:lnTo>
                    <a:lnTo>
                      <a:pt x="576" y="2899"/>
                    </a:lnTo>
                    <a:lnTo>
                      <a:pt x="583" y="2897"/>
                    </a:lnTo>
                    <a:lnTo>
                      <a:pt x="586" y="2894"/>
                    </a:lnTo>
                    <a:lnTo>
                      <a:pt x="591" y="2892"/>
                    </a:lnTo>
                    <a:lnTo>
                      <a:pt x="598" y="2889"/>
                    </a:lnTo>
                    <a:lnTo>
                      <a:pt x="606" y="2889"/>
                    </a:lnTo>
                    <a:lnTo>
                      <a:pt x="611" y="2887"/>
                    </a:lnTo>
                    <a:lnTo>
                      <a:pt x="611" y="2884"/>
                    </a:lnTo>
                    <a:lnTo>
                      <a:pt x="611" y="2877"/>
                    </a:lnTo>
                    <a:lnTo>
                      <a:pt x="611" y="2872"/>
                    </a:lnTo>
                    <a:lnTo>
                      <a:pt x="613" y="2867"/>
                    </a:lnTo>
                    <a:lnTo>
                      <a:pt x="618" y="2862"/>
                    </a:lnTo>
                    <a:lnTo>
                      <a:pt x="621" y="2859"/>
                    </a:lnTo>
                    <a:lnTo>
                      <a:pt x="623" y="2855"/>
                    </a:lnTo>
                    <a:lnTo>
                      <a:pt x="626" y="2855"/>
                    </a:lnTo>
                    <a:lnTo>
                      <a:pt x="631" y="2845"/>
                    </a:lnTo>
                    <a:lnTo>
                      <a:pt x="633" y="2842"/>
                    </a:lnTo>
                    <a:lnTo>
                      <a:pt x="638" y="2837"/>
                    </a:lnTo>
                    <a:lnTo>
                      <a:pt x="641" y="2832"/>
                    </a:lnTo>
                    <a:lnTo>
                      <a:pt x="643" y="2830"/>
                    </a:lnTo>
                    <a:lnTo>
                      <a:pt x="655" y="2827"/>
                    </a:lnTo>
                    <a:lnTo>
                      <a:pt x="673" y="2827"/>
                    </a:lnTo>
                    <a:lnTo>
                      <a:pt x="680" y="2822"/>
                    </a:lnTo>
                    <a:lnTo>
                      <a:pt x="690" y="2822"/>
                    </a:lnTo>
                    <a:lnTo>
                      <a:pt x="693" y="2820"/>
                    </a:lnTo>
                    <a:lnTo>
                      <a:pt x="700" y="2815"/>
                    </a:lnTo>
                    <a:lnTo>
                      <a:pt x="700" y="2807"/>
                    </a:lnTo>
                    <a:lnTo>
                      <a:pt x="698" y="2800"/>
                    </a:lnTo>
                    <a:lnTo>
                      <a:pt x="695" y="2795"/>
                    </a:lnTo>
                    <a:lnTo>
                      <a:pt x="695" y="2790"/>
                    </a:lnTo>
                    <a:lnTo>
                      <a:pt x="703" y="2785"/>
                    </a:lnTo>
                    <a:lnTo>
                      <a:pt x="715" y="2782"/>
                    </a:lnTo>
                    <a:lnTo>
                      <a:pt x="720" y="2782"/>
                    </a:lnTo>
                    <a:lnTo>
                      <a:pt x="735" y="2780"/>
                    </a:lnTo>
                    <a:lnTo>
                      <a:pt x="747" y="2778"/>
                    </a:lnTo>
                    <a:lnTo>
                      <a:pt x="750" y="2773"/>
                    </a:lnTo>
                    <a:lnTo>
                      <a:pt x="752" y="2765"/>
                    </a:lnTo>
                    <a:lnTo>
                      <a:pt x="752" y="2760"/>
                    </a:lnTo>
                    <a:lnTo>
                      <a:pt x="750" y="2758"/>
                    </a:lnTo>
                    <a:lnTo>
                      <a:pt x="750" y="2753"/>
                    </a:lnTo>
                    <a:lnTo>
                      <a:pt x="747" y="2750"/>
                    </a:lnTo>
                    <a:lnTo>
                      <a:pt x="747" y="2748"/>
                    </a:lnTo>
                    <a:lnTo>
                      <a:pt x="745" y="2748"/>
                    </a:lnTo>
                    <a:lnTo>
                      <a:pt x="737" y="2745"/>
                    </a:lnTo>
                    <a:lnTo>
                      <a:pt x="735" y="2745"/>
                    </a:lnTo>
                    <a:lnTo>
                      <a:pt x="730" y="2745"/>
                    </a:lnTo>
                    <a:lnTo>
                      <a:pt x="725" y="2748"/>
                    </a:lnTo>
                    <a:lnTo>
                      <a:pt x="723" y="2748"/>
                    </a:lnTo>
                    <a:lnTo>
                      <a:pt x="720" y="2750"/>
                    </a:lnTo>
                    <a:lnTo>
                      <a:pt x="718" y="2748"/>
                    </a:lnTo>
                    <a:lnTo>
                      <a:pt x="715" y="2748"/>
                    </a:lnTo>
                    <a:lnTo>
                      <a:pt x="713" y="2745"/>
                    </a:lnTo>
                    <a:lnTo>
                      <a:pt x="710" y="2745"/>
                    </a:lnTo>
                    <a:lnTo>
                      <a:pt x="708" y="2745"/>
                    </a:lnTo>
                    <a:lnTo>
                      <a:pt x="705" y="2745"/>
                    </a:lnTo>
                    <a:lnTo>
                      <a:pt x="703" y="2743"/>
                    </a:lnTo>
                    <a:lnTo>
                      <a:pt x="700" y="2743"/>
                    </a:lnTo>
                    <a:lnTo>
                      <a:pt x="698" y="2743"/>
                    </a:lnTo>
                    <a:lnTo>
                      <a:pt x="695" y="2743"/>
                    </a:lnTo>
                    <a:lnTo>
                      <a:pt x="693" y="2740"/>
                    </a:lnTo>
                    <a:lnTo>
                      <a:pt x="688" y="2740"/>
                    </a:lnTo>
                    <a:lnTo>
                      <a:pt x="685" y="2738"/>
                    </a:lnTo>
                    <a:lnTo>
                      <a:pt x="683" y="2738"/>
                    </a:lnTo>
                    <a:lnTo>
                      <a:pt x="683" y="2735"/>
                    </a:lnTo>
                    <a:lnTo>
                      <a:pt x="680" y="2730"/>
                    </a:lnTo>
                    <a:lnTo>
                      <a:pt x="678" y="2728"/>
                    </a:lnTo>
                    <a:lnTo>
                      <a:pt x="675" y="2723"/>
                    </a:lnTo>
                    <a:lnTo>
                      <a:pt x="673" y="2718"/>
                    </a:lnTo>
                    <a:lnTo>
                      <a:pt x="673" y="2715"/>
                    </a:lnTo>
                    <a:lnTo>
                      <a:pt x="675" y="2713"/>
                    </a:lnTo>
                    <a:lnTo>
                      <a:pt x="675" y="2710"/>
                    </a:lnTo>
                    <a:lnTo>
                      <a:pt x="675" y="2708"/>
                    </a:lnTo>
                    <a:lnTo>
                      <a:pt x="675" y="2705"/>
                    </a:lnTo>
                    <a:lnTo>
                      <a:pt x="673" y="2703"/>
                    </a:lnTo>
                    <a:lnTo>
                      <a:pt x="670" y="2701"/>
                    </a:lnTo>
                    <a:lnTo>
                      <a:pt x="665" y="2698"/>
                    </a:lnTo>
                    <a:lnTo>
                      <a:pt x="663" y="2693"/>
                    </a:lnTo>
                    <a:lnTo>
                      <a:pt x="660" y="2688"/>
                    </a:lnTo>
                    <a:lnTo>
                      <a:pt x="660" y="2683"/>
                    </a:lnTo>
                    <a:lnTo>
                      <a:pt x="660" y="2678"/>
                    </a:lnTo>
                    <a:lnTo>
                      <a:pt x="660" y="2673"/>
                    </a:lnTo>
                    <a:lnTo>
                      <a:pt x="658" y="2671"/>
                    </a:lnTo>
                    <a:lnTo>
                      <a:pt x="655" y="2671"/>
                    </a:lnTo>
                    <a:lnTo>
                      <a:pt x="653" y="2668"/>
                    </a:lnTo>
                    <a:lnTo>
                      <a:pt x="653" y="2666"/>
                    </a:lnTo>
                    <a:lnTo>
                      <a:pt x="650" y="2663"/>
                    </a:lnTo>
                    <a:lnTo>
                      <a:pt x="648" y="2661"/>
                    </a:lnTo>
                    <a:lnTo>
                      <a:pt x="646" y="2661"/>
                    </a:lnTo>
                    <a:lnTo>
                      <a:pt x="646" y="2658"/>
                    </a:lnTo>
                    <a:lnTo>
                      <a:pt x="643" y="2656"/>
                    </a:lnTo>
                    <a:lnTo>
                      <a:pt x="641" y="2653"/>
                    </a:lnTo>
                    <a:lnTo>
                      <a:pt x="638" y="2653"/>
                    </a:lnTo>
                    <a:lnTo>
                      <a:pt x="636" y="2653"/>
                    </a:lnTo>
                    <a:lnTo>
                      <a:pt x="633" y="2653"/>
                    </a:lnTo>
                    <a:lnTo>
                      <a:pt x="633" y="2651"/>
                    </a:lnTo>
                    <a:lnTo>
                      <a:pt x="633" y="2648"/>
                    </a:lnTo>
                    <a:lnTo>
                      <a:pt x="636" y="2648"/>
                    </a:lnTo>
                    <a:lnTo>
                      <a:pt x="638" y="2648"/>
                    </a:lnTo>
                    <a:lnTo>
                      <a:pt x="641" y="2648"/>
                    </a:lnTo>
                    <a:lnTo>
                      <a:pt x="641" y="2646"/>
                    </a:lnTo>
                    <a:lnTo>
                      <a:pt x="643" y="2643"/>
                    </a:lnTo>
                    <a:lnTo>
                      <a:pt x="643" y="2641"/>
                    </a:lnTo>
                    <a:lnTo>
                      <a:pt x="646" y="2641"/>
                    </a:lnTo>
                    <a:lnTo>
                      <a:pt x="650" y="2641"/>
                    </a:lnTo>
                    <a:lnTo>
                      <a:pt x="653" y="2641"/>
                    </a:lnTo>
                    <a:lnTo>
                      <a:pt x="653" y="2636"/>
                    </a:lnTo>
                    <a:lnTo>
                      <a:pt x="653" y="2633"/>
                    </a:lnTo>
                    <a:lnTo>
                      <a:pt x="653" y="2631"/>
                    </a:lnTo>
                    <a:lnTo>
                      <a:pt x="658" y="2628"/>
                    </a:lnTo>
                    <a:lnTo>
                      <a:pt x="658" y="2626"/>
                    </a:lnTo>
                    <a:lnTo>
                      <a:pt x="658" y="2623"/>
                    </a:lnTo>
                    <a:lnTo>
                      <a:pt x="655" y="2621"/>
                    </a:lnTo>
                    <a:lnTo>
                      <a:pt x="653" y="2621"/>
                    </a:lnTo>
                    <a:lnTo>
                      <a:pt x="650" y="2619"/>
                    </a:lnTo>
                    <a:lnTo>
                      <a:pt x="646" y="2619"/>
                    </a:lnTo>
                    <a:lnTo>
                      <a:pt x="646" y="2616"/>
                    </a:lnTo>
                    <a:lnTo>
                      <a:pt x="643" y="2614"/>
                    </a:lnTo>
                    <a:lnTo>
                      <a:pt x="641" y="2611"/>
                    </a:lnTo>
                    <a:lnTo>
                      <a:pt x="636" y="2609"/>
                    </a:lnTo>
                    <a:lnTo>
                      <a:pt x="636" y="2606"/>
                    </a:lnTo>
                    <a:lnTo>
                      <a:pt x="633" y="2609"/>
                    </a:lnTo>
                    <a:lnTo>
                      <a:pt x="628" y="2609"/>
                    </a:lnTo>
                    <a:lnTo>
                      <a:pt x="626" y="2609"/>
                    </a:lnTo>
                    <a:lnTo>
                      <a:pt x="626" y="2606"/>
                    </a:lnTo>
                    <a:lnTo>
                      <a:pt x="621" y="2606"/>
                    </a:lnTo>
                    <a:lnTo>
                      <a:pt x="621" y="2604"/>
                    </a:lnTo>
                    <a:lnTo>
                      <a:pt x="618" y="2604"/>
                    </a:lnTo>
                    <a:lnTo>
                      <a:pt x="618" y="2601"/>
                    </a:lnTo>
                    <a:lnTo>
                      <a:pt x="616" y="2601"/>
                    </a:lnTo>
                    <a:lnTo>
                      <a:pt x="613" y="2599"/>
                    </a:lnTo>
                    <a:lnTo>
                      <a:pt x="611" y="2599"/>
                    </a:lnTo>
                    <a:lnTo>
                      <a:pt x="608" y="2596"/>
                    </a:lnTo>
                    <a:lnTo>
                      <a:pt x="606" y="2596"/>
                    </a:lnTo>
                    <a:lnTo>
                      <a:pt x="603" y="2596"/>
                    </a:lnTo>
                    <a:lnTo>
                      <a:pt x="603" y="2594"/>
                    </a:lnTo>
                    <a:lnTo>
                      <a:pt x="603" y="2591"/>
                    </a:lnTo>
                    <a:lnTo>
                      <a:pt x="603" y="2589"/>
                    </a:lnTo>
                    <a:lnTo>
                      <a:pt x="606" y="2589"/>
                    </a:lnTo>
                    <a:lnTo>
                      <a:pt x="608" y="2586"/>
                    </a:lnTo>
                    <a:lnTo>
                      <a:pt x="611" y="2586"/>
                    </a:lnTo>
                    <a:lnTo>
                      <a:pt x="613" y="2584"/>
                    </a:lnTo>
                    <a:lnTo>
                      <a:pt x="616" y="2581"/>
                    </a:lnTo>
                    <a:lnTo>
                      <a:pt x="618" y="2576"/>
                    </a:lnTo>
                    <a:lnTo>
                      <a:pt x="616" y="2571"/>
                    </a:lnTo>
                    <a:lnTo>
                      <a:pt x="616" y="2566"/>
                    </a:lnTo>
                    <a:lnTo>
                      <a:pt x="616" y="2564"/>
                    </a:lnTo>
                    <a:lnTo>
                      <a:pt x="613" y="2559"/>
                    </a:lnTo>
                    <a:lnTo>
                      <a:pt x="611" y="2556"/>
                    </a:lnTo>
                    <a:lnTo>
                      <a:pt x="608" y="2556"/>
                    </a:lnTo>
                    <a:lnTo>
                      <a:pt x="603" y="2554"/>
                    </a:lnTo>
                    <a:lnTo>
                      <a:pt x="598" y="2554"/>
                    </a:lnTo>
                    <a:lnTo>
                      <a:pt x="593" y="2554"/>
                    </a:lnTo>
                    <a:lnTo>
                      <a:pt x="588" y="2554"/>
                    </a:lnTo>
                    <a:lnTo>
                      <a:pt x="586" y="2554"/>
                    </a:lnTo>
                    <a:lnTo>
                      <a:pt x="583" y="2554"/>
                    </a:lnTo>
                    <a:lnTo>
                      <a:pt x="581" y="2551"/>
                    </a:lnTo>
                    <a:lnTo>
                      <a:pt x="578" y="2549"/>
                    </a:lnTo>
                    <a:lnTo>
                      <a:pt x="578" y="2546"/>
                    </a:lnTo>
                    <a:lnTo>
                      <a:pt x="576" y="2544"/>
                    </a:lnTo>
                    <a:lnTo>
                      <a:pt x="573" y="2539"/>
                    </a:lnTo>
                    <a:lnTo>
                      <a:pt x="568" y="2539"/>
                    </a:lnTo>
                    <a:lnTo>
                      <a:pt x="566" y="2537"/>
                    </a:lnTo>
                    <a:lnTo>
                      <a:pt x="561" y="2534"/>
                    </a:lnTo>
                    <a:lnTo>
                      <a:pt x="559" y="2532"/>
                    </a:lnTo>
                    <a:lnTo>
                      <a:pt x="559" y="2529"/>
                    </a:lnTo>
                    <a:lnTo>
                      <a:pt x="559" y="2527"/>
                    </a:lnTo>
                    <a:lnTo>
                      <a:pt x="561" y="2524"/>
                    </a:lnTo>
                    <a:lnTo>
                      <a:pt x="564" y="2524"/>
                    </a:lnTo>
                    <a:lnTo>
                      <a:pt x="564" y="2519"/>
                    </a:lnTo>
                    <a:lnTo>
                      <a:pt x="566" y="2519"/>
                    </a:lnTo>
                    <a:lnTo>
                      <a:pt x="566" y="2517"/>
                    </a:lnTo>
                    <a:lnTo>
                      <a:pt x="564" y="2512"/>
                    </a:lnTo>
                    <a:lnTo>
                      <a:pt x="561" y="2509"/>
                    </a:lnTo>
                    <a:lnTo>
                      <a:pt x="559" y="2507"/>
                    </a:lnTo>
                    <a:lnTo>
                      <a:pt x="554" y="2504"/>
                    </a:lnTo>
                    <a:lnTo>
                      <a:pt x="549" y="2502"/>
                    </a:lnTo>
                    <a:lnTo>
                      <a:pt x="551" y="2497"/>
                    </a:lnTo>
                    <a:lnTo>
                      <a:pt x="551" y="2494"/>
                    </a:lnTo>
                    <a:lnTo>
                      <a:pt x="554" y="2489"/>
                    </a:lnTo>
                    <a:lnTo>
                      <a:pt x="554" y="2487"/>
                    </a:lnTo>
                    <a:lnTo>
                      <a:pt x="556" y="2484"/>
                    </a:lnTo>
                    <a:lnTo>
                      <a:pt x="554" y="2482"/>
                    </a:lnTo>
                    <a:lnTo>
                      <a:pt x="551" y="2479"/>
                    </a:lnTo>
                    <a:lnTo>
                      <a:pt x="551" y="2477"/>
                    </a:lnTo>
                    <a:lnTo>
                      <a:pt x="551" y="2474"/>
                    </a:lnTo>
                    <a:lnTo>
                      <a:pt x="551" y="2472"/>
                    </a:lnTo>
                    <a:lnTo>
                      <a:pt x="554" y="2472"/>
                    </a:lnTo>
                    <a:lnTo>
                      <a:pt x="554" y="2469"/>
                    </a:lnTo>
                    <a:lnTo>
                      <a:pt x="551" y="2469"/>
                    </a:lnTo>
                    <a:lnTo>
                      <a:pt x="551" y="2467"/>
                    </a:lnTo>
                    <a:lnTo>
                      <a:pt x="549" y="2465"/>
                    </a:lnTo>
                    <a:lnTo>
                      <a:pt x="549" y="2462"/>
                    </a:lnTo>
                    <a:lnTo>
                      <a:pt x="549" y="2460"/>
                    </a:lnTo>
                    <a:lnTo>
                      <a:pt x="546" y="2460"/>
                    </a:lnTo>
                    <a:lnTo>
                      <a:pt x="544" y="2460"/>
                    </a:lnTo>
                    <a:lnTo>
                      <a:pt x="541" y="2457"/>
                    </a:lnTo>
                    <a:lnTo>
                      <a:pt x="539" y="2457"/>
                    </a:lnTo>
                    <a:lnTo>
                      <a:pt x="536" y="2460"/>
                    </a:lnTo>
                    <a:lnTo>
                      <a:pt x="534" y="2457"/>
                    </a:lnTo>
                    <a:lnTo>
                      <a:pt x="531" y="2455"/>
                    </a:lnTo>
                    <a:lnTo>
                      <a:pt x="531" y="2452"/>
                    </a:lnTo>
                    <a:lnTo>
                      <a:pt x="529" y="2450"/>
                    </a:lnTo>
                    <a:lnTo>
                      <a:pt x="524" y="2445"/>
                    </a:lnTo>
                    <a:lnTo>
                      <a:pt x="521" y="2442"/>
                    </a:lnTo>
                    <a:lnTo>
                      <a:pt x="519" y="2440"/>
                    </a:lnTo>
                    <a:lnTo>
                      <a:pt x="519" y="2435"/>
                    </a:lnTo>
                    <a:lnTo>
                      <a:pt x="519" y="2430"/>
                    </a:lnTo>
                    <a:lnTo>
                      <a:pt x="519" y="2427"/>
                    </a:lnTo>
                    <a:lnTo>
                      <a:pt x="516" y="2427"/>
                    </a:lnTo>
                    <a:lnTo>
                      <a:pt x="514" y="2427"/>
                    </a:lnTo>
                    <a:lnTo>
                      <a:pt x="514" y="2422"/>
                    </a:lnTo>
                    <a:lnTo>
                      <a:pt x="514" y="2417"/>
                    </a:lnTo>
                    <a:lnTo>
                      <a:pt x="511" y="2412"/>
                    </a:lnTo>
                    <a:lnTo>
                      <a:pt x="511" y="2410"/>
                    </a:lnTo>
                    <a:lnTo>
                      <a:pt x="511" y="2407"/>
                    </a:lnTo>
                    <a:lnTo>
                      <a:pt x="511" y="2405"/>
                    </a:lnTo>
                    <a:lnTo>
                      <a:pt x="511" y="2402"/>
                    </a:lnTo>
                    <a:lnTo>
                      <a:pt x="511" y="2400"/>
                    </a:lnTo>
                    <a:lnTo>
                      <a:pt x="511" y="2395"/>
                    </a:lnTo>
                    <a:lnTo>
                      <a:pt x="509" y="2390"/>
                    </a:lnTo>
                    <a:lnTo>
                      <a:pt x="506" y="2387"/>
                    </a:lnTo>
                    <a:lnTo>
                      <a:pt x="504" y="2387"/>
                    </a:lnTo>
                    <a:lnTo>
                      <a:pt x="506" y="2387"/>
                    </a:lnTo>
                    <a:lnTo>
                      <a:pt x="509" y="2387"/>
                    </a:lnTo>
                    <a:lnTo>
                      <a:pt x="511" y="2390"/>
                    </a:lnTo>
                    <a:lnTo>
                      <a:pt x="516" y="2387"/>
                    </a:lnTo>
                    <a:lnTo>
                      <a:pt x="521" y="2385"/>
                    </a:lnTo>
                    <a:lnTo>
                      <a:pt x="524" y="2385"/>
                    </a:lnTo>
                    <a:lnTo>
                      <a:pt x="526" y="2383"/>
                    </a:lnTo>
                    <a:lnTo>
                      <a:pt x="531" y="2385"/>
                    </a:lnTo>
                    <a:lnTo>
                      <a:pt x="534" y="2390"/>
                    </a:lnTo>
                    <a:lnTo>
                      <a:pt x="539" y="2395"/>
                    </a:lnTo>
                    <a:lnTo>
                      <a:pt x="541" y="2397"/>
                    </a:lnTo>
                    <a:lnTo>
                      <a:pt x="544" y="2400"/>
                    </a:lnTo>
                    <a:lnTo>
                      <a:pt x="546" y="2402"/>
                    </a:lnTo>
                    <a:lnTo>
                      <a:pt x="549" y="2402"/>
                    </a:lnTo>
                    <a:lnTo>
                      <a:pt x="554" y="2400"/>
                    </a:lnTo>
                    <a:lnTo>
                      <a:pt x="556" y="2400"/>
                    </a:lnTo>
                    <a:lnTo>
                      <a:pt x="559" y="2397"/>
                    </a:lnTo>
                    <a:lnTo>
                      <a:pt x="561" y="2395"/>
                    </a:lnTo>
                    <a:lnTo>
                      <a:pt x="561" y="2392"/>
                    </a:lnTo>
                    <a:lnTo>
                      <a:pt x="559" y="2390"/>
                    </a:lnTo>
                    <a:lnTo>
                      <a:pt x="554" y="2387"/>
                    </a:lnTo>
                    <a:lnTo>
                      <a:pt x="551" y="2387"/>
                    </a:lnTo>
                    <a:lnTo>
                      <a:pt x="549" y="2385"/>
                    </a:lnTo>
                    <a:lnTo>
                      <a:pt x="549" y="2383"/>
                    </a:lnTo>
                    <a:lnTo>
                      <a:pt x="549" y="2380"/>
                    </a:lnTo>
                    <a:lnTo>
                      <a:pt x="549" y="2378"/>
                    </a:lnTo>
                    <a:lnTo>
                      <a:pt x="551" y="2378"/>
                    </a:lnTo>
                    <a:lnTo>
                      <a:pt x="551" y="2375"/>
                    </a:lnTo>
                    <a:lnTo>
                      <a:pt x="551" y="2373"/>
                    </a:lnTo>
                    <a:lnTo>
                      <a:pt x="551" y="2370"/>
                    </a:lnTo>
                    <a:lnTo>
                      <a:pt x="554" y="2368"/>
                    </a:lnTo>
                    <a:lnTo>
                      <a:pt x="556" y="2365"/>
                    </a:lnTo>
                    <a:lnTo>
                      <a:pt x="556" y="2363"/>
                    </a:lnTo>
                    <a:lnTo>
                      <a:pt x="559" y="2360"/>
                    </a:lnTo>
                    <a:lnTo>
                      <a:pt x="559" y="2358"/>
                    </a:lnTo>
                    <a:lnTo>
                      <a:pt x="561" y="2355"/>
                    </a:lnTo>
                    <a:lnTo>
                      <a:pt x="561" y="2353"/>
                    </a:lnTo>
                    <a:lnTo>
                      <a:pt x="561" y="2350"/>
                    </a:lnTo>
                    <a:lnTo>
                      <a:pt x="564" y="2350"/>
                    </a:lnTo>
                    <a:lnTo>
                      <a:pt x="566" y="2348"/>
                    </a:lnTo>
                    <a:lnTo>
                      <a:pt x="571" y="2348"/>
                    </a:lnTo>
                    <a:lnTo>
                      <a:pt x="573" y="2345"/>
                    </a:lnTo>
                    <a:lnTo>
                      <a:pt x="578" y="2345"/>
                    </a:lnTo>
                    <a:lnTo>
                      <a:pt x="581" y="2345"/>
                    </a:lnTo>
                    <a:lnTo>
                      <a:pt x="586" y="2345"/>
                    </a:lnTo>
                    <a:lnTo>
                      <a:pt x="588" y="2345"/>
                    </a:lnTo>
                    <a:lnTo>
                      <a:pt x="593" y="2345"/>
                    </a:lnTo>
                    <a:lnTo>
                      <a:pt x="596" y="2345"/>
                    </a:lnTo>
                    <a:lnTo>
                      <a:pt x="601" y="2343"/>
                    </a:lnTo>
                    <a:lnTo>
                      <a:pt x="603" y="2340"/>
                    </a:lnTo>
                    <a:lnTo>
                      <a:pt x="606" y="2338"/>
                    </a:lnTo>
                    <a:lnTo>
                      <a:pt x="608" y="2335"/>
                    </a:lnTo>
                    <a:lnTo>
                      <a:pt x="611" y="2333"/>
                    </a:lnTo>
                    <a:lnTo>
                      <a:pt x="616" y="2333"/>
                    </a:lnTo>
                    <a:lnTo>
                      <a:pt x="618" y="2333"/>
                    </a:lnTo>
                    <a:lnTo>
                      <a:pt x="618" y="2335"/>
                    </a:lnTo>
                    <a:lnTo>
                      <a:pt x="621" y="2340"/>
                    </a:lnTo>
                    <a:lnTo>
                      <a:pt x="621" y="2343"/>
                    </a:lnTo>
                    <a:lnTo>
                      <a:pt x="623" y="2348"/>
                    </a:lnTo>
                    <a:lnTo>
                      <a:pt x="626" y="2350"/>
                    </a:lnTo>
                    <a:lnTo>
                      <a:pt x="633" y="2348"/>
                    </a:lnTo>
                    <a:lnTo>
                      <a:pt x="638" y="2348"/>
                    </a:lnTo>
                    <a:lnTo>
                      <a:pt x="643" y="2345"/>
                    </a:lnTo>
                    <a:lnTo>
                      <a:pt x="646" y="2348"/>
                    </a:lnTo>
                    <a:lnTo>
                      <a:pt x="653" y="2348"/>
                    </a:lnTo>
                    <a:lnTo>
                      <a:pt x="655" y="2348"/>
                    </a:lnTo>
                    <a:lnTo>
                      <a:pt x="660" y="2345"/>
                    </a:lnTo>
                    <a:lnTo>
                      <a:pt x="665" y="2345"/>
                    </a:lnTo>
                    <a:lnTo>
                      <a:pt x="670" y="2345"/>
                    </a:lnTo>
                    <a:lnTo>
                      <a:pt x="675" y="2343"/>
                    </a:lnTo>
                    <a:lnTo>
                      <a:pt x="675" y="2340"/>
                    </a:lnTo>
                    <a:lnTo>
                      <a:pt x="680" y="2340"/>
                    </a:lnTo>
                    <a:lnTo>
                      <a:pt x="688" y="2340"/>
                    </a:lnTo>
                    <a:lnTo>
                      <a:pt x="688" y="2338"/>
                    </a:lnTo>
                    <a:lnTo>
                      <a:pt x="683" y="2335"/>
                    </a:lnTo>
                    <a:lnTo>
                      <a:pt x="685" y="2333"/>
                    </a:lnTo>
                    <a:lnTo>
                      <a:pt x="683" y="2333"/>
                    </a:lnTo>
                    <a:lnTo>
                      <a:pt x="683" y="2330"/>
                    </a:lnTo>
                    <a:lnTo>
                      <a:pt x="680" y="2328"/>
                    </a:lnTo>
                    <a:lnTo>
                      <a:pt x="673" y="2325"/>
                    </a:lnTo>
                    <a:lnTo>
                      <a:pt x="670" y="2320"/>
                    </a:lnTo>
                    <a:lnTo>
                      <a:pt x="673" y="2318"/>
                    </a:lnTo>
                    <a:lnTo>
                      <a:pt x="670" y="2318"/>
                    </a:lnTo>
                    <a:lnTo>
                      <a:pt x="665" y="2315"/>
                    </a:lnTo>
                    <a:lnTo>
                      <a:pt x="663" y="2315"/>
                    </a:lnTo>
                    <a:lnTo>
                      <a:pt x="660" y="2315"/>
                    </a:lnTo>
                    <a:lnTo>
                      <a:pt x="655" y="2318"/>
                    </a:lnTo>
                    <a:lnTo>
                      <a:pt x="653" y="2318"/>
                    </a:lnTo>
                    <a:lnTo>
                      <a:pt x="648" y="2313"/>
                    </a:lnTo>
                    <a:lnTo>
                      <a:pt x="646" y="2313"/>
                    </a:lnTo>
                    <a:lnTo>
                      <a:pt x="643" y="2310"/>
                    </a:lnTo>
                    <a:lnTo>
                      <a:pt x="641" y="2313"/>
                    </a:lnTo>
                    <a:lnTo>
                      <a:pt x="636" y="2310"/>
                    </a:lnTo>
                    <a:lnTo>
                      <a:pt x="633" y="2310"/>
                    </a:lnTo>
                    <a:lnTo>
                      <a:pt x="631" y="2313"/>
                    </a:lnTo>
                    <a:lnTo>
                      <a:pt x="628" y="2313"/>
                    </a:lnTo>
                    <a:lnTo>
                      <a:pt x="626" y="2315"/>
                    </a:lnTo>
                    <a:lnTo>
                      <a:pt x="626" y="2318"/>
                    </a:lnTo>
                    <a:lnTo>
                      <a:pt x="626" y="2320"/>
                    </a:lnTo>
                    <a:lnTo>
                      <a:pt x="626" y="2323"/>
                    </a:lnTo>
                    <a:lnTo>
                      <a:pt x="623" y="2323"/>
                    </a:lnTo>
                    <a:lnTo>
                      <a:pt x="621" y="2320"/>
                    </a:lnTo>
                    <a:lnTo>
                      <a:pt x="618" y="2320"/>
                    </a:lnTo>
                    <a:lnTo>
                      <a:pt x="618" y="2318"/>
                    </a:lnTo>
                    <a:lnTo>
                      <a:pt x="618" y="2315"/>
                    </a:lnTo>
                    <a:lnTo>
                      <a:pt x="618" y="2310"/>
                    </a:lnTo>
                    <a:lnTo>
                      <a:pt x="616" y="2308"/>
                    </a:lnTo>
                    <a:lnTo>
                      <a:pt x="616" y="2303"/>
                    </a:lnTo>
                    <a:lnTo>
                      <a:pt x="616" y="2301"/>
                    </a:lnTo>
                    <a:lnTo>
                      <a:pt x="616" y="2296"/>
                    </a:lnTo>
                    <a:lnTo>
                      <a:pt x="616" y="2293"/>
                    </a:lnTo>
                    <a:lnTo>
                      <a:pt x="613" y="2291"/>
                    </a:lnTo>
                    <a:lnTo>
                      <a:pt x="613" y="2288"/>
                    </a:lnTo>
                    <a:lnTo>
                      <a:pt x="613" y="2286"/>
                    </a:lnTo>
                    <a:lnTo>
                      <a:pt x="611" y="2283"/>
                    </a:lnTo>
                    <a:lnTo>
                      <a:pt x="608" y="2281"/>
                    </a:lnTo>
                    <a:lnTo>
                      <a:pt x="608" y="2278"/>
                    </a:lnTo>
                    <a:lnTo>
                      <a:pt x="608" y="2273"/>
                    </a:lnTo>
                    <a:lnTo>
                      <a:pt x="608" y="2271"/>
                    </a:lnTo>
                    <a:lnTo>
                      <a:pt x="608" y="2268"/>
                    </a:lnTo>
                    <a:lnTo>
                      <a:pt x="608" y="2266"/>
                    </a:lnTo>
                    <a:lnTo>
                      <a:pt x="608" y="2263"/>
                    </a:lnTo>
                    <a:lnTo>
                      <a:pt x="608" y="2261"/>
                    </a:lnTo>
                    <a:lnTo>
                      <a:pt x="608" y="2258"/>
                    </a:lnTo>
                    <a:lnTo>
                      <a:pt x="606" y="2256"/>
                    </a:lnTo>
                    <a:lnTo>
                      <a:pt x="606" y="2253"/>
                    </a:lnTo>
                    <a:lnTo>
                      <a:pt x="606" y="2251"/>
                    </a:lnTo>
                    <a:lnTo>
                      <a:pt x="608" y="2248"/>
                    </a:lnTo>
                    <a:lnTo>
                      <a:pt x="608" y="2246"/>
                    </a:lnTo>
                    <a:lnTo>
                      <a:pt x="608" y="2243"/>
                    </a:lnTo>
                    <a:lnTo>
                      <a:pt x="608" y="2241"/>
                    </a:lnTo>
                    <a:lnTo>
                      <a:pt x="608" y="2233"/>
                    </a:lnTo>
                    <a:lnTo>
                      <a:pt x="608" y="2231"/>
                    </a:lnTo>
                    <a:lnTo>
                      <a:pt x="611" y="2229"/>
                    </a:lnTo>
                    <a:lnTo>
                      <a:pt x="608" y="2226"/>
                    </a:lnTo>
                    <a:lnTo>
                      <a:pt x="608" y="2224"/>
                    </a:lnTo>
                    <a:lnTo>
                      <a:pt x="606" y="2221"/>
                    </a:lnTo>
                    <a:lnTo>
                      <a:pt x="603" y="2219"/>
                    </a:lnTo>
                    <a:lnTo>
                      <a:pt x="601" y="2216"/>
                    </a:lnTo>
                    <a:lnTo>
                      <a:pt x="598" y="2214"/>
                    </a:lnTo>
                    <a:lnTo>
                      <a:pt x="598" y="2211"/>
                    </a:lnTo>
                    <a:lnTo>
                      <a:pt x="598" y="2209"/>
                    </a:lnTo>
                    <a:lnTo>
                      <a:pt x="598" y="2206"/>
                    </a:lnTo>
                    <a:lnTo>
                      <a:pt x="598" y="2204"/>
                    </a:lnTo>
                    <a:lnTo>
                      <a:pt x="598" y="2201"/>
                    </a:lnTo>
                    <a:lnTo>
                      <a:pt x="598" y="2196"/>
                    </a:lnTo>
                    <a:lnTo>
                      <a:pt x="598" y="2194"/>
                    </a:lnTo>
                    <a:lnTo>
                      <a:pt x="598" y="2191"/>
                    </a:lnTo>
                    <a:lnTo>
                      <a:pt x="601" y="2186"/>
                    </a:lnTo>
                    <a:lnTo>
                      <a:pt x="606" y="2181"/>
                    </a:lnTo>
                    <a:lnTo>
                      <a:pt x="611" y="2179"/>
                    </a:lnTo>
                    <a:lnTo>
                      <a:pt x="613" y="2179"/>
                    </a:lnTo>
                    <a:lnTo>
                      <a:pt x="618" y="2176"/>
                    </a:lnTo>
                    <a:lnTo>
                      <a:pt x="623" y="2176"/>
                    </a:lnTo>
                    <a:lnTo>
                      <a:pt x="631" y="2174"/>
                    </a:lnTo>
                    <a:lnTo>
                      <a:pt x="631" y="2171"/>
                    </a:lnTo>
                    <a:lnTo>
                      <a:pt x="631" y="2169"/>
                    </a:lnTo>
                    <a:lnTo>
                      <a:pt x="628" y="2166"/>
                    </a:lnTo>
                    <a:lnTo>
                      <a:pt x="628" y="2164"/>
                    </a:lnTo>
                    <a:lnTo>
                      <a:pt x="626" y="2161"/>
                    </a:lnTo>
                    <a:lnTo>
                      <a:pt x="623" y="2159"/>
                    </a:lnTo>
                    <a:lnTo>
                      <a:pt x="621" y="2159"/>
                    </a:lnTo>
                    <a:lnTo>
                      <a:pt x="618" y="2156"/>
                    </a:lnTo>
                    <a:lnTo>
                      <a:pt x="613" y="2156"/>
                    </a:lnTo>
                    <a:lnTo>
                      <a:pt x="611" y="2156"/>
                    </a:lnTo>
                    <a:lnTo>
                      <a:pt x="606" y="2156"/>
                    </a:lnTo>
                    <a:lnTo>
                      <a:pt x="603" y="2156"/>
                    </a:lnTo>
                    <a:lnTo>
                      <a:pt x="601" y="2156"/>
                    </a:lnTo>
                    <a:lnTo>
                      <a:pt x="598" y="2156"/>
                    </a:lnTo>
                    <a:lnTo>
                      <a:pt x="596" y="2156"/>
                    </a:lnTo>
                    <a:lnTo>
                      <a:pt x="596" y="2154"/>
                    </a:lnTo>
                    <a:lnTo>
                      <a:pt x="596" y="2151"/>
                    </a:lnTo>
                    <a:lnTo>
                      <a:pt x="593" y="2151"/>
                    </a:lnTo>
                    <a:lnTo>
                      <a:pt x="593" y="2149"/>
                    </a:lnTo>
                    <a:lnTo>
                      <a:pt x="593" y="2147"/>
                    </a:lnTo>
                    <a:lnTo>
                      <a:pt x="591" y="2147"/>
                    </a:lnTo>
                    <a:lnTo>
                      <a:pt x="591" y="2144"/>
                    </a:lnTo>
                    <a:lnTo>
                      <a:pt x="593" y="2142"/>
                    </a:lnTo>
                    <a:lnTo>
                      <a:pt x="593" y="2139"/>
                    </a:lnTo>
                    <a:lnTo>
                      <a:pt x="596" y="2139"/>
                    </a:lnTo>
                    <a:lnTo>
                      <a:pt x="596" y="2137"/>
                    </a:lnTo>
                    <a:lnTo>
                      <a:pt x="593" y="2134"/>
                    </a:lnTo>
                    <a:lnTo>
                      <a:pt x="591" y="2137"/>
                    </a:lnTo>
                    <a:lnTo>
                      <a:pt x="588" y="2137"/>
                    </a:lnTo>
                    <a:lnTo>
                      <a:pt x="586" y="2137"/>
                    </a:lnTo>
                    <a:lnTo>
                      <a:pt x="583" y="2137"/>
                    </a:lnTo>
                    <a:lnTo>
                      <a:pt x="581" y="2139"/>
                    </a:lnTo>
                    <a:lnTo>
                      <a:pt x="581" y="2137"/>
                    </a:lnTo>
                    <a:lnTo>
                      <a:pt x="578" y="2137"/>
                    </a:lnTo>
                    <a:lnTo>
                      <a:pt x="576" y="2134"/>
                    </a:lnTo>
                    <a:lnTo>
                      <a:pt x="573" y="2134"/>
                    </a:lnTo>
                    <a:lnTo>
                      <a:pt x="571" y="2132"/>
                    </a:lnTo>
                    <a:lnTo>
                      <a:pt x="568" y="2132"/>
                    </a:lnTo>
                    <a:lnTo>
                      <a:pt x="566" y="2132"/>
                    </a:lnTo>
                    <a:lnTo>
                      <a:pt x="566" y="2129"/>
                    </a:lnTo>
                    <a:lnTo>
                      <a:pt x="564" y="2129"/>
                    </a:lnTo>
                    <a:lnTo>
                      <a:pt x="561" y="2129"/>
                    </a:lnTo>
                    <a:lnTo>
                      <a:pt x="559" y="2129"/>
                    </a:lnTo>
                    <a:lnTo>
                      <a:pt x="556" y="2129"/>
                    </a:lnTo>
                    <a:lnTo>
                      <a:pt x="554" y="2132"/>
                    </a:lnTo>
                    <a:lnTo>
                      <a:pt x="551" y="2132"/>
                    </a:lnTo>
                    <a:lnTo>
                      <a:pt x="549" y="2134"/>
                    </a:lnTo>
                    <a:lnTo>
                      <a:pt x="546" y="2134"/>
                    </a:lnTo>
                    <a:lnTo>
                      <a:pt x="544" y="2134"/>
                    </a:lnTo>
                    <a:lnTo>
                      <a:pt x="544" y="2132"/>
                    </a:lnTo>
                    <a:lnTo>
                      <a:pt x="544" y="2129"/>
                    </a:lnTo>
                    <a:lnTo>
                      <a:pt x="544" y="2127"/>
                    </a:lnTo>
                    <a:lnTo>
                      <a:pt x="541" y="2127"/>
                    </a:lnTo>
                    <a:lnTo>
                      <a:pt x="539" y="2127"/>
                    </a:lnTo>
                    <a:lnTo>
                      <a:pt x="536" y="2127"/>
                    </a:lnTo>
                    <a:lnTo>
                      <a:pt x="534" y="2129"/>
                    </a:lnTo>
                    <a:lnTo>
                      <a:pt x="534" y="2132"/>
                    </a:lnTo>
                    <a:lnTo>
                      <a:pt x="531" y="2134"/>
                    </a:lnTo>
                    <a:lnTo>
                      <a:pt x="529" y="2134"/>
                    </a:lnTo>
                    <a:lnTo>
                      <a:pt x="529" y="2137"/>
                    </a:lnTo>
                    <a:lnTo>
                      <a:pt x="526" y="2137"/>
                    </a:lnTo>
                    <a:lnTo>
                      <a:pt x="524" y="2137"/>
                    </a:lnTo>
                    <a:lnTo>
                      <a:pt x="521" y="2139"/>
                    </a:lnTo>
                    <a:lnTo>
                      <a:pt x="519" y="2139"/>
                    </a:lnTo>
                    <a:lnTo>
                      <a:pt x="516" y="2139"/>
                    </a:lnTo>
                    <a:lnTo>
                      <a:pt x="514" y="2139"/>
                    </a:lnTo>
                    <a:lnTo>
                      <a:pt x="511" y="2139"/>
                    </a:lnTo>
                    <a:lnTo>
                      <a:pt x="509" y="2139"/>
                    </a:lnTo>
                    <a:lnTo>
                      <a:pt x="506" y="2137"/>
                    </a:lnTo>
                    <a:lnTo>
                      <a:pt x="504" y="2137"/>
                    </a:lnTo>
                    <a:lnTo>
                      <a:pt x="501" y="2137"/>
                    </a:lnTo>
                    <a:lnTo>
                      <a:pt x="499" y="2137"/>
                    </a:lnTo>
                    <a:lnTo>
                      <a:pt x="496" y="2137"/>
                    </a:lnTo>
                    <a:lnTo>
                      <a:pt x="494" y="2139"/>
                    </a:lnTo>
                    <a:lnTo>
                      <a:pt x="491" y="2139"/>
                    </a:lnTo>
                    <a:lnTo>
                      <a:pt x="489" y="2139"/>
                    </a:lnTo>
                    <a:lnTo>
                      <a:pt x="487" y="2139"/>
                    </a:lnTo>
                    <a:lnTo>
                      <a:pt x="484" y="2139"/>
                    </a:lnTo>
                    <a:lnTo>
                      <a:pt x="482" y="2137"/>
                    </a:lnTo>
                    <a:lnTo>
                      <a:pt x="479" y="2137"/>
                    </a:lnTo>
                    <a:lnTo>
                      <a:pt x="477" y="2137"/>
                    </a:lnTo>
                    <a:lnTo>
                      <a:pt x="474" y="2134"/>
                    </a:lnTo>
                    <a:lnTo>
                      <a:pt x="472" y="2134"/>
                    </a:lnTo>
                    <a:lnTo>
                      <a:pt x="469" y="2134"/>
                    </a:lnTo>
                    <a:lnTo>
                      <a:pt x="467" y="2132"/>
                    </a:lnTo>
                    <a:lnTo>
                      <a:pt x="464" y="2132"/>
                    </a:lnTo>
                    <a:lnTo>
                      <a:pt x="464" y="2129"/>
                    </a:lnTo>
                    <a:lnTo>
                      <a:pt x="462" y="2129"/>
                    </a:lnTo>
                    <a:lnTo>
                      <a:pt x="462" y="2127"/>
                    </a:lnTo>
                    <a:lnTo>
                      <a:pt x="462" y="2124"/>
                    </a:lnTo>
                    <a:lnTo>
                      <a:pt x="459" y="2124"/>
                    </a:lnTo>
                    <a:lnTo>
                      <a:pt x="459" y="2122"/>
                    </a:lnTo>
                    <a:lnTo>
                      <a:pt x="457" y="2119"/>
                    </a:lnTo>
                    <a:lnTo>
                      <a:pt x="457" y="2117"/>
                    </a:lnTo>
                    <a:lnTo>
                      <a:pt x="454" y="2117"/>
                    </a:lnTo>
                    <a:lnTo>
                      <a:pt x="454" y="2114"/>
                    </a:lnTo>
                    <a:lnTo>
                      <a:pt x="452" y="2114"/>
                    </a:lnTo>
                    <a:lnTo>
                      <a:pt x="449" y="2112"/>
                    </a:lnTo>
                    <a:lnTo>
                      <a:pt x="447" y="2109"/>
                    </a:lnTo>
                    <a:lnTo>
                      <a:pt x="444" y="2107"/>
                    </a:lnTo>
                    <a:lnTo>
                      <a:pt x="444" y="2104"/>
                    </a:lnTo>
                    <a:lnTo>
                      <a:pt x="442" y="2104"/>
                    </a:lnTo>
                    <a:lnTo>
                      <a:pt x="442" y="2102"/>
                    </a:lnTo>
                    <a:lnTo>
                      <a:pt x="439" y="2102"/>
                    </a:lnTo>
                    <a:lnTo>
                      <a:pt x="439" y="2099"/>
                    </a:lnTo>
                    <a:lnTo>
                      <a:pt x="437" y="2099"/>
                    </a:lnTo>
                    <a:lnTo>
                      <a:pt x="437" y="2097"/>
                    </a:lnTo>
                    <a:lnTo>
                      <a:pt x="434" y="2094"/>
                    </a:lnTo>
                    <a:lnTo>
                      <a:pt x="432" y="2094"/>
                    </a:lnTo>
                    <a:lnTo>
                      <a:pt x="429" y="2089"/>
                    </a:lnTo>
                    <a:lnTo>
                      <a:pt x="427" y="2089"/>
                    </a:lnTo>
                    <a:lnTo>
                      <a:pt x="424" y="2089"/>
                    </a:lnTo>
                    <a:lnTo>
                      <a:pt x="422" y="2087"/>
                    </a:lnTo>
                    <a:lnTo>
                      <a:pt x="424" y="2084"/>
                    </a:lnTo>
                    <a:lnTo>
                      <a:pt x="424" y="2082"/>
                    </a:lnTo>
                    <a:lnTo>
                      <a:pt x="427" y="2079"/>
                    </a:lnTo>
                    <a:lnTo>
                      <a:pt x="429" y="2077"/>
                    </a:lnTo>
                    <a:lnTo>
                      <a:pt x="429" y="2079"/>
                    </a:lnTo>
                    <a:lnTo>
                      <a:pt x="432" y="2079"/>
                    </a:lnTo>
                    <a:lnTo>
                      <a:pt x="432" y="2082"/>
                    </a:lnTo>
                    <a:lnTo>
                      <a:pt x="434" y="2082"/>
                    </a:lnTo>
                    <a:lnTo>
                      <a:pt x="437" y="2082"/>
                    </a:lnTo>
                    <a:lnTo>
                      <a:pt x="439" y="2082"/>
                    </a:lnTo>
                    <a:lnTo>
                      <a:pt x="442" y="2082"/>
                    </a:lnTo>
                    <a:lnTo>
                      <a:pt x="444" y="2082"/>
                    </a:lnTo>
                    <a:lnTo>
                      <a:pt x="444" y="2079"/>
                    </a:lnTo>
                    <a:lnTo>
                      <a:pt x="447" y="2079"/>
                    </a:lnTo>
                    <a:lnTo>
                      <a:pt x="447" y="2077"/>
                    </a:lnTo>
                    <a:lnTo>
                      <a:pt x="449" y="2074"/>
                    </a:lnTo>
                    <a:lnTo>
                      <a:pt x="452" y="2074"/>
                    </a:lnTo>
                    <a:lnTo>
                      <a:pt x="454" y="2074"/>
                    </a:lnTo>
                    <a:lnTo>
                      <a:pt x="457" y="2074"/>
                    </a:lnTo>
                    <a:lnTo>
                      <a:pt x="459" y="2074"/>
                    </a:lnTo>
                    <a:lnTo>
                      <a:pt x="459" y="2077"/>
                    </a:lnTo>
                    <a:lnTo>
                      <a:pt x="462" y="2077"/>
                    </a:lnTo>
                    <a:lnTo>
                      <a:pt x="464" y="2077"/>
                    </a:lnTo>
                    <a:lnTo>
                      <a:pt x="467" y="2077"/>
                    </a:lnTo>
                    <a:lnTo>
                      <a:pt x="469" y="2077"/>
                    </a:lnTo>
                    <a:lnTo>
                      <a:pt x="472" y="2077"/>
                    </a:lnTo>
                    <a:lnTo>
                      <a:pt x="474" y="2077"/>
                    </a:lnTo>
                    <a:lnTo>
                      <a:pt x="474" y="2074"/>
                    </a:lnTo>
                    <a:lnTo>
                      <a:pt x="474" y="2072"/>
                    </a:lnTo>
                    <a:lnTo>
                      <a:pt x="474" y="2070"/>
                    </a:lnTo>
                    <a:lnTo>
                      <a:pt x="474" y="2067"/>
                    </a:lnTo>
                    <a:lnTo>
                      <a:pt x="474" y="2065"/>
                    </a:lnTo>
                    <a:lnTo>
                      <a:pt x="477" y="2062"/>
                    </a:lnTo>
                    <a:lnTo>
                      <a:pt x="477" y="2060"/>
                    </a:lnTo>
                    <a:lnTo>
                      <a:pt x="477" y="2057"/>
                    </a:lnTo>
                    <a:lnTo>
                      <a:pt x="477" y="2055"/>
                    </a:lnTo>
                    <a:lnTo>
                      <a:pt x="477" y="2052"/>
                    </a:lnTo>
                    <a:lnTo>
                      <a:pt x="479" y="2052"/>
                    </a:lnTo>
                    <a:lnTo>
                      <a:pt x="482" y="2050"/>
                    </a:lnTo>
                    <a:lnTo>
                      <a:pt x="484" y="2047"/>
                    </a:lnTo>
                    <a:lnTo>
                      <a:pt x="487" y="2047"/>
                    </a:lnTo>
                    <a:lnTo>
                      <a:pt x="489" y="2047"/>
                    </a:lnTo>
                    <a:lnTo>
                      <a:pt x="491" y="2047"/>
                    </a:lnTo>
                    <a:lnTo>
                      <a:pt x="491" y="2045"/>
                    </a:lnTo>
                    <a:lnTo>
                      <a:pt x="494" y="2045"/>
                    </a:lnTo>
                    <a:lnTo>
                      <a:pt x="496" y="2045"/>
                    </a:lnTo>
                    <a:lnTo>
                      <a:pt x="496" y="2042"/>
                    </a:lnTo>
                    <a:lnTo>
                      <a:pt x="499" y="2042"/>
                    </a:lnTo>
                    <a:lnTo>
                      <a:pt x="499" y="2040"/>
                    </a:lnTo>
                    <a:lnTo>
                      <a:pt x="499" y="2037"/>
                    </a:lnTo>
                    <a:lnTo>
                      <a:pt x="499" y="2035"/>
                    </a:lnTo>
                    <a:lnTo>
                      <a:pt x="499" y="2032"/>
                    </a:lnTo>
                    <a:lnTo>
                      <a:pt x="501" y="2032"/>
                    </a:lnTo>
                    <a:lnTo>
                      <a:pt x="501" y="2030"/>
                    </a:lnTo>
                    <a:lnTo>
                      <a:pt x="504" y="2027"/>
                    </a:lnTo>
                    <a:lnTo>
                      <a:pt x="506" y="2027"/>
                    </a:lnTo>
                    <a:lnTo>
                      <a:pt x="509" y="2027"/>
                    </a:lnTo>
                    <a:lnTo>
                      <a:pt x="511" y="2027"/>
                    </a:lnTo>
                    <a:lnTo>
                      <a:pt x="514" y="2027"/>
                    </a:lnTo>
                    <a:lnTo>
                      <a:pt x="516" y="2027"/>
                    </a:lnTo>
                    <a:lnTo>
                      <a:pt x="519" y="2027"/>
                    </a:lnTo>
                    <a:lnTo>
                      <a:pt x="521" y="2027"/>
                    </a:lnTo>
                    <a:lnTo>
                      <a:pt x="521" y="2025"/>
                    </a:lnTo>
                    <a:lnTo>
                      <a:pt x="524" y="2025"/>
                    </a:lnTo>
                    <a:lnTo>
                      <a:pt x="524" y="2022"/>
                    </a:lnTo>
                    <a:lnTo>
                      <a:pt x="521" y="2022"/>
                    </a:lnTo>
                    <a:lnTo>
                      <a:pt x="519" y="2020"/>
                    </a:lnTo>
                    <a:lnTo>
                      <a:pt x="516" y="2020"/>
                    </a:lnTo>
                    <a:lnTo>
                      <a:pt x="516" y="2017"/>
                    </a:lnTo>
                    <a:lnTo>
                      <a:pt x="514" y="2015"/>
                    </a:lnTo>
                    <a:lnTo>
                      <a:pt x="511" y="2015"/>
                    </a:lnTo>
                    <a:lnTo>
                      <a:pt x="509" y="2012"/>
                    </a:lnTo>
                    <a:lnTo>
                      <a:pt x="509" y="2010"/>
                    </a:lnTo>
                    <a:lnTo>
                      <a:pt x="506" y="2010"/>
                    </a:lnTo>
                    <a:lnTo>
                      <a:pt x="506" y="2007"/>
                    </a:lnTo>
                    <a:lnTo>
                      <a:pt x="506" y="2005"/>
                    </a:lnTo>
                    <a:lnTo>
                      <a:pt x="506" y="2002"/>
                    </a:lnTo>
                    <a:lnTo>
                      <a:pt x="509" y="2002"/>
                    </a:lnTo>
                    <a:lnTo>
                      <a:pt x="509" y="2000"/>
                    </a:lnTo>
                    <a:lnTo>
                      <a:pt x="511" y="2000"/>
                    </a:lnTo>
                    <a:lnTo>
                      <a:pt x="511" y="1997"/>
                    </a:lnTo>
                    <a:lnTo>
                      <a:pt x="514" y="1997"/>
                    </a:lnTo>
                    <a:lnTo>
                      <a:pt x="516" y="1997"/>
                    </a:lnTo>
                    <a:lnTo>
                      <a:pt x="519" y="1997"/>
                    </a:lnTo>
                    <a:lnTo>
                      <a:pt x="521" y="1997"/>
                    </a:lnTo>
                    <a:lnTo>
                      <a:pt x="524" y="1997"/>
                    </a:lnTo>
                    <a:lnTo>
                      <a:pt x="526" y="1997"/>
                    </a:lnTo>
                    <a:lnTo>
                      <a:pt x="529" y="1995"/>
                    </a:lnTo>
                    <a:lnTo>
                      <a:pt x="529" y="1993"/>
                    </a:lnTo>
                    <a:lnTo>
                      <a:pt x="526" y="1990"/>
                    </a:lnTo>
                    <a:lnTo>
                      <a:pt x="526" y="1988"/>
                    </a:lnTo>
                    <a:lnTo>
                      <a:pt x="526" y="1985"/>
                    </a:lnTo>
                    <a:lnTo>
                      <a:pt x="526" y="1983"/>
                    </a:lnTo>
                    <a:lnTo>
                      <a:pt x="526" y="1980"/>
                    </a:lnTo>
                    <a:lnTo>
                      <a:pt x="524" y="1978"/>
                    </a:lnTo>
                    <a:lnTo>
                      <a:pt x="521" y="1978"/>
                    </a:lnTo>
                    <a:lnTo>
                      <a:pt x="519" y="1978"/>
                    </a:lnTo>
                    <a:lnTo>
                      <a:pt x="511" y="1975"/>
                    </a:lnTo>
                    <a:lnTo>
                      <a:pt x="506" y="1973"/>
                    </a:lnTo>
                    <a:lnTo>
                      <a:pt x="499" y="1973"/>
                    </a:lnTo>
                    <a:lnTo>
                      <a:pt x="494" y="1970"/>
                    </a:lnTo>
                    <a:lnTo>
                      <a:pt x="489" y="1968"/>
                    </a:lnTo>
                    <a:lnTo>
                      <a:pt x="484" y="1968"/>
                    </a:lnTo>
                    <a:lnTo>
                      <a:pt x="482" y="1968"/>
                    </a:lnTo>
                    <a:lnTo>
                      <a:pt x="479" y="1965"/>
                    </a:lnTo>
                    <a:lnTo>
                      <a:pt x="477" y="1965"/>
                    </a:lnTo>
                    <a:lnTo>
                      <a:pt x="474" y="1965"/>
                    </a:lnTo>
                    <a:lnTo>
                      <a:pt x="472" y="1965"/>
                    </a:lnTo>
                    <a:lnTo>
                      <a:pt x="472" y="1963"/>
                    </a:lnTo>
                    <a:lnTo>
                      <a:pt x="469" y="1963"/>
                    </a:lnTo>
                    <a:lnTo>
                      <a:pt x="469" y="1960"/>
                    </a:lnTo>
                    <a:lnTo>
                      <a:pt x="467" y="1960"/>
                    </a:lnTo>
                    <a:lnTo>
                      <a:pt x="469" y="1958"/>
                    </a:lnTo>
                    <a:lnTo>
                      <a:pt x="467" y="1955"/>
                    </a:lnTo>
                    <a:lnTo>
                      <a:pt x="467" y="1953"/>
                    </a:lnTo>
                    <a:lnTo>
                      <a:pt x="467" y="1950"/>
                    </a:lnTo>
                    <a:lnTo>
                      <a:pt x="464" y="1948"/>
                    </a:lnTo>
                    <a:lnTo>
                      <a:pt x="462" y="1948"/>
                    </a:lnTo>
                    <a:lnTo>
                      <a:pt x="462" y="1945"/>
                    </a:lnTo>
                    <a:lnTo>
                      <a:pt x="459" y="1945"/>
                    </a:lnTo>
                    <a:lnTo>
                      <a:pt x="457" y="1943"/>
                    </a:lnTo>
                    <a:lnTo>
                      <a:pt x="457" y="1940"/>
                    </a:lnTo>
                    <a:lnTo>
                      <a:pt x="454" y="1940"/>
                    </a:lnTo>
                    <a:lnTo>
                      <a:pt x="452" y="1938"/>
                    </a:lnTo>
                    <a:lnTo>
                      <a:pt x="449" y="1938"/>
                    </a:lnTo>
                    <a:lnTo>
                      <a:pt x="447" y="1938"/>
                    </a:lnTo>
                    <a:lnTo>
                      <a:pt x="447" y="1935"/>
                    </a:lnTo>
                    <a:lnTo>
                      <a:pt x="444" y="1935"/>
                    </a:lnTo>
                    <a:lnTo>
                      <a:pt x="444" y="1933"/>
                    </a:lnTo>
                    <a:lnTo>
                      <a:pt x="444" y="1930"/>
                    </a:lnTo>
                    <a:lnTo>
                      <a:pt x="447" y="1930"/>
                    </a:lnTo>
                    <a:lnTo>
                      <a:pt x="447" y="1928"/>
                    </a:lnTo>
                    <a:lnTo>
                      <a:pt x="449" y="1925"/>
                    </a:lnTo>
                    <a:lnTo>
                      <a:pt x="449" y="1923"/>
                    </a:lnTo>
                    <a:lnTo>
                      <a:pt x="449" y="1920"/>
                    </a:lnTo>
                    <a:lnTo>
                      <a:pt x="447" y="1920"/>
                    </a:lnTo>
                    <a:lnTo>
                      <a:pt x="447" y="1918"/>
                    </a:lnTo>
                    <a:lnTo>
                      <a:pt x="444" y="1918"/>
                    </a:lnTo>
                    <a:lnTo>
                      <a:pt x="442" y="1915"/>
                    </a:lnTo>
                    <a:lnTo>
                      <a:pt x="439" y="1915"/>
                    </a:lnTo>
                    <a:lnTo>
                      <a:pt x="439" y="1913"/>
                    </a:lnTo>
                    <a:lnTo>
                      <a:pt x="439" y="1911"/>
                    </a:lnTo>
                    <a:lnTo>
                      <a:pt x="439" y="1908"/>
                    </a:lnTo>
                    <a:lnTo>
                      <a:pt x="439" y="1906"/>
                    </a:lnTo>
                    <a:lnTo>
                      <a:pt x="437" y="1903"/>
                    </a:lnTo>
                    <a:lnTo>
                      <a:pt x="437" y="1901"/>
                    </a:lnTo>
                    <a:lnTo>
                      <a:pt x="437" y="1898"/>
                    </a:lnTo>
                    <a:lnTo>
                      <a:pt x="437" y="1896"/>
                    </a:lnTo>
                    <a:lnTo>
                      <a:pt x="434" y="1896"/>
                    </a:lnTo>
                    <a:lnTo>
                      <a:pt x="434" y="1891"/>
                    </a:lnTo>
                    <a:lnTo>
                      <a:pt x="432" y="1891"/>
                    </a:lnTo>
                    <a:lnTo>
                      <a:pt x="429" y="1886"/>
                    </a:lnTo>
                    <a:lnTo>
                      <a:pt x="429" y="1883"/>
                    </a:lnTo>
                    <a:lnTo>
                      <a:pt x="429" y="1881"/>
                    </a:lnTo>
                    <a:lnTo>
                      <a:pt x="429" y="1878"/>
                    </a:lnTo>
                    <a:lnTo>
                      <a:pt x="427" y="1876"/>
                    </a:lnTo>
                    <a:lnTo>
                      <a:pt x="424" y="1876"/>
                    </a:lnTo>
                    <a:lnTo>
                      <a:pt x="422" y="1873"/>
                    </a:lnTo>
                    <a:lnTo>
                      <a:pt x="417" y="1873"/>
                    </a:lnTo>
                    <a:lnTo>
                      <a:pt x="414" y="1871"/>
                    </a:lnTo>
                    <a:lnTo>
                      <a:pt x="412" y="1871"/>
                    </a:lnTo>
                    <a:lnTo>
                      <a:pt x="410" y="1868"/>
                    </a:lnTo>
                    <a:lnTo>
                      <a:pt x="405" y="1868"/>
                    </a:lnTo>
                    <a:lnTo>
                      <a:pt x="400" y="1866"/>
                    </a:lnTo>
                    <a:lnTo>
                      <a:pt x="395" y="1863"/>
                    </a:lnTo>
                    <a:lnTo>
                      <a:pt x="390" y="1863"/>
                    </a:lnTo>
                    <a:lnTo>
                      <a:pt x="387" y="1861"/>
                    </a:lnTo>
                    <a:lnTo>
                      <a:pt x="385" y="1858"/>
                    </a:lnTo>
                    <a:lnTo>
                      <a:pt x="382" y="1858"/>
                    </a:lnTo>
                    <a:lnTo>
                      <a:pt x="380" y="1856"/>
                    </a:lnTo>
                    <a:lnTo>
                      <a:pt x="375" y="1856"/>
                    </a:lnTo>
                    <a:lnTo>
                      <a:pt x="372" y="1853"/>
                    </a:lnTo>
                    <a:lnTo>
                      <a:pt x="372" y="1851"/>
                    </a:lnTo>
                    <a:lnTo>
                      <a:pt x="370" y="1851"/>
                    </a:lnTo>
                    <a:lnTo>
                      <a:pt x="367" y="1851"/>
                    </a:lnTo>
                    <a:lnTo>
                      <a:pt x="365" y="1851"/>
                    </a:lnTo>
                    <a:lnTo>
                      <a:pt x="362" y="1851"/>
                    </a:lnTo>
                    <a:lnTo>
                      <a:pt x="360" y="1851"/>
                    </a:lnTo>
                    <a:lnTo>
                      <a:pt x="357" y="1848"/>
                    </a:lnTo>
                    <a:lnTo>
                      <a:pt x="355" y="1848"/>
                    </a:lnTo>
                    <a:lnTo>
                      <a:pt x="352" y="1848"/>
                    </a:lnTo>
                    <a:lnTo>
                      <a:pt x="350" y="1848"/>
                    </a:lnTo>
                    <a:lnTo>
                      <a:pt x="347" y="1848"/>
                    </a:lnTo>
                    <a:lnTo>
                      <a:pt x="342" y="1848"/>
                    </a:lnTo>
                    <a:lnTo>
                      <a:pt x="340" y="1848"/>
                    </a:lnTo>
                    <a:lnTo>
                      <a:pt x="337" y="1848"/>
                    </a:lnTo>
                    <a:lnTo>
                      <a:pt x="335" y="1848"/>
                    </a:lnTo>
                    <a:lnTo>
                      <a:pt x="332" y="1848"/>
                    </a:lnTo>
                    <a:lnTo>
                      <a:pt x="330" y="1846"/>
                    </a:lnTo>
                    <a:lnTo>
                      <a:pt x="328" y="1846"/>
                    </a:lnTo>
                    <a:lnTo>
                      <a:pt x="325" y="1846"/>
                    </a:lnTo>
                    <a:lnTo>
                      <a:pt x="325" y="1843"/>
                    </a:lnTo>
                    <a:lnTo>
                      <a:pt x="325" y="1841"/>
                    </a:lnTo>
                    <a:lnTo>
                      <a:pt x="325" y="1838"/>
                    </a:lnTo>
                    <a:lnTo>
                      <a:pt x="328" y="1838"/>
                    </a:lnTo>
                    <a:lnTo>
                      <a:pt x="328" y="1836"/>
                    </a:lnTo>
                    <a:lnTo>
                      <a:pt x="328" y="1834"/>
                    </a:lnTo>
                    <a:lnTo>
                      <a:pt x="328" y="1831"/>
                    </a:lnTo>
                    <a:lnTo>
                      <a:pt x="330" y="1829"/>
                    </a:lnTo>
                    <a:lnTo>
                      <a:pt x="330" y="1826"/>
                    </a:lnTo>
                    <a:lnTo>
                      <a:pt x="330" y="1824"/>
                    </a:lnTo>
                    <a:lnTo>
                      <a:pt x="332" y="1824"/>
                    </a:lnTo>
                    <a:lnTo>
                      <a:pt x="335" y="1821"/>
                    </a:lnTo>
                    <a:lnTo>
                      <a:pt x="337" y="1819"/>
                    </a:lnTo>
                    <a:lnTo>
                      <a:pt x="340" y="1816"/>
                    </a:lnTo>
                    <a:lnTo>
                      <a:pt x="342" y="1816"/>
                    </a:lnTo>
                    <a:lnTo>
                      <a:pt x="342" y="1814"/>
                    </a:lnTo>
                    <a:lnTo>
                      <a:pt x="342" y="1811"/>
                    </a:lnTo>
                    <a:lnTo>
                      <a:pt x="342" y="1809"/>
                    </a:lnTo>
                    <a:lnTo>
                      <a:pt x="342" y="1806"/>
                    </a:lnTo>
                    <a:lnTo>
                      <a:pt x="342" y="1804"/>
                    </a:lnTo>
                    <a:lnTo>
                      <a:pt x="342" y="1801"/>
                    </a:lnTo>
                    <a:lnTo>
                      <a:pt x="340" y="1801"/>
                    </a:lnTo>
                    <a:lnTo>
                      <a:pt x="342" y="1799"/>
                    </a:lnTo>
                    <a:lnTo>
                      <a:pt x="342" y="1796"/>
                    </a:lnTo>
                    <a:lnTo>
                      <a:pt x="345" y="1796"/>
                    </a:lnTo>
                    <a:lnTo>
                      <a:pt x="345" y="1794"/>
                    </a:lnTo>
                    <a:lnTo>
                      <a:pt x="347" y="1794"/>
                    </a:lnTo>
                    <a:lnTo>
                      <a:pt x="347" y="1791"/>
                    </a:lnTo>
                    <a:lnTo>
                      <a:pt x="350" y="1791"/>
                    </a:lnTo>
                    <a:lnTo>
                      <a:pt x="352" y="1791"/>
                    </a:lnTo>
                    <a:lnTo>
                      <a:pt x="355" y="1789"/>
                    </a:lnTo>
                    <a:lnTo>
                      <a:pt x="357" y="1789"/>
                    </a:lnTo>
                    <a:lnTo>
                      <a:pt x="360" y="1789"/>
                    </a:lnTo>
                    <a:lnTo>
                      <a:pt x="362" y="1789"/>
                    </a:lnTo>
                    <a:lnTo>
                      <a:pt x="365" y="1789"/>
                    </a:lnTo>
                    <a:lnTo>
                      <a:pt x="365" y="1786"/>
                    </a:lnTo>
                    <a:lnTo>
                      <a:pt x="367" y="1786"/>
                    </a:lnTo>
                    <a:lnTo>
                      <a:pt x="370" y="1786"/>
                    </a:lnTo>
                    <a:lnTo>
                      <a:pt x="370" y="1784"/>
                    </a:lnTo>
                    <a:lnTo>
                      <a:pt x="372" y="1784"/>
                    </a:lnTo>
                    <a:lnTo>
                      <a:pt x="375" y="1784"/>
                    </a:lnTo>
                    <a:lnTo>
                      <a:pt x="375" y="1781"/>
                    </a:lnTo>
                    <a:lnTo>
                      <a:pt x="377" y="1781"/>
                    </a:lnTo>
                    <a:lnTo>
                      <a:pt x="380" y="1779"/>
                    </a:lnTo>
                    <a:lnTo>
                      <a:pt x="382" y="1779"/>
                    </a:lnTo>
                    <a:lnTo>
                      <a:pt x="382" y="1776"/>
                    </a:lnTo>
                    <a:lnTo>
                      <a:pt x="385" y="1776"/>
                    </a:lnTo>
                    <a:lnTo>
                      <a:pt x="385" y="1774"/>
                    </a:lnTo>
                    <a:lnTo>
                      <a:pt x="387" y="1774"/>
                    </a:lnTo>
                    <a:lnTo>
                      <a:pt x="390" y="1774"/>
                    </a:lnTo>
                    <a:lnTo>
                      <a:pt x="390" y="1771"/>
                    </a:lnTo>
                    <a:lnTo>
                      <a:pt x="392" y="1771"/>
                    </a:lnTo>
                    <a:lnTo>
                      <a:pt x="392" y="1769"/>
                    </a:lnTo>
                    <a:lnTo>
                      <a:pt x="392" y="1766"/>
                    </a:lnTo>
                    <a:lnTo>
                      <a:pt x="392" y="1764"/>
                    </a:lnTo>
                    <a:lnTo>
                      <a:pt x="392" y="1761"/>
                    </a:lnTo>
                    <a:lnTo>
                      <a:pt x="392" y="1759"/>
                    </a:lnTo>
                    <a:lnTo>
                      <a:pt x="390" y="1757"/>
                    </a:lnTo>
                    <a:lnTo>
                      <a:pt x="390" y="1754"/>
                    </a:lnTo>
                    <a:lnTo>
                      <a:pt x="392" y="1754"/>
                    </a:lnTo>
                    <a:lnTo>
                      <a:pt x="392" y="1752"/>
                    </a:lnTo>
                    <a:lnTo>
                      <a:pt x="390" y="1752"/>
                    </a:lnTo>
                    <a:lnTo>
                      <a:pt x="390" y="1749"/>
                    </a:lnTo>
                    <a:lnTo>
                      <a:pt x="392" y="1747"/>
                    </a:lnTo>
                    <a:lnTo>
                      <a:pt x="392" y="1744"/>
                    </a:lnTo>
                    <a:lnTo>
                      <a:pt x="392" y="1742"/>
                    </a:lnTo>
                    <a:lnTo>
                      <a:pt x="392" y="1739"/>
                    </a:lnTo>
                    <a:lnTo>
                      <a:pt x="392" y="1737"/>
                    </a:lnTo>
                    <a:lnTo>
                      <a:pt x="395" y="1737"/>
                    </a:lnTo>
                    <a:lnTo>
                      <a:pt x="395" y="1734"/>
                    </a:lnTo>
                    <a:lnTo>
                      <a:pt x="397" y="1734"/>
                    </a:lnTo>
                    <a:lnTo>
                      <a:pt x="397" y="1732"/>
                    </a:lnTo>
                    <a:lnTo>
                      <a:pt x="397" y="1729"/>
                    </a:lnTo>
                    <a:lnTo>
                      <a:pt x="397" y="1727"/>
                    </a:lnTo>
                    <a:lnTo>
                      <a:pt x="395" y="1727"/>
                    </a:lnTo>
                    <a:lnTo>
                      <a:pt x="395" y="1724"/>
                    </a:lnTo>
                    <a:lnTo>
                      <a:pt x="392" y="1724"/>
                    </a:lnTo>
                    <a:lnTo>
                      <a:pt x="390" y="1722"/>
                    </a:lnTo>
                    <a:lnTo>
                      <a:pt x="387" y="1722"/>
                    </a:lnTo>
                    <a:lnTo>
                      <a:pt x="385" y="1722"/>
                    </a:lnTo>
                    <a:lnTo>
                      <a:pt x="382" y="1722"/>
                    </a:lnTo>
                    <a:lnTo>
                      <a:pt x="372" y="1717"/>
                    </a:lnTo>
                    <a:lnTo>
                      <a:pt x="372" y="1714"/>
                    </a:lnTo>
                    <a:lnTo>
                      <a:pt x="380" y="1707"/>
                    </a:lnTo>
                    <a:lnTo>
                      <a:pt x="382" y="1699"/>
                    </a:lnTo>
                    <a:lnTo>
                      <a:pt x="385" y="1699"/>
                    </a:lnTo>
                    <a:lnTo>
                      <a:pt x="385" y="1697"/>
                    </a:lnTo>
                    <a:lnTo>
                      <a:pt x="387" y="1694"/>
                    </a:lnTo>
                    <a:lnTo>
                      <a:pt x="390" y="1694"/>
                    </a:lnTo>
                    <a:lnTo>
                      <a:pt x="392" y="1692"/>
                    </a:lnTo>
                    <a:lnTo>
                      <a:pt x="392" y="1689"/>
                    </a:lnTo>
                    <a:lnTo>
                      <a:pt x="390" y="1689"/>
                    </a:lnTo>
                    <a:lnTo>
                      <a:pt x="387" y="1689"/>
                    </a:lnTo>
                    <a:lnTo>
                      <a:pt x="385" y="1689"/>
                    </a:lnTo>
                    <a:lnTo>
                      <a:pt x="382" y="1687"/>
                    </a:lnTo>
                    <a:lnTo>
                      <a:pt x="380" y="1687"/>
                    </a:lnTo>
                    <a:lnTo>
                      <a:pt x="380" y="1684"/>
                    </a:lnTo>
                    <a:lnTo>
                      <a:pt x="377" y="1684"/>
                    </a:lnTo>
                    <a:lnTo>
                      <a:pt x="377" y="1682"/>
                    </a:lnTo>
                    <a:lnTo>
                      <a:pt x="375" y="1682"/>
                    </a:lnTo>
                    <a:lnTo>
                      <a:pt x="372" y="1682"/>
                    </a:lnTo>
                    <a:lnTo>
                      <a:pt x="370" y="1682"/>
                    </a:lnTo>
                    <a:lnTo>
                      <a:pt x="370" y="1684"/>
                    </a:lnTo>
                    <a:lnTo>
                      <a:pt x="367" y="1684"/>
                    </a:lnTo>
                    <a:lnTo>
                      <a:pt x="365" y="1684"/>
                    </a:lnTo>
                    <a:lnTo>
                      <a:pt x="362" y="1682"/>
                    </a:lnTo>
                    <a:lnTo>
                      <a:pt x="360" y="1680"/>
                    </a:lnTo>
                    <a:lnTo>
                      <a:pt x="360" y="1677"/>
                    </a:lnTo>
                    <a:lnTo>
                      <a:pt x="357" y="1675"/>
                    </a:lnTo>
                    <a:lnTo>
                      <a:pt x="357" y="1672"/>
                    </a:lnTo>
                    <a:lnTo>
                      <a:pt x="355" y="1672"/>
                    </a:lnTo>
                    <a:lnTo>
                      <a:pt x="355" y="1670"/>
                    </a:lnTo>
                    <a:lnTo>
                      <a:pt x="352" y="1667"/>
                    </a:lnTo>
                    <a:lnTo>
                      <a:pt x="355" y="1667"/>
                    </a:lnTo>
                    <a:lnTo>
                      <a:pt x="357" y="1667"/>
                    </a:lnTo>
                    <a:lnTo>
                      <a:pt x="357" y="1665"/>
                    </a:lnTo>
                    <a:lnTo>
                      <a:pt x="357" y="1662"/>
                    </a:lnTo>
                    <a:lnTo>
                      <a:pt x="357" y="1660"/>
                    </a:lnTo>
                    <a:lnTo>
                      <a:pt x="355" y="1660"/>
                    </a:lnTo>
                    <a:lnTo>
                      <a:pt x="357" y="1660"/>
                    </a:lnTo>
                    <a:lnTo>
                      <a:pt x="357" y="1657"/>
                    </a:lnTo>
                    <a:lnTo>
                      <a:pt x="357" y="1655"/>
                    </a:lnTo>
                    <a:lnTo>
                      <a:pt x="357" y="1652"/>
                    </a:lnTo>
                    <a:lnTo>
                      <a:pt x="360" y="1652"/>
                    </a:lnTo>
                    <a:lnTo>
                      <a:pt x="360" y="1650"/>
                    </a:lnTo>
                    <a:lnTo>
                      <a:pt x="360" y="1647"/>
                    </a:lnTo>
                    <a:lnTo>
                      <a:pt x="360" y="1645"/>
                    </a:lnTo>
                    <a:lnTo>
                      <a:pt x="360" y="1642"/>
                    </a:lnTo>
                    <a:lnTo>
                      <a:pt x="360" y="1640"/>
                    </a:lnTo>
                    <a:lnTo>
                      <a:pt x="360" y="1637"/>
                    </a:lnTo>
                    <a:lnTo>
                      <a:pt x="362" y="1635"/>
                    </a:lnTo>
                    <a:lnTo>
                      <a:pt x="362" y="1632"/>
                    </a:lnTo>
                    <a:lnTo>
                      <a:pt x="362" y="1630"/>
                    </a:lnTo>
                    <a:lnTo>
                      <a:pt x="362" y="1627"/>
                    </a:lnTo>
                    <a:lnTo>
                      <a:pt x="362" y="1625"/>
                    </a:lnTo>
                    <a:lnTo>
                      <a:pt x="362" y="1622"/>
                    </a:lnTo>
                    <a:lnTo>
                      <a:pt x="362" y="1620"/>
                    </a:lnTo>
                    <a:lnTo>
                      <a:pt x="362" y="1617"/>
                    </a:lnTo>
                    <a:lnTo>
                      <a:pt x="362" y="1615"/>
                    </a:lnTo>
                    <a:lnTo>
                      <a:pt x="362" y="1612"/>
                    </a:lnTo>
                    <a:lnTo>
                      <a:pt x="362" y="1610"/>
                    </a:lnTo>
                    <a:lnTo>
                      <a:pt x="360" y="1607"/>
                    </a:lnTo>
                    <a:lnTo>
                      <a:pt x="360" y="1605"/>
                    </a:lnTo>
                    <a:lnTo>
                      <a:pt x="357" y="1605"/>
                    </a:lnTo>
                    <a:lnTo>
                      <a:pt x="357" y="1602"/>
                    </a:lnTo>
                    <a:lnTo>
                      <a:pt x="360" y="1600"/>
                    </a:lnTo>
                    <a:lnTo>
                      <a:pt x="362" y="1600"/>
                    </a:lnTo>
                    <a:lnTo>
                      <a:pt x="365" y="1600"/>
                    </a:lnTo>
                    <a:lnTo>
                      <a:pt x="362" y="1598"/>
                    </a:lnTo>
                    <a:lnTo>
                      <a:pt x="362" y="1595"/>
                    </a:lnTo>
                    <a:lnTo>
                      <a:pt x="360" y="1593"/>
                    </a:lnTo>
                    <a:lnTo>
                      <a:pt x="360" y="1590"/>
                    </a:lnTo>
                    <a:lnTo>
                      <a:pt x="357" y="1590"/>
                    </a:lnTo>
                    <a:lnTo>
                      <a:pt x="357" y="1588"/>
                    </a:lnTo>
                    <a:lnTo>
                      <a:pt x="360" y="1588"/>
                    </a:lnTo>
                    <a:lnTo>
                      <a:pt x="360" y="1585"/>
                    </a:lnTo>
                    <a:lnTo>
                      <a:pt x="362" y="1585"/>
                    </a:lnTo>
                    <a:lnTo>
                      <a:pt x="365" y="1585"/>
                    </a:lnTo>
                    <a:lnTo>
                      <a:pt x="367" y="1585"/>
                    </a:lnTo>
                    <a:lnTo>
                      <a:pt x="370" y="1585"/>
                    </a:lnTo>
                    <a:lnTo>
                      <a:pt x="370" y="1583"/>
                    </a:lnTo>
                    <a:lnTo>
                      <a:pt x="367" y="1583"/>
                    </a:lnTo>
                    <a:lnTo>
                      <a:pt x="367" y="1580"/>
                    </a:lnTo>
                    <a:lnTo>
                      <a:pt x="365" y="1578"/>
                    </a:lnTo>
                    <a:lnTo>
                      <a:pt x="365" y="1575"/>
                    </a:lnTo>
                    <a:lnTo>
                      <a:pt x="362" y="1573"/>
                    </a:lnTo>
                    <a:lnTo>
                      <a:pt x="362" y="1570"/>
                    </a:lnTo>
                    <a:lnTo>
                      <a:pt x="360" y="1570"/>
                    </a:lnTo>
                    <a:lnTo>
                      <a:pt x="360" y="1568"/>
                    </a:lnTo>
                    <a:lnTo>
                      <a:pt x="357" y="1568"/>
                    </a:lnTo>
                    <a:lnTo>
                      <a:pt x="357" y="1565"/>
                    </a:lnTo>
                    <a:lnTo>
                      <a:pt x="355" y="1565"/>
                    </a:lnTo>
                    <a:lnTo>
                      <a:pt x="352" y="1563"/>
                    </a:lnTo>
                    <a:lnTo>
                      <a:pt x="350" y="1563"/>
                    </a:lnTo>
                    <a:lnTo>
                      <a:pt x="350" y="1560"/>
                    </a:lnTo>
                    <a:lnTo>
                      <a:pt x="347" y="1560"/>
                    </a:lnTo>
                    <a:lnTo>
                      <a:pt x="347" y="1558"/>
                    </a:lnTo>
                    <a:lnTo>
                      <a:pt x="345" y="1555"/>
                    </a:lnTo>
                    <a:lnTo>
                      <a:pt x="345" y="1553"/>
                    </a:lnTo>
                    <a:lnTo>
                      <a:pt x="342" y="1550"/>
                    </a:lnTo>
                    <a:lnTo>
                      <a:pt x="340" y="1550"/>
                    </a:lnTo>
                    <a:lnTo>
                      <a:pt x="340" y="1548"/>
                    </a:lnTo>
                    <a:lnTo>
                      <a:pt x="330" y="1540"/>
                    </a:lnTo>
                    <a:lnTo>
                      <a:pt x="328" y="1540"/>
                    </a:lnTo>
                    <a:lnTo>
                      <a:pt x="325" y="1538"/>
                    </a:lnTo>
                    <a:lnTo>
                      <a:pt x="323" y="1538"/>
                    </a:lnTo>
                    <a:lnTo>
                      <a:pt x="323" y="1535"/>
                    </a:lnTo>
                    <a:lnTo>
                      <a:pt x="320" y="1533"/>
                    </a:lnTo>
                    <a:lnTo>
                      <a:pt x="318" y="1530"/>
                    </a:lnTo>
                    <a:lnTo>
                      <a:pt x="315" y="1528"/>
                    </a:lnTo>
                    <a:lnTo>
                      <a:pt x="315" y="1525"/>
                    </a:lnTo>
                    <a:lnTo>
                      <a:pt x="313" y="1525"/>
                    </a:lnTo>
                    <a:lnTo>
                      <a:pt x="313" y="1523"/>
                    </a:lnTo>
                    <a:lnTo>
                      <a:pt x="310" y="1523"/>
                    </a:lnTo>
                    <a:lnTo>
                      <a:pt x="308" y="1521"/>
                    </a:lnTo>
                    <a:lnTo>
                      <a:pt x="308" y="1518"/>
                    </a:lnTo>
                    <a:lnTo>
                      <a:pt x="308" y="1516"/>
                    </a:lnTo>
                    <a:lnTo>
                      <a:pt x="308" y="1513"/>
                    </a:lnTo>
                    <a:lnTo>
                      <a:pt x="310" y="1513"/>
                    </a:lnTo>
                    <a:lnTo>
                      <a:pt x="313" y="1511"/>
                    </a:lnTo>
                    <a:lnTo>
                      <a:pt x="315" y="1511"/>
                    </a:lnTo>
                    <a:lnTo>
                      <a:pt x="318" y="1508"/>
                    </a:lnTo>
                    <a:lnTo>
                      <a:pt x="320" y="1508"/>
                    </a:lnTo>
                    <a:lnTo>
                      <a:pt x="323" y="1508"/>
                    </a:lnTo>
                    <a:lnTo>
                      <a:pt x="323" y="1506"/>
                    </a:lnTo>
                    <a:lnTo>
                      <a:pt x="323" y="1503"/>
                    </a:lnTo>
                    <a:lnTo>
                      <a:pt x="323" y="1501"/>
                    </a:lnTo>
                    <a:lnTo>
                      <a:pt x="325" y="1501"/>
                    </a:lnTo>
                    <a:lnTo>
                      <a:pt x="325" y="1498"/>
                    </a:lnTo>
                    <a:lnTo>
                      <a:pt x="328" y="1498"/>
                    </a:lnTo>
                    <a:lnTo>
                      <a:pt x="330" y="1498"/>
                    </a:lnTo>
                    <a:lnTo>
                      <a:pt x="330" y="1496"/>
                    </a:lnTo>
                    <a:lnTo>
                      <a:pt x="332" y="1496"/>
                    </a:lnTo>
                    <a:lnTo>
                      <a:pt x="342" y="1491"/>
                    </a:lnTo>
                    <a:lnTo>
                      <a:pt x="352" y="1486"/>
                    </a:lnTo>
                    <a:lnTo>
                      <a:pt x="355" y="1481"/>
                    </a:lnTo>
                    <a:lnTo>
                      <a:pt x="355" y="1478"/>
                    </a:lnTo>
                    <a:lnTo>
                      <a:pt x="355" y="1476"/>
                    </a:lnTo>
                    <a:lnTo>
                      <a:pt x="355" y="1473"/>
                    </a:lnTo>
                    <a:lnTo>
                      <a:pt x="355" y="1471"/>
                    </a:lnTo>
                    <a:lnTo>
                      <a:pt x="355" y="1468"/>
                    </a:lnTo>
                    <a:lnTo>
                      <a:pt x="355" y="1466"/>
                    </a:lnTo>
                    <a:lnTo>
                      <a:pt x="355" y="1463"/>
                    </a:lnTo>
                    <a:lnTo>
                      <a:pt x="352" y="1461"/>
                    </a:lnTo>
                    <a:lnTo>
                      <a:pt x="350" y="1458"/>
                    </a:lnTo>
                    <a:lnTo>
                      <a:pt x="350" y="1456"/>
                    </a:lnTo>
                    <a:lnTo>
                      <a:pt x="347" y="1453"/>
                    </a:lnTo>
                    <a:lnTo>
                      <a:pt x="345" y="1451"/>
                    </a:lnTo>
                    <a:lnTo>
                      <a:pt x="345" y="1448"/>
                    </a:lnTo>
                    <a:lnTo>
                      <a:pt x="342" y="1446"/>
                    </a:lnTo>
                    <a:lnTo>
                      <a:pt x="342" y="1444"/>
                    </a:lnTo>
                    <a:lnTo>
                      <a:pt x="340" y="1441"/>
                    </a:lnTo>
                    <a:lnTo>
                      <a:pt x="340" y="1439"/>
                    </a:lnTo>
                    <a:lnTo>
                      <a:pt x="340" y="1436"/>
                    </a:lnTo>
                    <a:lnTo>
                      <a:pt x="337" y="1436"/>
                    </a:lnTo>
                    <a:lnTo>
                      <a:pt x="335" y="1434"/>
                    </a:lnTo>
                    <a:lnTo>
                      <a:pt x="332" y="1431"/>
                    </a:lnTo>
                    <a:lnTo>
                      <a:pt x="330" y="1429"/>
                    </a:lnTo>
                    <a:lnTo>
                      <a:pt x="328" y="1426"/>
                    </a:lnTo>
                    <a:lnTo>
                      <a:pt x="323" y="1426"/>
                    </a:lnTo>
                    <a:lnTo>
                      <a:pt x="323" y="1424"/>
                    </a:lnTo>
                    <a:lnTo>
                      <a:pt x="320" y="1424"/>
                    </a:lnTo>
                    <a:lnTo>
                      <a:pt x="318" y="1421"/>
                    </a:lnTo>
                    <a:lnTo>
                      <a:pt x="315" y="1419"/>
                    </a:lnTo>
                    <a:lnTo>
                      <a:pt x="313" y="1416"/>
                    </a:lnTo>
                    <a:lnTo>
                      <a:pt x="308" y="1414"/>
                    </a:lnTo>
                    <a:lnTo>
                      <a:pt x="305" y="1411"/>
                    </a:lnTo>
                    <a:lnTo>
                      <a:pt x="303" y="1409"/>
                    </a:lnTo>
                    <a:lnTo>
                      <a:pt x="300" y="1409"/>
                    </a:lnTo>
                    <a:lnTo>
                      <a:pt x="298" y="1406"/>
                    </a:lnTo>
                    <a:lnTo>
                      <a:pt x="295" y="1406"/>
                    </a:lnTo>
                    <a:lnTo>
                      <a:pt x="290" y="1404"/>
                    </a:lnTo>
                    <a:lnTo>
                      <a:pt x="288" y="1404"/>
                    </a:lnTo>
                    <a:lnTo>
                      <a:pt x="290" y="1404"/>
                    </a:lnTo>
                    <a:lnTo>
                      <a:pt x="293" y="1404"/>
                    </a:lnTo>
                    <a:lnTo>
                      <a:pt x="295" y="1404"/>
                    </a:lnTo>
                    <a:lnTo>
                      <a:pt x="298" y="1404"/>
                    </a:lnTo>
                    <a:lnTo>
                      <a:pt x="300" y="1404"/>
                    </a:lnTo>
                    <a:lnTo>
                      <a:pt x="303" y="1404"/>
                    </a:lnTo>
                    <a:lnTo>
                      <a:pt x="305" y="1404"/>
                    </a:lnTo>
                    <a:lnTo>
                      <a:pt x="308" y="1404"/>
                    </a:lnTo>
                    <a:lnTo>
                      <a:pt x="310" y="1404"/>
                    </a:lnTo>
                    <a:lnTo>
                      <a:pt x="315" y="1404"/>
                    </a:lnTo>
                    <a:lnTo>
                      <a:pt x="320" y="1404"/>
                    </a:lnTo>
                    <a:lnTo>
                      <a:pt x="323" y="1406"/>
                    </a:lnTo>
                    <a:lnTo>
                      <a:pt x="328" y="1406"/>
                    </a:lnTo>
                    <a:lnTo>
                      <a:pt x="330" y="1409"/>
                    </a:lnTo>
                    <a:lnTo>
                      <a:pt x="337" y="1409"/>
                    </a:lnTo>
                    <a:lnTo>
                      <a:pt x="340" y="1411"/>
                    </a:lnTo>
                    <a:lnTo>
                      <a:pt x="345" y="1411"/>
                    </a:lnTo>
                    <a:lnTo>
                      <a:pt x="350" y="1411"/>
                    </a:lnTo>
                    <a:lnTo>
                      <a:pt x="352" y="1411"/>
                    </a:lnTo>
                    <a:lnTo>
                      <a:pt x="357" y="1414"/>
                    </a:lnTo>
                    <a:lnTo>
                      <a:pt x="360" y="1414"/>
                    </a:lnTo>
                    <a:lnTo>
                      <a:pt x="365" y="1411"/>
                    </a:lnTo>
                    <a:lnTo>
                      <a:pt x="372" y="1411"/>
                    </a:lnTo>
                    <a:lnTo>
                      <a:pt x="380" y="1411"/>
                    </a:lnTo>
                    <a:lnTo>
                      <a:pt x="387" y="1411"/>
                    </a:lnTo>
                    <a:lnTo>
                      <a:pt x="395" y="1411"/>
                    </a:lnTo>
                    <a:lnTo>
                      <a:pt x="400" y="1409"/>
                    </a:lnTo>
                    <a:lnTo>
                      <a:pt x="402" y="1409"/>
                    </a:lnTo>
                    <a:lnTo>
                      <a:pt x="405" y="1411"/>
                    </a:lnTo>
                    <a:lnTo>
                      <a:pt x="407" y="1411"/>
                    </a:lnTo>
                    <a:lnTo>
                      <a:pt x="407" y="1414"/>
                    </a:lnTo>
                    <a:lnTo>
                      <a:pt x="410" y="1414"/>
                    </a:lnTo>
                    <a:lnTo>
                      <a:pt x="410" y="1416"/>
                    </a:lnTo>
                    <a:lnTo>
                      <a:pt x="412" y="1416"/>
                    </a:lnTo>
                    <a:lnTo>
                      <a:pt x="414" y="1416"/>
                    </a:lnTo>
                    <a:lnTo>
                      <a:pt x="417" y="1416"/>
                    </a:lnTo>
                    <a:lnTo>
                      <a:pt x="422" y="1416"/>
                    </a:lnTo>
                    <a:lnTo>
                      <a:pt x="424" y="1416"/>
                    </a:lnTo>
                    <a:lnTo>
                      <a:pt x="427" y="1416"/>
                    </a:lnTo>
                    <a:lnTo>
                      <a:pt x="429" y="1416"/>
                    </a:lnTo>
                    <a:lnTo>
                      <a:pt x="429" y="1419"/>
                    </a:lnTo>
                    <a:lnTo>
                      <a:pt x="432" y="1419"/>
                    </a:lnTo>
                    <a:lnTo>
                      <a:pt x="434" y="1419"/>
                    </a:lnTo>
                    <a:lnTo>
                      <a:pt x="434" y="1421"/>
                    </a:lnTo>
                    <a:lnTo>
                      <a:pt x="437" y="1421"/>
                    </a:lnTo>
                    <a:lnTo>
                      <a:pt x="439" y="1421"/>
                    </a:lnTo>
                    <a:lnTo>
                      <a:pt x="442" y="1424"/>
                    </a:lnTo>
                    <a:lnTo>
                      <a:pt x="444" y="1424"/>
                    </a:lnTo>
                    <a:lnTo>
                      <a:pt x="447" y="1424"/>
                    </a:lnTo>
                    <a:lnTo>
                      <a:pt x="447" y="1426"/>
                    </a:lnTo>
                    <a:lnTo>
                      <a:pt x="449" y="1426"/>
                    </a:lnTo>
                    <a:lnTo>
                      <a:pt x="452" y="1426"/>
                    </a:lnTo>
                    <a:lnTo>
                      <a:pt x="454" y="1426"/>
                    </a:lnTo>
                    <a:lnTo>
                      <a:pt x="457" y="1426"/>
                    </a:lnTo>
                    <a:lnTo>
                      <a:pt x="457" y="1429"/>
                    </a:lnTo>
                    <a:lnTo>
                      <a:pt x="459" y="1429"/>
                    </a:lnTo>
                    <a:lnTo>
                      <a:pt x="462" y="1429"/>
                    </a:lnTo>
                    <a:lnTo>
                      <a:pt x="464" y="1429"/>
                    </a:lnTo>
                    <a:lnTo>
                      <a:pt x="467" y="1429"/>
                    </a:lnTo>
                    <a:lnTo>
                      <a:pt x="469" y="1429"/>
                    </a:lnTo>
                    <a:lnTo>
                      <a:pt x="472" y="1429"/>
                    </a:lnTo>
                    <a:lnTo>
                      <a:pt x="474" y="1429"/>
                    </a:lnTo>
                    <a:lnTo>
                      <a:pt x="479" y="1429"/>
                    </a:lnTo>
                    <a:lnTo>
                      <a:pt x="482" y="1431"/>
                    </a:lnTo>
                    <a:lnTo>
                      <a:pt x="484" y="1431"/>
                    </a:lnTo>
                    <a:lnTo>
                      <a:pt x="487" y="1431"/>
                    </a:lnTo>
                    <a:lnTo>
                      <a:pt x="491" y="1431"/>
                    </a:lnTo>
                    <a:lnTo>
                      <a:pt x="491" y="1434"/>
                    </a:lnTo>
                    <a:lnTo>
                      <a:pt x="494" y="1434"/>
                    </a:lnTo>
                    <a:lnTo>
                      <a:pt x="496" y="1434"/>
                    </a:lnTo>
                    <a:lnTo>
                      <a:pt x="499" y="1434"/>
                    </a:lnTo>
                    <a:lnTo>
                      <a:pt x="501" y="1431"/>
                    </a:lnTo>
                    <a:lnTo>
                      <a:pt x="504" y="1431"/>
                    </a:lnTo>
                    <a:lnTo>
                      <a:pt x="504" y="1434"/>
                    </a:lnTo>
                    <a:lnTo>
                      <a:pt x="506" y="1434"/>
                    </a:lnTo>
                    <a:lnTo>
                      <a:pt x="509" y="1434"/>
                    </a:lnTo>
                    <a:lnTo>
                      <a:pt x="511" y="1434"/>
                    </a:lnTo>
                    <a:lnTo>
                      <a:pt x="514" y="1434"/>
                    </a:lnTo>
                    <a:lnTo>
                      <a:pt x="516" y="1434"/>
                    </a:lnTo>
                    <a:lnTo>
                      <a:pt x="519" y="1431"/>
                    </a:lnTo>
                    <a:lnTo>
                      <a:pt x="521" y="1434"/>
                    </a:lnTo>
                    <a:lnTo>
                      <a:pt x="524" y="1434"/>
                    </a:lnTo>
                    <a:lnTo>
                      <a:pt x="526" y="1434"/>
                    </a:lnTo>
                    <a:lnTo>
                      <a:pt x="529" y="1434"/>
                    </a:lnTo>
                    <a:lnTo>
                      <a:pt x="531" y="1431"/>
                    </a:lnTo>
                    <a:lnTo>
                      <a:pt x="534" y="1429"/>
                    </a:lnTo>
                    <a:lnTo>
                      <a:pt x="536" y="1429"/>
                    </a:lnTo>
                    <a:lnTo>
                      <a:pt x="536" y="1426"/>
                    </a:lnTo>
                    <a:lnTo>
                      <a:pt x="539" y="1426"/>
                    </a:lnTo>
                    <a:lnTo>
                      <a:pt x="541" y="1426"/>
                    </a:lnTo>
                    <a:lnTo>
                      <a:pt x="544" y="1424"/>
                    </a:lnTo>
                    <a:lnTo>
                      <a:pt x="546" y="1424"/>
                    </a:lnTo>
                    <a:lnTo>
                      <a:pt x="549" y="1424"/>
                    </a:lnTo>
                    <a:lnTo>
                      <a:pt x="549" y="1421"/>
                    </a:lnTo>
                    <a:lnTo>
                      <a:pt x="551" y="1421"/>
                    </a:lnTo>
                    <a:lnTo>
                      <a:pt x="554" y="1421"/>
                    </a:lnTo>
                    <a:lnTo>
                      <a:pt x="556" y="1421"/>
                    </a:lnTo>
                    <a:lnTo>
                      <a:pt x="559" y="1421"/>
                    </a:lnTo>
                    <a:lnTo>
                      <a:pt x="561" y="1421"/>
                    </a:lnTo>
                    <a:lnTo>
                      <a:pt x="561" y="1419"/>
                    </a:lnTo>
                    <a:lnTo>
                      <a:pt x="564" y="1416"/>
                    </a:lnTo>
                    <a:lnTo>
                      <a:pt x="564" y="1414"/>
                    </a:lnTo>
                    <a:lnTo>
                      <a:pt x="564" y="1411"/>
                    </a:lnTo>
                    <a:lnTo>
                      <a:pt x="561" y="1409"/>
                    </a:lnTo>
                    <a:lnTo>
                      <a:pt x="559" y="1406"/>
                    </a:lnTo>
                    <a:lnTo>
                      <a:pt x="556" y="1406"/>
                    </a:lnTo>
                    <a:lnTo>
                      <a:pt x="556" y="1404"/>
                    </a:lnTo>
                    <a:lnTo>
                      <a:pt x="556" y="1401"/>
                    </a:lnTo>
                    <a:lnTo>
                      <a:pt x="554" y="1399"/>
                    </a:lnTo>
                    <a:lnTo>
                      <a:pt x="551" y="1399"/>
                    </a:lnTo>
                    <a:lnTo>
                      <a:pt x="551" y="1396"/>
                    </a:lnTo>
                    <a:lnTo>
                      <a:pt x="549" y="1396"/>
                    </a:lnTo>
                    <a:lnTo>
                      <a:pt x="549" y="1394"/>
                    </a:lnTo>
                    <a:lnTo>
                      <a:pt x="546" y="1391"/>
                    </a:lnTo>
                    <a:lnTo>
                      <a:pt x="544" y="1391"/>
                    </a:lnTo>
                    <a:lnTo>
                      <a:pt x="544" y="1389"/>
                    </a:lnTo>
                    <a:lnTo>
                      <a:pt x="541" y="1389"/>
                    </a:lnTo>
                    <a:lnTo>
                      <a:pt x="541" y="1386"/>
                    </a:lnTo>
                    <a:lnTo>
                      <a:pt x="539" y="1386"/>
                    </a:lnTo>
                    <a:lnTo>
                      <a:pt x="536" y="1384"/>
                    </a:lnTo>
                    <a:lnTo>
                      <a:pt x="536" y="1381"/>
                    </a:lnTo>
                    <a:lnTo>
                      <a:pt x="534" y="1381"/>
                    </a:lnTo>
                    <a:lnTo>
                      <a:pt x="534" y="1379"/>
                    </a:lnTo>
                    <a:lnTo>
                      <a:pt x="531" y="1379"/>
                    </a:lnTo>
                    <a:lnTo>
                      <a:pt x="529" y="1376"/>
                    </a:lnTo>
                    <a:lnTo>
                      <a:pt x="526" y="1374"/>
                    </a:lnTo>
                    <a:lnTo>
                      <a:pt x="529" y="1374"/>
                    </a:lnTo>
                    <a:lnTo>
                      <a:pt x="531" y="1371"/>
                    </a:lnTo>
                    <a:lnTo>
                      <a:pt x="534" y="1371"/>
                    </a:lnTo>
                    <a:lnTo>
                      <a:pt x="534" y="1369"/>
                    </a:lnTo>
                    <a:lnTo>
                      <a:pt x="536" y="1369"/>
                    </a:lnTo>
                    <a:lnTo>
                      <a:pt x="539" y="1369"/>
                    </a:lnTo>
                    <a:lnTo>
                      <a:pt x="541" y="1369"/>
                    </a:lnTo>
                    <a:lnTo>
                      <a:pt x="544" y="1366"/>
                    </a:lnTo>
                    <a:lnTo>
                      <a:pt x="546" y="1366"/>
                    </a:lnTo>
                    <a:lnTo>
                      <a:pt x="549" y="1366"/>
                    </a:lnTo>
                    <a:lnTo>
                      <a:pt x="551" y="1366"/>
                    </a:lnTo>
                    <a:lnTo>
                      <a:pt x="551" y="1369"/>
                    </a:lnTo>
                    <a:lnTo>
                      <a:pt x="554" y="1371"/>
                    </a:lnTo>
                    <a:lnTo>
                      <a:pt x="554" y="1374"/>
                    </a:lnTo>
                    <a:lnTo>
                      <a:pt x="556" y="1376"/>
                    </a:lnTo>
                    <a:lnTo>
                      <a:pt x="559" y="1379"/>
                    </a:lnTo>
                    <a:lnTo>
                      <a:pt x="559" y="1381"/>
                    </a:lnTo>
                    <a:lnTo>
                      <a:pt x="561" y="1384"/>
                    </a:lnTo>
                    <a:lnTo>
                      <a:pt x="564" y="1386"/>
                    </a:lnTo>
                    <a:lnTo>
                      <a:pt x="564" y="1389"/>
                    </a:lnTo>
                    <a:lnTo>
                      <a:pt x="566" y="1389"/>
                    </a:lnTo>
                    <a:lnTo>
                      <a:pt x="568" y="1389"/>
                    </a:lnTo>
                    <a:lnTo>
                      <a:pt x="571" y="1389"/>
                    </a:lnTo>
                    <a:lnTo>
                      <a:pt x="573" y="1389"/>
                    </a:lnTo>
                    <a:lnTo>
                      <a:pt x="576" y="1386"/>
                    </a:lnTo>
                    <a:lnTo>
                      <a:pt x="576" y="1389"/>
                    </a:lnTo>
                    <a:lnTo>
                      <a:pt x="578" y="1389"/>
                    </a:lnTo>
                    <a:lnTo>
                      <a:pt x="578" y="1391"/>
                    </a:lnTo>
                    <a:lnTo>
                      <a:pt x="581" y="1391"/>
                    </a:lnTo>
                    <a:lnTo>
                      <a:pt x="581" y="1394"/>
                    </a:lnTo>
                    <a:lnTo>
                      <a:pt x="581" y="1396"/>
                    </a:lnTo>
                    <a:lnTo>
                      <a:pt x="583" y="1399"/>
                    </a:lnTo>
                    <a:lnTo>
                      <a:pt x="583" y="1401"/>
                    </a:lnTo>
                    <a:lnTo>
                      <a:pt x="586" y="1404"/>
                    </a:lnTo>
                    <a:lnTo>
                      <a:pt x="588" y="1406"/>
                    </a:lnTo>
                    <a:lnTo>
                      <a:pt x="591" y="1406"/>
                    </a:lnTo>
                    <a:lnTo>
                      <a:pt x="591" y="1409"/>
                    </a:lnTo>
                    <a:lnTo>
                      <a:pt x="593" y="1409"/>
                    </a:lnTo>
                    <a:lnTo>
                      <a:pt x="593" y="1411"/>
                    </a:lnTo>
                    <a:lnTo>
                      <a:pt x="596" y="1411"/>
                    </a:lnTo>
                    <a:lnTo>
                      <a:pt x="598" y="1414"/>
                    </a:lnTo>
                    <a:lnTo>
                      <a:pt x="601" y="1416"/>
                    </a:lnTo>
                    <a:lnTo>
                      <a:pt x="603" y="1416"/>
                    </a:lnTo>
                    <a:lnTo>
                      <a:pt x="606" y="1419"/>
                    </a:lnTo>
                    <a:lnTo>
                      <a:pt x="606" y="1421"/>
                    </a:lnTo>
                    <a:lnTo>
                      <a:pt x="608" y="1421"/>
                    </a:lnTo>
                    <a:lnTo>
                      <a:pt x="611" y="1421"/>
                    </a:lnTo>
                    <a:lnTo>
                      <a:pt x="613" y="1421"/>
                    </a:lnTo>
                    <a:lnTo>
                      <a:pt x="616" y="1421"/>
                    </a:lnTo>
                    <a:lnTo>
                      <a:pt x="618" y="1421"/>
                    </a:lnTo>
                    <a:lnTo>
                      <a:pt x="621" y="1421"/>
                    </a:lnTo>
                    <a:lnTo>
                      <a:pt x="623" y="1421"/>
                    </a:lnTo>
                    <a:lnTo>
                      <a:pt x="626" y="1421"/>
                    </a:lnTo>
                    <a:lnTo>
                      <a:pt x="628" y="1421"/>
                    </a:lnTo>
                    <a:lnTo>
                      <a:pt x="631" y="1419"/>
                    </a:lnTo>
                    <a:lnTo>
                      <a:pt x="633" y="1419"/>
                    </a:lnTo>
                    <a:lnTo>
                      <a:pt x="636" y="1419"/>
                    </a:lnTo>
                    <a:lnTo>
                      <a:pt x="638" y="1419"/>
                    </a:lnTo>
                    <a:lnTo>
                      <a:pt x="641" y="1419"/>
                    </a:lnTo>
                    <a:lnTo>
                      <a:pt x="641" y="1421"/>
                    </a:lnTo>
                    <a:lnTo>
                      <a:pt x="643" y="1419"/>
                    </a:lnTo>
                    <a:lnTo>
                      <a:pt x="646" y="1419"/>
                    </a:lnTo>
                    <a:lnTo>
                      <a:pt x="648" y="1419"/>
                    </a:lnTo>
                    <a:lnTo>
                      <a:pt x="650" y="1419"/>
                    </a:lnTo>
                    <a:lnTo>
                      <a:pt x="653" y="1416"/>
                    </a:lnTo>
                    <a:lnTo>
                      <a:pt x="655" y="1414"/>
                    </a:lnTo>
                    <a:lnTo>
                      <a:pt x="658" y="1414"/>
                    </a:lnTo>
                    <a:lnTo>
                      <a:pt x="660" y="1414"/>
                    </a:lnTo>
                    <a:lnTo>
                      <a:pt x="660" y="1411"/>
                    </a:lnTo>
                    <a:lnTo>
                      <a:pt x="660" y="1409"/>
                    </a:lnTo>
                    <a:lnTo>
                      <a:pt x="658" y="1409"/>
                    </a:lnTo>
                    <a:lnTo>
                      <a:pt x="658" y="1406"/>
                    </a:lnTo>
                    <a:lnTo>
                      <a:pt x="655" y="1406"/>
                    </a:lnTo>
                    <a:lnTo>
                      <a:pt x="653" y="1404"/>
                    </a:lnTo>
                    <a:lnTo>
                      <a:pt x="653" y="1401"/>
                    </a:lnTo>
                    <a:lnTo>
                      <a:pt x="650" y="1401"/>
                    </a:lnTo>
                    <a:lnTo>
                      <a:pt x="650" y="1399"/>
                    </a:lnTo>
                    <a:lnTo>
                      <a:pt x="648" y="1396"/>
                    </a:lnTo>
                    <a:lnTo>
                      <a:pt x="646" y="1394"/>
                    </a:lnTo>
                    <a:lnTo>
                      <a:pt x="643" y="1391"/>
                    </a:lnTo>
                    <a:lnTo>
                      <a:pt x="641" y="1389"/>
                    </a:lnTo>
                    <a:lnTo>
                      <a:pt x="641" y="1386"/>
                    </a:lnTo>
                    <a:lnTo>
                      <a:pt x="638" y="1384"/>
                    </a:lnTo>
                    <a:lnTo>
                      <a:pt x="638" y="1381"/>
                    </a:lnTo>
                    <a:lnTo>
                      <a:pt x="636" y="1381"/>
                    </a:lnTo>
                    <a:lnTo>
                      <a:pt x="636" y="1379"/>
                    </a:lnTo>
                    <a:lnTo>
                      <a:pt x="638" y="1376"/>
                    </a:lnTo>
                    <a:lnTo>
                      <a:pt x="641" y="1374"/>
                    </a:lnTo>
                    <a:lnTo>
                      <a:pt x="641" y="1371"/>
                    </a:lnTo>
                    <a:lnTo>
                      <a:pt x="641" y="1369"/>
                    </a:lnTo>
                    <a:lnTo>
                      <a:pt x="641" y="1366"/>
                    </a:lnTo>
                    <a:lnTo>
                      <a:pt x="638" y="1364"/>
                    </a:lnTo>
                    <a:lnTo>
                      <a:pt x="636" y="1362"/>
                    </a:lnTo>
                    <a:lnTo>
                      <a:pt x="623" y="1352"/>
                    </a:lnTo>
                    <a:lnTo>
                      <a:pt x="626" y="1352"/>
                    </a:lnTo>
                    <a:lnTo>
                      <a:pt x="608" y="1342"/>
                    </a:lnTo>
                    <a:lnTo>
                      <a:pt x="608" y="1339"/>
                    </a:lnTo>
                    <a:lnTo>
                      <a:pt x="608" y="1337"/>
                    </a:lnTo>
                    <a:lnTo>
                      <a:pt x="608" y="1334"/>
                    </a:lnTo>
                    <a:lnTo>
                      <a:pt x="608" y="1332"/>
                    </a:lnTo>
                    <a:lnTo>
                      <a:pt x="611" y="1329"/>
                    </a:lnTo>
                    <a:lnTo>
                      <a:pt x="613" y="1327"/>
                    </a:lnTo>
                    <a:lnTo>
                      <a:pt x="616" y="1324"/>
                    </a:lnTo>
                    <a:lnTo>
                      <a:pt x="618" y="1322"/>
                    </a:lnTo>
                    <a:lnTo>
                      <a:pt x="621" y="1319"/>
                    </a:lnTo>
                    <a:lnTo>
                      <a:pt x="623" y="1312"/>
                    </a:lnTo>
                    <a:lnTo>
                      <a:pt x="626" y="1309"/>
                    </a:lnTo>
                    <a:lnTo>
                      <a:pt x="626" y="1307"/>
                    </a:lnTo>
                    <a:lnTo>
                      <a:pt x="626" y="1304"/>
                    </a:lnTo>
                    <a:lnTo>
                      <a:pt x="623" y="1302"/>
                    </a:lnTo>
                    <a:lnTo>
                      <a:pt x="623" y="1299"/>
                    </a:lnTo>
                    <a:lnTo>
                      <a:pt x="623" y="1297"/>
                    </a:lnTo>
                    <a:lnTo>
                      <a:pt x="623" y="1294"/>
                    </a:lnTo>
                    <a:lnTo>
                      <a:pt x="623" y="1292"/>
                    </a:lnTo>
                    <a:lnTo>
                      <a:pt x="623" y="1289"/>
                    </a:lnTo>
                    <a:lnTo>
                      <a:pt x="623" y="1285"/>
                    </a:lnTo>
                    <a:lnTo>
                      <a:pt x="626" y="1282"/>
                    </a:lnTo>
                    <a:lnTo>
                      <a:pt x="626" y="1280"/>
                    </a:lnTo>
                    <a:lnTo>
                      <a:pt x="628" y="1280"/>
                    </a:lnTo>
                    <a:lnTo>
                      <a:pt x="631" y="1275"/>
                    </a:lnTo>
                    <a:lnTo>
                      <a:pt x="633" y="1272"/>
                    </a:lnTo>
                    <a:lnTo>
                      <a:pt x="633" y="1270"/>
                    </a:lnTo>
                    <a:lnTo>
                      <a:pt x="636" y="1267"/>
                    </a:lnTo>
                    <a:lnTo>
                      <a:pt x="638" y="1267"/>
                    </a:lnTo>
                    <a:lnTo>
                      <a:pt x="641" y="1265"/>
                    </a:lnTo>
                    <a:lnTo>
                      <a:pt x="643" y="1262"/>
                    </a:lnTo>
                    <a:lnTo>
                      <a:pt x="646" y="1260"/>
                    </a:lnTo>
                    <a:lnTo>
                      <a:pt x="648" y="1260"/>
                    </a:lnTo>
                    <a:lnTo>
                      <a:pt x="653" y="1257"/>
                    </a:lnTo>
                    <a:lnTo>
                      <a:pt x="658" y="1255"/>
                    </a:lnTo>
                    <a:lnTo>
                      <a:pt x="660" y="1252"/>
                    </a:lnTo>
                    <a:lnTo>
                      <a:pt x="663" y="1252"/>
                    </a:lnTo>
                    <a:lnTo>
                      <a:pt x="668" y="1250"/>
                    </a:lnTo>
                    <a:lnTo>
                      <a:pt x="663" y="1247"/>
                    </a:lnTo>
                    <a:lnTo>
                      <a:pt x="660" y="1245"/>
                    </a:lnTo>
                    <a:lnTo>
                      <a:pt x="658" y="1245"/>
                    </a:lnTo>
                    <a:lnTo>
                      <a:pt x="655" y="1242"/>
                    </a:lnTo>
                    <a:lnTo>
                      <a:pt x="653" y="1240"/>
                    </a:lnTo>
                    <a:lnTo>
                      <a:pt x="653" y="1237"/>
                    </a:lnTo>
                    <a:lnTo>
                      <a:pt x="648" y="1232"/>
                    </a:lnTo>
                    <a:lnTo>
                      <a:pt x="643" y="1227"/>
                    </a:lnTo>
                    <a:lnTo>
                      <a:pt x="641" y="1222"/>
                    </a:lnTo>
                    <a:lnTo>
                      <a:pt x="636" y="1217"/>
                    </a:lnTo>
                    <a:lnTo>
                      <a:pt x="633" y="1215"/>
                    </a:lnTo>
                    <a:lnTo>
                      <a:pt x="626" y="1212"/>
                    </a:lnTo>
                    <a:lnTo>
                      <a:pt x="623" y="1215"/>
                    </a:lnTo>
                    <a:lnTo>
                      <a:pt x="618" y="1217"/>
                    </a:lnTo>
                    <a:lnTo>
                      <a:pt x="611" y="1222"/>
                    </a:lnTo>
                    <a:lnTo>
                      <a:pt x="606" y="1225"/>
                    </a:lnTo>
                    <a:lnTo>
                      <a:pt x="603" y="1230"/>
                    </a:lnTo>
                    <a:lnTo>
                      <a:pt x="598" y="1230"/>
                    </a:lnTo>
                    <a:lnTo>
                      <a:pt x="593" y="1232"/>
                    </a:lnTo>
                    <a:lnTo>
                      <a:pt x="588" y="1232"/>
                    </a:lnTo>
                    <a:lnTo>
                      <a:pt x="583" y="1232"/>
                    </a:lnTo>
                    <a:lnTo>
                      <a:pt x="578" y="1232"/>
                    </a:lnTo>
                    <a:lnTo>
                      <a:pt x="573" y="1235"/>
                    </a:lnTo>
                    <a:lnTo>
                      <a:pt x="571" y="1235"/>
                    </a:lnTo>
                    <a:lnTo>
                      <a:pt x="568" y="1237"/>
                    </a:lnTo>
                    <a:lnTo>
                      <a:pt x="564" y="1240"/>
                    </a:lnTo>
                    <a:lnTo>
                      <a:pt x="559" y="1240"/>
                    </a:lnTo>
                    <a:lnTo>
                      <a:pt x="554" y="1242"/>
                    </a:lnTo>
                    <a:lnTo>
                      <a:pt x="549" y="1242"/>
                    </a:lnTo>
                    <a:lnTo>
                      <a:pt x="546" y="1242"/>
                    </a:lnTo>
                    <a:lnTo>
                      <a:pt x="541" y="1242"/>
                    </a:lnTo>
                    <a:lnTo>
                      <a:pt x="536" y="1240"/>
                    </a:lnTo>
                    <a:lnTo>
                      <a:pt x="531" y="1240"/>
                    </a:lnTo>
                    <a:lnTo>
                      <a:pt x="529" y="1237"/>
                    </a:lnTo>
                    <a:lnTo>
                      <a:pt x="526" y="1237"/>
                    </a:lnTo>
                    <a:lnTo>
                      <a:pt x="524" y="1237"/>
                    </a:lnTo>
                    <a:lnTo>
                      <a:pt x="524" y="1235"/>
                    </a:lnTo>
                    <a:lnTo>
                      <a:pt x="524" y="1232"/>
                    </a:lnTo>
                    <a:lnTo>
                      <a:pt x="524" y="1227"/>
                    </a:lnTo>
                    <a:lnTo>
                      <a:pt x="524" y="1225"/>
                    </a:lnTo>
                    <a:lnTo>
                      <a:pt x="524" y="1222"/>
                    </a:lnTo>
                    <a:lnTo>
                      <a:pt x="521" y="1215"/>
                    </a:lnTo>
                    <a:lnTo>
                      <a:pt x="519" y="1212"/>
                    </a:lnTo>
                    <a:lnTo>
                      <a:pt x="516" y="1208"/>
                    </a:lnTo>
                    <a:lnTo>
                      <a:pt x="511" y="1200"/>
                    </a:lnTo>
                    <a:lnTo>
                      <a:pt x="509" y="1195"/>
                    </a:lnTo>
                    <a:lnTo>
                      <a:pt x="504" y="1188"/>
                    </a:lnTo>
                    <a:lnTo>
                      <a:pt x="501" y="1180"/>
                    </a:lnTo>
                    <a:lnTo>
                      <a:pt x="499" y="1175"/>
                    </a:lnTo>
                    <a:lnTo>
                      <a:pt x="494" y="1168"/>
                    </a:lnTo>
                    <a:lnTo>
                      <a:pt x="494" y="1165"/>
                    </a:lnTo>
                    <a:lnTo>
                      <a:pt x="491" y="1160"/>
                    </a:lnTo>
                    <a:lnTo>
                      <a:pt x="491" y="1153"/>
                    </a:lnTo>
                    <a:lnTo>
                      <a:pt x="491" y="1148"/>
                    </a:lnTo>
                    <a:lnTo>
                      <a:pt x="491" y="1140"/>
                    </a:lnTo>
                    <a:lnTo>
                      <a:pt x="494" y="1135"/>
                    </a:lnTo>
                    <a:lnTo>
                      <a:pt x="494" y="1128"/>
                    </a:lnTo>
                    <a:lnTo>
                      <a:pt x="496" y="1123"/>
                    </a:lnTo>
                    <a:lnTo>
                      <a:pt x="496" y="1113"/>
                    </a:lnTo>
                    <a:lnTo>
                      <a:pt x="494" y="1108"/>
                    </a:lnTo>
                    <a:lnTo>
                      <a:pt x="494" y="1106"/>
                    </a:lnTo>
                    <a:lnTo>
                      <a:pt x="494" y="1098"/>
                    </a:lnTo>
                    <a:lnTo>
                      <a:pt x="491" y="1091"/>
                    </a:lnTo>
                    <a:lnTo>
                      <a:pt x="489" y="1086"/>
                    </a:lnTo>
                    <a:lnTo>
                      <a:pt x="489" y="1081"/>
                    </a:lnTo>
                    <a:lnTo>
                      <a:pt x="487" y="1076"/>
                    </a:lnTo>
                    <a:lnTo>
                      <a:pt x="487" y="1071"/>
                    </a:lnTo>
                    <a:lnTo>
                      <a:pt x="484" y="1068"/>
                    </a:lnTo>
                    <a:lnTo>
                      <a:pt x="484" y="1066"/>
                    </a:lnTo>
                    <a:lnTo>
                      <a:pt x="487" y="1063"/>
                    </a:lnTo>
                    <a:lnTo>
                      <a:pt x="489" y="1063"/>
                    </a:lnTo>
                    <a:lnTo>
                      <a:pt x="491" y="1063"/>
                    </a:lnTo>
                    <a:lnTo>
                      <a:pt x="494" y="1063"/>
                    </a:lnTo>
                    <a:lnTo>
                      <a:pt x="496" y="1063"/>
                    </a:lnTo>
                    <a:lnTo>
                      <a:pt x="501" y="1063"/>
                    </a:lnTo>
                    <a:lnTo>
                      <a:pt x="506" y="1066"/>
                    </a:lnTo>
                    <a:lnTo>
                      <a:pt x="511" y="1068"/>
                    </a:lnTo>
                    <a:lnTo>
                      <a:pt x="516" y="1068"/>
                    </a:lnTo>
                    <a:lnTo>
                      <a:pt x="521" y="1068"/>
                    </a:lnTo>
                    <a:lnTo>
                      <a:pt x="526" y="1068"/>
                    </a:lnTo>
                    <a:lnTo>
                      <a:pt x="539" y="1063"/>
                    </a:lnTo>
                    <a:lnTo>
                      <a:pt x="546" y="1063"/>
                    </a:lnTo>
                    <a:lnTo>
                      <a:pt x="551" y="1063"/>
                    </a:lnTo>
                    <a:lnTo>
                      <a:pt x="556" y="1063"/>
                    </a:lnTo>
                    <a:lnTo>
                      <a:pt x="559" y="1066"/>
                    </a:lnTo>
                    <a:lnTo>
                      <a:pt x="564" y="1068"/>
                    </a:lnTo>
                    <a:lnTo>
                      <a:pt x="571" y="1071"/>
                    </a:lnTo>
                    <a:lnTo>
                      <a:pt x="576" y="1071"/>
                    </a:lnTo>
                    <a:lnTo>
                      <a:pt x="581" y="1073"/>
                    </a:lnTo>
                    <a:lnTo>
                      <a:pt x="586" y="1076"/>
                    </a:lnTo>
                    <a:lnTo>
                      <a:pt x="591" y="1078"/>
                    </a:lnTo>
                    <a:lnTo>
                      <a:pt x="596" y="1081"/>
                    </a:lnTo>
                    <a:lnTo>
                      <a:pt x="601" y="1081"/>
                    </a:lnTo>
                    <a:lnTo>
                      <a:pt x="603" y="1078"/>
                    </a:lnTo>
                    <a:lnTo>
                      <a:pt x="608" y="1076"/>
                    </a:lnTo>
                    <a:lnTo>
                      <a:pt x="616" y="1071"/>
                    </a:lnTo>
                    <a:lnTo>
                      <a:pt x="623" y="1066"/>
                    </a:lnTo>
                    <a:lnTo>
                      <a:pt x="631" y="1066"/>
                    </a:lnTo>
                    <a:lnTo>
                      <a:pt x="633" y="1063"/>
                    </a:lnTo>
                    <a:lnTo>
                      <a:pt x="636" y="1061"/>
                    </a:lnTo>
                    <a:lnTo>
                      <a:pt x="648" y="1058"/>
                    </a:lnTo>
                    <a:lnTo>
                      <a:pt x="653" y="1056"/>
                    </a:lnTo>
                    <a:lnTo>
                      <a:pt x="658" y="1056"/>
                    </a:lnTo>
                    <a:lnTo>
                      <a:pt x="658" y="1053"/>
                    </a:lnTo>
                    <a:lnTo>
                      <a:pt x="660" y="1053"/>
                    </a:lnTo>
                    <a:lnTo>
                      <a:pt x="663" y="1051"/>
                    </a:lnTo>
                    <a:lnTo>
                      <a:pt x="665" y="1049"/>
                    </a:lnTo>
                    <a:lnTo>
                      <a:pt x="665" y="1046"/>
                    </a:lnTo>
                    <a:lnTo>
                      <a:pt x="663" y="1044"/>
                    </a:lnTo>
                    <a:lnTo>
                      <a:pt x="660" y="1039"/>
                    </a:lnTo>
                    <a:lnTo>
                      <a:pt x="658" y="1036"/>
                    </a:lnTo>
                    <a:lnTo>
                      <a:pt x="658" y="1034"/>
                    </a:lnTo>
                    <a:lnTo>
                      <a:pt x="653" y="1034"/>
                    </a:lnTo>
                    <a:lnTo>
                      <a:pt x="650" y="1036"/>
                    </a:lnTo>
                    <a:lnTo>
                      <a:pt x="646" y="1036"/>
                    </a:lnTo>
                    <a:lnTo>
                      <a:pt x="641" y="1039"/>
                    </a:lnTo>
                    <a:lnTo>
                      <a:pt x="638" y="1036"/>
                    </a:lnTo>
                    <a:lnTo>
                      <a:pt x="638" y="1029"/>
                    </a:lnTo>
                    <a:lnTo>
                      <a:pt x="641" y="1024"/>
                    </a:lnTo>
                    <a:lnTo>
                      <a:pt x="641" y="1019"/>
                    </a:lnTo>
                    <a:lnTo>
                      <a:pt x="643" y="1014"/>
                    </a:lnTo>
                    <a:lnTo>
                      <a:pt x="641" y="1011"/>
                    </a:lnTo>
                    <a:lnTo>
                      <a:pt x="641" y="1006"/>
                    </a:lnTo>
                    <a:lnTo>
                      <a:pt x="638" y="1001"/>
                    </a:lnTo>
                    <a:lnTo>
                      <a:pt x="641" y="999"/>
                    </a:lnTo>
                    <a:lnTo>
                      <a:pt x="643" y="994"/>
                    </a:lnTo>
                    <a:lnTo>
                      <a:pt x="646" y="991"/>
                    </a:lnTo>
                    <a:lnTo>
                      <a:pt x="650" y="986"/>
                    </a:lnTo>
                    <a:lnTo>
                      <a:pt x="653" y="981"/>
                    </a:lnTo>
                    <a:lnTo>
                      <a:pt x="653" y="976"/>
                    </a:lnTo>
                    <a:lnTo>
                      <a:pt x="658" y="974"/>
                    </a:lnTo>
                    <a:lnTo>
                      <a:pt x="663" y="972"/>
                    </a:lnTo>
                    <a:lnTo>
                      <a:pt x="668" y="969"/>
                    </a:lnTo>
                    <a:lnTo>
                      <a:pt x="670" y="967"/>
                    </a:lnTo>
                    <a:lnTo>
                      <a:pt x="670" y="962"/>
                    </a:lnTo>
                    <a:lnTo>
                      <a:pt x="673" y="957"/>
                    </a:lnTo>
                    <a:lnTo>
                      <a:pt x="673" y="949"/>
                    </a:lnTo>
                    <a:lnTo>
                      <a:pt x="673" y="942"/>
                    </a:lnTo>
                    <a:lnTo>
                      <a:pt x="675" y="934"/>
                    </a:lnTo>
                    <a:lnTo>
                      <a:pt x="673" y="929"/>
                    </a:lnTo>
                    <a:lnTo>
                      <a:pt x="668" y="927"/>
                    </a:lnTo>
                    <a:lnTo>
                      <a:pt x="663" y="924"/>
                    </a:lnTo>
                    <a:lnTo>
                      <a:pt x="660" y="924"/>
                    </a:lnTo>
                    <a:lnTo>
                      <a:pt x="660" y="927"/>
                    </a:lnTo>
                    <a:lnTo>
                      <a:pt x="646" y="924"/>
                    </a:lnTo>
                    <a:lnTo>
                      <a:pt x="638" y="924"/>
                    </a:lnTo>
                    <a:lnTo>
                      <a:pt x="628" y="927"/>
                    </a:lnTo>
                    <a:lnTo>
                      <a:pt x="621" y="927"/>
                    </a:lnTo>
                    <a:lnTo>
                      <a:pt x="611" y="927"/>
                    </a:lnTo>
                    <a:lnTo>
                      <a:pt x="606" y="929"/>
                    </a:lnTo>
                    <a:lnTo>
                      <a:pt x="603" y="929"/>
                    </a:lnTo>
                    <a:lnTo>
                      <a:pt x="598" y="932"/>
                    </a:lnTo>
                    <a:lnTo>
                      <a:pt x="596" y="934"/>
                    </a:lnTo>
                    <a:lnTo>
                      <a:pt x="593" y="937"/>
                    </a:lnTo>
                    <a:lnTo>
                      <a:pt x="593" y="934"/>
                    </a:lnTo>
                    <a:lnTo>
                      <a:pt x="591" y="932"/>
                    </a:lnTo>
                    <a:lnTo>
                      <a:pt x="588" y="932"/>
                    </a:lnTo>
                    <a:lnTo>
                      <a:pt x="586" y="932"/>
                    </a:lnTo>
                    <a:lnTo>
                      <a:pt x="583" y="932"/>
                    </a:lnTo>
                    <a:lnTo>
                      <a:pt x="581" y="934"/>
                    </a:lnTo>
                    <a:lnTo>
                      <a:pt x="576" y="939"/>
                    </a:lnTo>
                    <a:lnTo>
                      <a:pt x="568" y="947"/>
                    </a:lnTo>
                    <a:lnTo>
                      <a:pt x="564" y="949"/>
                    </a:lnTo>
                    <a:lnTo>
                      <a:pt x="551" y="947"/>
                    </a:lnTo>
                    <a:lnTo>
                      <a:pt x="546" y="947"/>
                    </a:lnTo>
                    <a:lnTo>
                      <a:pt x="544" y="947"/>
                    </a:lnTo>
                    <a:lnTo>
                      <a:pt x="541" y="947"/>
                    </a:lnTo>
                    <a:lnTo>
                      <a:pt x="539" y="947"/>
                    </a:lnTo>
                    <a:lnTo>
                      <a:pt x="536" y="947"/>
                    </a:lnTo>
                    <a:lnTo>
                      <a:pt x="529" y="949"/>
                    </a:lnTo>
                    <a:lnTo>
                      <a:pt x="524" y="952"/>
                    </a:lnTo>
                    <a:lnTo>
                      <a:pt x="519" y="954"/>
                    </a:lnTo>
                    <a:lnTo>
                      <a:pt x="514" y="957"/>
                    </a:lnTo>
                    <a:lnTo>
                      <a:pt x="506" y="962"/>
                    </a:lnTo>
                    <a:lnTo>
                      <a:pt x="501" y="964"/>
                    </a:lnTo>
                    <a:lnTo>
                      <a:pt x="494" y="967"/>
                    </a:lnTo>
                    <a:lnTo>
                      <a:pt x="491" y="969"/>
                    </a:lnTo>
                    <a:lnTo>
                      <a:pt x="487" y="967"/>
                    </a:lnTo>
                    <a:lnTo>
                      <a:pt x="477" y="964"/>
                    </a:lnTo>
                    <a:lnTo>
                      <a:pt x="467" y="962"/>
                    </a:lnTo>
                    <a:lnTo>
                      <a:pt x="464" y="959"/>
                    </a:lnTo>
                    <a:lnTo>
                      <a:pt x="462" y="959"/>
                    </a:lnTo>
                    <a:lnTo>
                      <a:pt x="457" y="959"/>
                    </a:lnTo>
                    <a:lnTo>
                      <a:pt x="444" y="962"/>
                    </a:lnTo>
                    <a:lnTo>
                      <a:pt x="434" y="964"/>
                    </a:lnTo>
                    <a:lnTo>
                      <a:pt x="422" y="967"/>
                    </a:lnTo>
                    <a:lnTo>
                      <a:pt x="414" y="967"/>
                    </a:lnTo>
                    <a:lnTo>
                      <a:pt x="405" y="967"/>
                    </a:lnTo>
                    <a:lnTo>
                      <a:pt x="400" y="967"/>
                    </a:lnTo>
                    <a:lnTo>
                      <a:pt x="395" y="967"/>
                    </a:lnTo>
                    <a:lnTo>
                      <a:pt x="392" y="969"/>
                    </a:lnTo>
                    <a:lnTo>
                      <a:pt x="387" y="972"/>
                    </a:lnTo>
                    <a:lnTo>
                      <a:pt x="385" y="972"/>
                    </a:lnTo>
                    <a:lnTo>
                      <a:pt x="377" y="972"/>
                    </a:lnTo>
                    <a:lnTo>
                      <a:pt x="372" y="972"/>
                    </a:lnTo>
                    <a:lnTo>
                      <a:pt x="370" y="969"/>
                    </a:lnTo>
                    <a:lnTo>
                      <a:pt x="370" y="967"/>
                    </a:lnTo>
                    <a:lnTo>
                      <a:pt x="367" y="967"/>
                    </a:lnTo>
                    <a:lnTo>
                      <a:pt x="365" y="969"/>
                    </a:lnTo>
                    <a:lnTo>
                      <a:pt x="362" y="972"/>
                    </a:lnTo>
                    <a:lnTo>
                      <a:pt x="360" y="972"/>
                    </a:lnTo>
                    <a:lnTo>
                      <a:pt x="360" y="969"/>
                    </a:lnTo>
                    <a:lnTo>
                      <a:pt x="357" y="962"/>
                    </a:lnTo>
                    <a:lnTo>
                      <a:pt x="355" y="959"/>
                    </a:lnTo>
                    <a:lnTo>
                      <a:pt x="352" y="954"/>
                    </a:lnTo>
                    <a:lnTo>
                      <a:pt x="350" y="952"/>
                    </a:lnTo>
                    <a:lnTo>
                      <a:pt x="345" y="949"/>
                    </a:lnTo>
                    <a:lnTo>
                      <a:pt x="347" y="947"/>
                    </a:lnTo>
                    <a:lnTo>
                      <a:pt x="350" y="942"/>
                    </a:lnTo>
                    <a:lnTo>
                      <a:pt x="355" y="939"/>
                    </a:lnTo>
                    <a:lnTo>
                      <a:pt x="360" y="939"/>
                    </a:lnTo>
                    <a:lnTo>
                      <a:pt x="360" y="937"/>
                    </a:lnTo>
                    <a:lnTo>
                      <a:pt x="360" y="934"/>
                    </a:lnTo>
                    <a:lnTo>
                      <a:pt x="357" y="932"/>
                    </a:lnTo>
                    <a:lnTo>
                      <a:pt x="360" y="929"/>
                    </a:lnTo>
                    <a:lnTo>
                      <a:pt x="360" y="927"/>
                    </a:lnTo>
                    <a:lnTo>
                      <a:pt x="355" y="927"/>
                    </a:lnTo>
                    <a:lnTo>
                      <a:pt x="350" y="927"/>
                    </a:lnTo>
                    <a:lnTo>
                      <a:pt x="345" y="924"/>
                    </a:lnTo>
                    <a:lnTo>
                      <a:pt x="340" y="924"/>
                    </a:lnTo>
                    <a:lnTo>
                      <a:pt x="332" y="924"/>
                    </a:lnTo>
                    <a:lnTo>
                      <a:pt x="323" y="927"/>
                    </a:lnTo>
                    <a:lnTo>
                      <a:pt x="313" y="927"/>
                    </a:lnTo>
                    <a:lnTo>
                      <a:pt x="300" y="927"/>
                    </a:lnTo>
                    <a:lnTo>
                      <a:pt x="295" y="927"/>
                    </a:lnTo>
                    <a:lnTo>
                      <a:pt x="290" y="927"/>
                    </a:lnTo>
                    <a:lnTo>
                      <a:pt x="288" y="927"/>
                    </a:lnTo>
                    <a:lnTo>
                      <a:pt x="285" y="929"/>
                    </a:lnTo>
                    <a:lnTo>
                      <a:pt x="285" y="932"/>
                    </a:lnTo>
                    <a:lnTo>
                      <a:pt x="288" y="937"/>
                    </a:lnTo>
                    <a:lnTo>
                      <a:pt x="290" y="947"/>
                    </a:lnTo>
                    <a:lnTo>
                      <a:pt x="290" y="954"/>
                    </a:lnTo>
                    <a:lnTo>
                      <a:pt x="295" y="957"/>
                    </a:lnTo>
                    <a:lnTo>
                      <a:pt x="298" y="959"/>
                    </a:lnTo>
                    <a:lnTo>
                      <a:pt x="298" y="962"/>
                    </a:lnTo>
                    <a:lnTo>
                      <a:pt x="295" y="964"/>
                    </a:lnTo>
                    <a:lnTo>
                      <a:pt x="293" y="964"/>
                    </a:lnTo>
                    <a:lnTo>
                      <a:pt x="290" y="967"/>
                    </a:lnTo>
                    <a:lnTo>
                      <a:pt x="293" y="972"/>
                    </a:lnTo>
                    <a:lnTo>
                      <a:pt x="293" y="979"/>
                    </a:lnTo>
                    <a:lnTo>
                      <a:pt x="290" y="984"/>
                    </a:lnTo>
                    <a:lnTo>
                      <a:pt x="293" y="986"/>
                    </a:lnTo>
                    <a:lnTo>
                      <a:pt x="293" y="989"/>
                    </a:lnTo>
                    <a:lnTo>
                      <a:pt x="293" y="994"/>
                    </a:lnTo>
                    <a:lnTo>
                      <a:pt x="290" y="996"/>
                    </a:lnTo>
                    <a:lnTo>
                      <a:pt x="288" y="996"/>
                    </a:lnTo>
                    <a:lnTo>
                      <a:pt x="285" y="1001"/>
                    </a:lnTo>
                    <a:lnTo>
                      <a:pt x="280" y="999"/>
                    </a:lnTo>
                    <a:lnTo>
                      <a:pt x="278" y="1001"/>
                    </a:lnTo>
                    <a:lnTo>
                      <a:pt x="275" y="999"/>
                    </a:lnTo>
                    <a:lnTo>
                      <a:pt x="268" y="996"/>
                    </a:lnTo>
                    <a:lnTo>
                      <a:pt x="258" y="991"/>
                    </a:lnTo>
                    <a:lnTo>
                      <a:pt x="243" y="984"/>
                    </a:lnTo>
                    <a:lnTo>
                      <a:pt x="233" y="976"/>
                    </a:lnTo>
                    <a:lnTo>
                      <a:pt x="221" y="972"/>
                    </a:lnTo>
                    <a:lnTo>
                      <a:pt x="211" y="964"/>
                    </a:lnTo>
                    <a:lnTo>
                      <a:pt x="203" y="962"/>
                    </a:lnTo>
                    <a:lnTo>
                      <a:pt x="198" y="959"/>
                    </a:lnTo>
                    <a:lnTo>
                      <a:pt x="198" y="957"/>
                    </a:lnTo>
                    <a:lnTo>
                      <a:pt x="196" y="957"/>
                    </a:lnTo>
                    <a:lnTo>
                      <a:pt x="193" y="954"/>
                    </a:lnTo>
                    <a:lnTo>
                      <a:pt x="191" y="954"/>
                    </a:lnTo>
                    <a:lnTo>
                      <a:pt x="188" y="952"/>
                    </a:lnTo>
                    <a:lnTo>
                      <a:pt x="186" y="952"/>
                    </a:lnTo>
                    <a:lnTo>
                      <a:pt x="183" y="949"/>
                    </a:lnTo>
                    <a:lnTo>
                      <a:pt x="181" y="949"/>
                    </a:lnTo>
                    <a:lnTo>
                      <a:pt x="181" y="947"/>
                    </a:lnTo>
                    <a:lnTo>
                      <a:pt x="178" y="947"/>
                    </a:lnTo>
                    <a:lnTo>
                      <a:pt x="176" y="947"/>
                    </a:lnTo>
                    <a:lnTo>
                      <a:pt x="173" y="947"/>
                    </a:lnTo>
                    <a:lnTo>
                      <a:pt x="171" y="949"/>
                    </a:lnTo>
                    <a:lnTo>
                      <a:pt x="169" y="949"/>
                    </a:lnTo>
                    <a:lnTo>
                      <a:pt x="166" y="952"/>
                    </a:lnTo>
                    <a:lnTo>
                      <a:pt x="164" y="952"/>
                    </a:lnTo>
                    <a:lnTo>
                      <a:pt x="161" y="952"/>
                    </a:lnTo>
                    <a:lnTo>
                      <a:pt x="159" y="952"/>
                    </a:lnTo>
                    <a:lnTo>
                      <a:pt x="159" y="954"/>
                    </a:lnTo>
                    <a:lnTo>
                      <a:pt x="156" y="954"/>
                    </a:lnTo>
                    <a:lnTo>
                      <a:pt x="154" y="954"/>
                    </a:lnTo>
                    <a:lnTo>
                      <a:pt x="154" y="957"/>
                    </a:lnTo>
                    <a:lnTo>
                      <a:pt x="151" y="957"/>
                    </a:lnTo>
                    <a:lnTo>
                      <a:pt x="149" y="957"/>
                    </a:lnTo>
                    <a:lnTo>
                      <a:pt x="146" y="957"/>
                    </a:lnTo>
                    <a:lnTo>
                      <a:pt x="146" y="959"/>
                    </a:lnTo>
                    <a:lnTo>
                      <a:pt x="144" y="959"/>
                    </a:lnTo>
                    <a:lnTo>
                      <a:pt x="141" y="962"/>
                    </a:lnTo>
                    <a:lnTo>
                      <a:pt x="141" y="964"/>
                    </a:lnTo>
                    <a:lnTo>
                      <a:pt x="139" y="964"/>
                    </a:lnTo>
                    <a:lnTo>
                      <a:pt x="139" y="967"/>
                    </a:lnTo>
                    <a:lnTo>
                      <a:pt x="139" y="969"/>
                    </a:lnTo>
                    <a:lnTo>
                      <a:pt x="139" y="972"/>
                    </a:lnTo>
                    <a:lnTo>
                      <a:pt x="139" y="974"/>
                    </a:lnTo>
                    <a:lnTo>
                      <a:pt x="139" y="976"/>
                    </a:lnTo>
                    <a:lnTo>
                      <a:pt x="141" y="976"/>
                    </a:lnTo>
                    <a:lnTo>
                      <a:pt x="144" y="979"/>
                    </a:lnTo>
                    <a:lnTo>
                      <a:pt x="146" y="981"/>
                    </a:lnTo>
                    <a:lnTo>
                      <a:pt x="149" y="981"/>
                    </a:lnTo>
                    <a:lnTo>
                      <a:pt x="151" y="984"/>
                    </a:lnTo>
                    <a:lnTo>
                      <a:pt x="154" y="984"/>
                    </a:lnTo>
                    <a:lnTo>
                      <a:pt x="156" y="984"/>
                    </a:lnTo>
                    <a:lnTo>
                      <a:pt x="159" y="984"/>
                    </a:lnTo>
                    <a:lnTo>
                      <a:pt x="161" y="986"/>
                    </a:lnTo>
                    <a:lnTo>
                      <a:pt x="161" y="989"/>
                    </a:lnTo>
                    <a:lnTo>
                      <a:pt x="164" y="991"/>
                    </a:lnTo>
                    <a:lnTo>
                      <a:pt x="166" y="994"/>
                    </a:lnTo>
                    <a:lnTo>
                      <a:pt x="169" y="996"/>
                    </a:lnTo>
                    <a:lnTo>
                      <a:pt x="171" y="996"/>
                    </a:lnTo>
                    <a:lnTo>
                      <a:pt x="173" y="999"/>
                    </a:lnTo>
                    <a:lnTo>
                      <a:pt x="176" y="999"/>
                    </a:lnTo>
                    <a:lnTo>
                      <a:pt x="178" y="999"/>
                    </a:lnTo>
                    <a:lnTo>
                      <a:pt x="181" y="1001"/>
                    </a:lnTo>
                    <a:lnTo>
                      <a:pt x="183" y="1001"/>
                    </a:lnTo>
                    <a:lnTo>
                      <a:pt x="186" y="1004"/>
                    </a:lnTo>
                    <a:lnTo>
                      <a:pt x="188" y="1004"/>
                    </a:lnTo>
                    <a:lnTo>
                      <a:pt x="193" y="1006"/>
                    </a:lnTo>
                    <a:lnTo>
                      <a:pt x="196" y="1009"/>
                    </a:lnTo>
                    <a:lnTo>
                      <a:pt x="198" y="1009"/>
                    </a:lnTo>
                    <a:lnTo>
                      <a:pt x="201" y="1009"/>
                    </a:lnTo>
                    <a:lnTo>
                      <a:pt x="203" y="1011"/>
                    </a:lnTo>
                    <a:lnTo>
                      <a:pt x="206" y="1019"/>
                    </a:lnTo>
                    <a:lnTo>
                      <a:pt x="206" y="1024"/>
                    </a:lnTo>
                    <a:lnTo>
                      <a:pt x="208" y="1029"/>
                    </a:lnTo>
                    <a:lnTo>
                      <a:pt x="206" y="1039"/>
                    </a:lnTo>
                    <a:lnTo>
                      <a:pt x="208" y="1044"/>
                    </a:lnTo>
                    <a:lnTo>
                      <a:pt x="208" y="1051"/>
                    </a:lnTo>
                    <a:lnTo>
                      <a:pt x="208" y="1056"/>
                    </a:lnTo>
                    <a:lnTo>
                      <a:pt x="206" y="1056"/>
                    </a:lnTo>
                    <a:lnTo>
                      <a:pt x="203" y="1056"/>
                    </a:lnTo>
                    <a:lnTo>
                      <a:pt x="203" y="1053"/>
                    </a:lnTo>
                    <a:lnTo>
                      <a:pt x="201" y="1053"/>
                    </a:lnTo>
                    <a:lnTo>
                      <a:pt x="198" y="1053"/>
                    </a:lnTo>
                    <a:lnTo>
                      <a:pt x="193" y="1053"/>
                    </a:lnTo>
                    <a:lnTo>
                      <a:pt x="191" y="1051"/>
                    </a:lnTo>
                    <a:lnTo>
                      <a:pt x="186" y="1051"/>
                    </a:lnTo>
                    <a:lnTo>
                      <a:pt x="183" y="1049"/>
                    </a:lnTo>
                    <a:lnTo>
                      <a:pt x="181" y="1049"/>
                    </a:lnTo>
                    <a:lnTo>
                      <a:pt x="178" y="1049"/>
                    </a:lnTo>
                    <a:lnTo>
                      <a:pt x="173" y="1046"/>
                    </a:lnTo>
                    <a:lnTo>
                      <a:pt x="171" y="1046"/>
                    </a:lnTo>
                    <a:lnTo>
                      <a:pt x="166" y="1046"/>
                    </a:lnTo>
                    <a:lnTo>
                      <a:pt x="164" y="1044"/>
                    </a:lnTo>
                    <a:lnTo>
                      <a:pt x="161" y="1044"/>
                    </a:lnTo>
                    <a:lnTo>
                      <a:pt x="156" y="1044"/>
                    </a:lnTo>
                    <a:lnTo>
                      <a:pt x="154" y="1044"/>
                    </a:lnTo>
                    <a:lnTo>
                      <a:pt x="151" y="1044"/>
                    </a:lnTo>
                    <a:lnTo>
                      <a:pt x="149" y="1044"/>
                    </a:lnTo>
                    <a:lnTo>
                      <a:pt x="149" y="1041"/>
                    </a:lnTo>
                    <a:lnTo>
                      <a:pt x="144" y="1041"/>
                    </a:lnTo>
                    <a:lnTo>
                      <a:pt x="141" y="1041"/>
                    </a:lnTo>
                    <a:lnTo>
                      <a:pt x="139" y="1041"/>
                    </a:lnTo>
                    <a:lnTo>
                      <a:pt x="136" y="1039"/>
                    </a:lnTo>
                    <a:lnTo>
                      <a:pt x="134" y="1039"/>
                    </a:lnTo>
                    <a:lnTo>
                      <a:pt x="136" y="1039"/>
                    </a:lnTo>
                    <a:lnTo>
                      <a:pt x="139" y="1039"/>
                    </a:lnTo>
                    <a:lnTo>
                      <a:pt x="141" y="1039"/>
                    </a:lnTo>
                    <a:lnTo>
                      <a:pt x="139" y="1036"/>
                    </a:lnTo>
                    <a:lnTo>
                      <a:pt x="141" y="1036"/>
                    </a:lnTo>
                    <a:lnTo>
                      <a:pt x="141" y="1039"/>
                    </a:lnTo>
                    <a:lnTo>
                      <a:pt x="144" y="1039"/>
                    </a:lnTo>
                    <a:lnTo>
                      <a:pt x="146" y="1039"/>
                    </a:lnTo>
                    <a:lnTo>
                      <a:pt x="149" y="1039"/>
                    </a:lnTo>
                    <a:lnTo>
                      <a:pt x="151" y="1039"/>
                    </a:lnTo>
                    <a:lnTo>
                      <a:pt x="151" y="1041"/>
                    </a:lnTo>
                    <a:lnTo>
                      <a:pt x="154" y="1041"/>
                    </a:lnTo>
                    <a:lnTo>
                      <a:pt x="156" y="1041"/>
                    </a:lnTo>
                    <a:lnTo>
                      <a:pt x="159" y="1041"/>
                    </a:lnTo>
                    <a:lnTo>
                      <a:pt x="161" y="1041"/>
                    </a:lnTo>
                    <a:lnTo>
                      <a:pt x="161" y="1044"/>
                    </a:lnTo>
                    <a:lnTo>
                      <a:pt x="164" y="1044"/>
                    </a:lnTo>
                    <a:lnTo>
                      <a:pt x="164" y="1041"/>
                    </a:lnTo>
                    <a:lnTo>
                      <a:pt x="166" y="1041"/>
                    </a:lnTo>
                    <a:lnTo>
                      <a:pt x="164" y="1041"/>
                    </a:lnTo>
                    <a:lnTo>
                      <a:pt x="164" y="1039"/>
                    </a:lnTo>
                    <a:lnTo>
                      <a:pt x="161" y="1039"/>
                    </a:lnTo>
                    <a:lnTo>
                      <a:pt x="159" y="1039"/>
                    </a:lnTo>
                    <a:lnTo>
                      <a:pt x="156" y="1039"/>
                    </a:lnTo>
                    <a:lnTo>
                      <a:pt x="154" y="1039"/>
                    </a:lnTo>
                    <a:lnTo>
                      <a:pt x="151" y="1039"/>
                    </a:lnTo>
                    <a:lnTo>
                      <a:pt x="149" y="1039"/>
                    </a:lnTo>
                    <a:lnTo>
                      <a:pt x="149" y="1036"/>
                    </a:lnTo>
                    <a:lnTo>
                      <a:pt x="146" y="1036"/>
                    </a:lnTo>
                    <a:lnTo>
                      <a:pt x="144" y="1036"/>
                    </a:lnTo>
                    <a:lnTo>
                      <a:pt x="141" y="1036"/>
                    </a:lnTo>
                    <a:lnTo>
                      <a:pt x="141" y="1034"/>
                    </a:lnTo>
                    <a:lnTo>
                      <a:pt x="144" y="1034"/>
                    </a:lnTo>
                    <a:lnTo>
                      <a:pt x="146" y="1034"/>
                    </a:lnTo>
                    <a:lnTo>
                      <a:pt x="144" y="1034"/>
                    </a:lnTo>
                    <a:lnTo>
                      <a:pt x="146" y="1034"/>
                    </a:lnTo>
                    <a:lnTo>
                      <a:pt x="149" y="1034"/>
                    </a:lnTo>
                    <a:lnTo>
                      <a:pt x="149" y="1031"/>
                    </a:lnTo>
                    <a:lnTo>
                      <a:pt x="151" y="1031"/>
                    </a:lnTo>
                    <a:lnTo>
                      <a:pt x="154" y="1031"/>
                    </a:lnTo>
                    <a:lnTo>
                      <a:pt x="154" y="1029"/>
                    </a:lnTo>
                    <a:lnTo>
                      <a:pt x="154" y="1031"/>
                    </a:lnTo>
                    <a:lnTo>
                      <a:pt x="156" y="1031"/>
                    </a:lnTo>
                    <a:lnTo>
                      <a:pt x="154" y="1031"/>
                    </a:lnTo>
                    <a:lnTo>
                      <a:pt x="156" y="1031"/>
                    </a:lnTo>
                    <a:lnTo>
                      <a:pt x="159" y="1031"/>
                    </a:lnTo>
                    <a:lnTo>
                      <a:pt x="159" y="1029"/>
                    </a:lnTo>
                    <a:lnTo>
                      <a:pt x="159" y="1026"/>
                    </a:lnTo>
                    <a:lnTo>
                      <a:pt x="156" y="1026"/>
                    </a:lnTo>
                    <a:lnTo>
                      <a:pt x="159" y="1026"/>
                    </a:lnTo>
                    <a:lnTo>
                      <a:pt x="156" y="1026"/>
                    </a:lnTo>
                    <a:lnTo>
                      <a:pt x="159" y="1026"/>
                    </a:lnTo>
                    <a:lnTo>
                      <a:pt x="156" y="1024"/>
                    </a:lnTo>
                    <a:lnTo>
                      <a:pt x="154" y="1024"/>
                    </a:lnTo>
                    <a:lnTo>
                      <a:pt x="151" y="1021"/>
                    </a:lnTo>
                    <a:lnTo>
                      <a:pt x="149" y="1021"/>
                    </a:lnTo>
                    <a:lnTo>
                      <a:pt x="149" y="1019"/>
                    </a:lnTo>
                    <a:lnTo>
                      <a:pt x="146" y="1019"/>
                    </a:lnTo>
                    <a:lnTo>
                      <a:pt x="146" y="1016"/>
                    </a:lnTo>
                    <a:lnTo>
                      <a:pt x="146" y="1014"/>
                    </a:lnTo>
                    <a:lnTo>
                      <a:pt x="144" y="1014"/>
                    </a:lnTo>
                    <a:lnTo>
                      <a:pt x="141" y="1014"/>
                    </a:lnTo>
                    <a:lnTo>
                      <a:pt x="139" y="1014"/>
                    </a:lnTo>
                    <a:lnTo>
                      <a:pt x="139" y="1011"/>
                    </a:lnTo>
                    <a:lnTo>
                      <a:pt x="136" y="1011"/>
                    </a:lnTo>
                    <a:lnTo>
                      <a:pt x="134" y="1011"/>
                    </a:lnTo>
                    <a:lnTo>
                      <a:pt x="131" y="1011"/>
                    </a:lnTo>
                    <a:lnTo>
                      <a:pt x="131" y="1009"/>
                    </a:lnTo>
                    <a:lnTo>
                      <a:pt x="131" y="1011"/>
                    </a:lnTo>
                    <a:lnTo>
                      <a:pt x="131" y="1009"/>
                    </a:lnTo>
                    <a:lnTo>
                      <a:pt x="129" y="1009"/>
                    </a:lnTo>
                    <a:lnTo>
                      <a:pt x="126" y="1009"/>
                    </a:lnTo>
                    <a:lnTo>
                      <a:pt x="126" y="1011"/>
                    </a:lnTo>
                    <a:lnTo>
                      <a:pt x="126" y="1009"/>
                    </a:lnTo>
                    <a:lnTo>
                      <a:pt x="129" y="1009"/>
                    </a:lnTo>
                    <a:lnTo>
                      <a:pt x="129" y="1006"/>
                    </a:lnTo>
                    <a:lnTo>
                      <a:pt x="129" y="1009"/>
                    </a:lnTo>
                    <a:lnTo>
                      <a:pt x="129" y="1006"/>
                    </a:lnTo>
                    <a:lnTo>
                      <a:pt x="131" y="1006"/>
                    </a:lnTo>
                    <a:lnTo>
                      <a:pt x="134" y="1006"/>
                    </a:lnTo>
                    <a:lnTo>
                      <a:pt x="131" y="1006"/>
                    </a:lnTo>
                    <a:lnTo>
                      <a:pt x="129" y="1004"/>
                    </a:lnTo>
                    <a:lnTo>
                      <a:pt x="131" y="1004"/>
                    </a:lnTo>
                    <a:lnTo>
                      <a:pt x="129" y="1004"/>
                    </a:lnTo>
                    <a:lnTo>
                      <a:pt x="129" y="1006"/>
                    </a:lnTo>
                    <a:lnTo>
                      <a:pt x="126" y="1006"/>
                    </a:lnTo>
                    <a:lnTo>
                      <a:pt x="129" y="1006"/>
                    </a:lnTo>
                    <a:lnTo>
                      <a:pt x="126" y="1006"/>
                    </a:lnTo>
                    <a:lnTo>
                      <a:pt x="126" y="1004"/>
                    </a:lnTo>
                    <a:lnTo>
                      <a:pt x="126" y="1006"/>
                    </a:lnTo>
                    <a:lnTo>
                      <a:pt x="124" y="1006"/>
                    </a:lnTo>
                    <a:lnTo>
                      <a:pt x="124" y="1009"/>
                    </a:lnTo>
                    <a:lnTo>
                      <a:pt x="121" y="1009"/>
                    </a:lnTo>
                    <a:lnTo>
                      <a:pt x="119" y="1009"/>
                    </a:lnTo>
                    <a:lnTo>
                      <a:pt x="116" y="1009"/>
                    </a:lnTo>
                    <a:lnTo>
                      <a:pt x="119" y="1009"/>
                    </a:lnTo>
                    <a:lnTo>
                      <a:pt x="119" y="1011"/>
                    </a:lnTo>
                    <a:lnTo>
                      <a:pt x="116" y="1009"/>
                    </a:lnTo>
                    <a:lnTo>
                      <a:pt x="116" y="1011"/>
                    </a:lnTo>
                    <a:lnTo>
                      <a:pt x="116" y="1014"/>
                    </a:lnTo>
                    <a:lnTo>
                      <a:pt x="116" y="1016"/>
                    </a:lnTo>
                    <a:lnTo>
                      <a:pt x="116" y="1014"/>
                    </a:lnTo>
                    <a:lnTo>
                      <a:pt x="116" y="1016"/>
                    </a:lnTo>
                    <a:lnTo>
                      <a:pt x="119" y="1016"/>
                    </a:lnTo>
                    <a:lnTo>
                      <a:pt x="121" y="1016"/>
                    </a:lnTo>
                    <a:lnTo>
                      <a:pt x="121" y="1019"/>
                    </a:lnTo>
                    <a:lnTo>
                      <a:pt x="124" y="1019"/>
                    </a:lnTo>
                    <a:lnTo>
                      <a:pt x="124" y="1021"/>
                    </a:lnTo>
                    <a:lnTo>
                      <a:pt x="121" y="1021"/>
                    </a:lnTo>
                    <a:lnTo>
                      <a:pt x="121" y="1024"/>
                    </a:lnTo>
                    <a:lnTo>
                      <a:pt x="124" y="1024"/>
                    </a:lnTo>
                    <a:lnTo>
                      <a:pt x="126" y="1024"/>
                    </a:lnTo>
                    <a:lnTo>
                      <a:pt x="129" y="1026"/>
                    </a:lnTo>
                    <a:lnTo>
                      <a:pt x="131" y="1026"/>
                    </a:lnTo>
                    <a:lnTo>
                      <a:pt x="134" y="1026"/>
                    </a:lnTo>
                    <a:lnTo>
                      <a:pt x="136" y="1026"/>
                    </a:lnTo>
                    <a:lnTo>
                      <a:pt x="139" y="1026"/>
                    </a:lnTo>
                    <a:lnTo>
                      <a:pt x="139" y="1029"/>
                    </a:lnTo>
                    <a:lnTo>
                      <a:pt x="141" y="1026"/>
                    </a:lnTo>
                    <a:lnTo>
                      <a:pt x="141" y="1029"/>
                    </a:lnTo>
                    <a:lnTo>
                      <a:pt x="144" y="1029"/>
                    </a:lnTo>
                    <a:lnTo>
                      <a:pt x="141" y="1029"/>
                    </a:lnTo>
                    <a:lnTo>
                      <a:pt x="141" y="1031"/>
                    </a:lnTo>
                    <a:lnTo>
                      <a:pt x="139" y="1031"/>
                    </a:lnTo>
                    <a:lnTo>
                      <a:pt x="139" y="1034"/>
                    </a:lnTo>
                    <a:lnTo>
                      <a:pt x="136" y="1036"/>
                    </a:lnTo>
                    <a:lnTo>
                      <a:pt x="136" y="1039"/>
                    </a:lnTo>
                    <a:lnTo>
                      <a:pt x="134" y="1039"/>
                    </a:lnTo>
                    <a:lnTo>
                      <a:pt x="131" y="1039"/>
                    </a:lnTo>
                    <a:lnTo>
                      <a:pt x="129" y="1039"/>
                    </a:lnTo>
                    <a:lnTo>
                      <a:pt x="124" y="1039"/>
                    </a:lnTo>
                    <a:lnTo>
                      <a:pt x="121" y="1039"/>
                    </a:lnTo>
                    <a:lnTo>
                      <a:pt x="119" y="1039"/>
                    </a:lnTo>
                    <a:lnTo>
                      <a:pt x="116" y="1039"/>
                    </a:lnTo>
                    <a:lnTo>
                      <a:pt x="114" y="1036"/>
                    </a:lnTo>
                    <a:lnTo>
                      <a:pt x="111" y="1036"/>
                    </a:lnTo>
                    <a:lnTo>
                      <a:pt x="109" y="1036"/>
                    </a:lnTo>
                    <a:lnTo>
                      <a:pt x="106" y="1036"/>
                    </a:lnTo>
                    <a:lnTo>
                      <a:pt x="104" y="1036"/>
                    </a:lnTo>
                    <a:lnTo>
                      <a:pt x="99" y="1036"/>
                    </a:lnTo>
                    <a:lnTo>
                      <a:pt x="96" y="1036"/>
                    </a:lnTo>
                    <a:lnTo>
                      <a:pt x="94" y="1036"/>
                    </a:lnTo>
                    <a:lnTo>
                      <a:pt x="92" y="1036"/>
                    </a:lnTo>
                    <a:lnTo>
                      <a:pt x="89" y="1036"/>
                    </a:lnTo>
                    <a:lnTo>
                      <a:pt x="87" y="1036"/>
                    </a:lnTo>
                    <a:lnTo>
                      <a:pt x="84" y="1036"/>
                    </a:lnTo>
                    <a:lnTo>
                      <a:pt x="82" y="1036"/>
                    </a:lnTo>
                    <a:lnTo>
                      <a:pt x="79" y="1036"/>
                    </a:lnTo>
                    <a:lnTo>
                      <a:pt x="79" y="1039"/>
                    </a:lnTo>
                    <a:lnTo>
                      <a:pt x="79" y="1041"/>
                    </a:lnTo>
                    <a:lnTo>
                      <a:pt x="79" y="1044"/>
                    </a:lnTo>
                    <a:lnTo>
                      <a:pt x="77" y="1044"/>
                    </a:lnTo>
                    <a:lnTo>
                      <a:pt x="77" y="1046"/>
                    </a:lnTo>
                    <a:lnTo>
                      <a:pt x="74" y="1046"/>
                    </a:lnTo>
                    <a:lnTo>
                      <a:pt x="74" y="1049"/>
                    </a:lnTo>
                    <a:lnTo>
                      <a:pt x="72" y="1049"/>
                    </a:lnTo>
                    <a:lnTo>
                      <a:pt x="69" y="1049"/>
                    </a:lnTo>
                    <a:lnTo>
                      <a:pt x="69" y="1051"/>
                    </a:lnTo>
                    <a:lnTo>
                      <a:pt x="67" y="1051"/>
                    </a:lnTo>
                    <a:lnTo>
                      <a:pt x="64" y="1051"/>
                    </a:lnTo>
                    <a:lnTo>
                      <a:pt x="62" y="1051"/>
                    </a:lnTo>
                    <a:lnTo>
                      <a:pt x="59" y="1051"/>
                    </a:lnTo>
                    <a:lnTo>
                      <a:pt x="59" y="1053"/>
                    </a:lnTo>
                    <a:lnTo>
                      <a:pt x="57" y="1053"/>
                    </a:lnTo>
                    <a:lnTo>
                      <a:pt x="54" y="1053"/>
                    </a:lnTo>
                    <a:lnTo>
                      <a:pt x="54" y="1056"/>
                    </a:lnTo>
                    <a:lnTo>
                      <a:pt x="52" y="1056"/>
                    </a:lnTo>
                    <a:lnTo>
                      <a:pt x="49" y="1056"/>
                    </a:lnTo>
                    <a:lnTo>
                      <a:pt x="49" y="1058"/>
                    </a:lnTo>
                    <a:lnTo>
                      <a:pt x="47" y="1058"/>
                    </a:lnTo>
                    <a:lnTo>
                      <a:pt x="44" y="1058"/>
                    </a:lnTo>
                    <a:lnTo>
                      <a:pt x="42" y="1058"/>
                    </a:lnTo>
                    <a:lnTo>
                      <a:pt x="39" y="1058"/>
                    </a:lnTo>
                    <a:lnTo>
                      <a:pt x="37" y="1058"/>
                    </a:lnTo>
                    <a:lnTo>
                      <a:pt x="37" y="1056"/>
                    </a:lnTo>
                    <a:lnTo>
                      <a:pt x="37" y="1053"/>
                    </a:lnTo>
                    <a:lnTo>
                      <a:pt x="39" y="1051"/>
                    </a:lnTo>
                    <a:lnTo>
                      <a:pt x="39" y="1049"/>
                    </a:lnTo>
                    <a:lnTo>
                      <a:pt x="39" y="1046"/>
                    </a:lnTo>
                    <a:lnTo>
                      <a:pt x="39" y="1044"/>
                    </a:lnTo>
                    <a:lnTo>
                      <a:pt x="39" y="1041"/>
                    </a:lnTo>
                    <a:lnTo>
                      <a:pt x="42" y="1039"/>
                    </a:lnTo>
                    <a:lnTo>
                      <a:pt x="42" y="1036"/>
                    </a:lnTo>
                    <a:lnTo>
                      <a:pt x="42" y="1034"/>
                    </a:lnTo>
                    <a:lnTo>
                      <a:pt x="42" y="1031"/>
                    </a:lnTo>
                    <a:lnTo>
                      <a:pt x="42" y="1029"/>
                    </a:lnTo>
                    <a:lnTo>
                      <a:pt x="42" y="1026"/>
                    </a:lnTo>
                    <a:lnTo>
                      <a:pt x="42" y="1024"/>
                    </a:lnTo>
                    <a:lnTo>
                      <a:pt x="42" y="1021"/>
                    </a:lnTo>
                    <a:lnTo>
                      <a:pt x="42" y="1019"/>
                    </a:lnTo>
                    <a:lnTo>
                      <a:pt x="42" y="1016"/>
                    </a:lnTo>
                    <a:lnTo>
                      <a:pt x="44" y="1016"/>
                    </a:lnTo>
                    <a:lnTo>
                      <a:pt x="44" y="1014"/>
                    </a:lnTo>
                    <a:lnTo>
                      <a:pt x="47" y="1011"/>
                    </a:lnTo>
                    <a:lnTo>
                      <a:pt x="49" y="1009"/>
                    </a:lnTo>
                    <a:lnTo>
                      <a:pt x="49" y="1006"/>
                    </a:lnTo>
                    <a:lnTo>
                      <a:pt x="52" y="1006"/>
                    </a:lnTo>
                    <a:lnTo>
                      <a:pt x="52" y="1004"/>
                    </a:lnTo>
                    <a:lnTo>
                      <a:pt x="49" y="1004"/>
                    </a:lnTo>
                    <a:lnTo>
                      <a:pt x="47" y="1004"/>
                    </a:lnTo>
                    <a:lnTo>
                      <a:pt x="44" y="1004"/>
                    </a:lnTo>
                    <a:lnTo>
                      <a:pt x="42" y="1004"/>
                    </a:lnTo>
                    <a:lnTo>
                      <a:pt x="39" y="1004"/>
                    </a:lnTo>
                    <a:lnTo>
                      <a:pt x="37" y="1001"/>
                    </a:lnTo>
                    <a:lnTo>
                      <a:pt x="34" y="1001"/>
                    </a:lnTo>
                    <a:lnTo>
                      <a:pt x="34" y="999"/>
                    </a:lnTo>
                    <a:lnTo>
                      <a:pt x="34" y="996"/>
                    </a:lnTo>
                    <a:lnTo>
                      <a:pt x="34" y="994"/>
                    </a:lnTo>
                    <a:lnTo>
                      <a:pt x="32" y="994"/>
                    </a:lnTo>
                    <a:lnTo>
                      <a:pt x="32" y="991"/>
                    </a:lnTo>
                    <a:lnTo>
                      <a:pt x="32" y="989"/>
                    </a:lnTo>
                    <a:lnTo>
                      <a:pt x="29" y="989"/>
                    </a:lnTo>
                    <a:lnTo>
                      <a:pt x="29" y="986"/>
                    </a:lnTo>
                    <a:lnTo>
                      <a:pt x="27" y="986"/>
                    </a:lnTo>
                    <a:lnTo>
                      <a:pt x="24" y="986"/>
                    </a:lnTo>
                    <a:lnTo>
                      <a:pt x="22" y="986"/>
                    </a:lnTo>
                    <a:lnTo>
                      <a:pt x="19" y="986"/>
                    </a:lnTo>
                    <a:lnTo>
                      <a:pt x="17" y="986"/>
                    </a:lnTo>
                    <a:lnTo>
                      <a:pt x="15" y="986"/>
                    </a:lnTo>
                    <a:lnTo>
                      <a:pt x="12" y="984"/>
                    </a:lnTo>
                    <a:lnTo>
                      <a:pt x="10" y="984"/>
                    </a:lnTo>
                    <a:lnTo>
                      <a:pt x="7" y="984"/>
                    </a:lnTo>
                    <a:lnTo>
                      <a:pt x="5" y="981"/>
                    </a:lnTo>
                    <a:lnTo>
                      <a:pt x="2" y="981"/>
                    </a:lnTo>
                    <a:lnTo>
                      <a:pt x="2" y="979"/>
                    </a:lnTo>
                    <a:lnTo>
                      <a:pt x="0" y="979"/>
                    </a:lnTo>
                    <a:lnTo>
                      <a:pt x="0" y="976"/>
                    </a:lnTo>
                    <a:lnTo>
                      <a:pt x="0" y="974"/>
                    </a:lnTo>
                    <a:lnTo>
                      <a:pt x="2" y="974"/>
                    </a:lnTo>
                    <a:lnTo>
                      <a:pt x="2" y="972"/>
                    </a:lnTo>
                    <a:lnTo>
                      <a:pt x="5" y="969"/>
                    </a:lnTo>
                    <a:lnTo>
                      <a:pt x="7" y="969"/>
                    </a:lnTo>
                    <a:lnTo>
                      <a:pt x="7" y="967"/>
                    </a:lnTo>
                    <a:lnTo>
                      <a:pt x="12" y="967"/>
                    </a:lnTo>
                    <a:lnTo>
                      <a:pt x="15" y="967"/>
                    </a:lnTo>
                    <a:lnTo>
                      <a:pt x="17" y="967"/>
                    </a:lnTo>
                    <a:lnTo>
                      <a:pt x="19" y="967"/>
                    </a:lnTo>
                    <a:lnTo>
                      <a:pt x="19" y="964"/>
                    </a:lnTo>
                    <a:lnTo>
                      <a:pt x="24" y="964"/>
                    </a:lnTo>
                    <a:lnTo>
                      <a:pt x="27" y="964"/>
                    </a:lnTo>
                    <a:lnTo>
                      <a:pt x="29" y="964"/>
                    </a:lnTo>
                    <a:lnTo>
                      <a:pt x="32" y="962"/>
                    </a:lnTo>
                    <a:lnTo>
                      <a:pt x="34" y="962"/>
                    </a:lnTo>
                    <a:lnTo>
                      <a:pt x="34" y="959"/>
                    </a:lnTo>
                    <a:lnTo>
                      <a:pt x="37" y="959"/>
                    </a:lnTo>
                    <a:lnTo>
                      <a:pt x="37" y="957"/>
                    </a:lnTo>
                    <a:lnTo>
                      <a:pt x="39" y="957"/>
                    </a:lnTo>
                    <a:lnTo>
                      <a:pt x="39" y="954"/>
                    </a:lnTo>
                    <a:lnTo>
                      <a:pt x="37" y="954"/>
                    </a:lnTo>
                    <a:lnTo>
                      <a:pt x="37" y="952"/>
                    </a:lnTo>
                    <a:lnTo>
                      <a:pt x="34" y="949"/>
                    </a:lnTo>
                    <a:lnTo>
                      <a:pt x="32" y="947"/>
                    </a:lnTo>
                    <a:lnTo>
                      <a:pt x="29" y="947"/>
                    </a:lnTo>
                    <a:lnTo>
                      <a:pt x="27" y="944"/>
                    </a:lnTo>
                    <a:lnTo>
                      <a:pt x="24" y="944"/>
                    </a:lnTo>
                    <a:lnTo>
                      <a:pt x="24" y="942"/>
                    </a:lnTo>
                    <a:lnTo>
                      <a:pt x="22" y="942"/>
                    </a:lnTo>
                    <a:lnTo>
                      <a:pt x="19" y="939"/>
                    </a:lnTo>
                    <a:lnTo>
                      <a:pt x="17" y="939"/>
                    </a:lnTo>
                    <a:lnTo>
                      <a:pt x="15" y="937"/>
                    </a:lnTo>
                    <a:lnTo>
                      <a:pt x="12" y="934"/>
                    </a:lnTo>
                    <a:lnTo>
                      <a:pt x="12" y="932"/>
                    </a:lnTo>
                    <a:lnTo>
                      <a:pt x="10" y="932"/>
                    </a:lnTo>
                    <a:lnTo>
                      <a:pt x="10" y="929"/>
                    </a:lnTo>
                    <a:lnTo>
                      <a:pt x="10" y="927"/>
                    </a:lnTo>
                    <a:lnTo>
                      <a:pt x="12" y="927"/>
                    </a:lnTo>
                    <a:lnTo>
                      <a:pt x="12" y="924"/>
                    </a:lnTo>
                    <a:lnTo>
                      <a:pt x="12" y="922"/>
                    </a:lnTo>
                    <a:lnTo>
                      <a:pt x="12" y="919"/>
                    </a:lnTo>
                    <a:lnTo>
                      <a:pt x="12" y="917"/>
                    </a:lnTo>
                    <a:lnTo>
                      <a:pt x="12" y="914"/>
                    </a:lnTo>
                    <a:lnTo>
                      <a:pt x="12" y="912"/>
                    </a:lnTo>
                    <a:lnTo>
                      <a:pt x="15" y="909"/>
                    </a:lnTo>
                    <a:lnTo>
                      <a:pt x="17" y="909"/>
                    </a:lnTo>
                    <a:lnTo>
                      <a:pt x="19" y="909"/>
                    </a:lnTo>
                    <a:lnTo>
                      <a:pt x="22" y="909"/>
                    </a:lnTo>
                    <a:lnTo>
                      <a:pt x="24" y="907"/>
                    </a:lnTo>
                    <a:lnTo>
                      <a:pt x="27" y="907"/>
                    </a:lnTo>
                    <a:lnTo>
                      <a:pt x="32" y="907"/>
                    </a:lnTo>
                    <a:lnTo>
                      <a:pt x="34" y="907"/>
                    </a:lnTo>
                    <a:lnTo>
                      <a:pt x="37" y="907"/>
                    </a:lnTo>
                    <a:lnTo>
                      <a:pt x="39" y="907"/>
                    </a:lnTo>
                    <a:lnTo>
                      <a:pt x="42" y="907"/>
                    </a:lnTo>
                    <a:lnTo>
                      <a:pt x="44" y="907"/>
                    </a:lnTo>
                    <a:lnTo>
                      <a:pt x="47" y="907"/>
                    </a:lnTo>
                    <a:lnTo>
                      <a:pt x="49" y="907"/>
                    </a:lnTo>
                    <a:lnTo>
                      <a:pt x="52" y="907"/>
                    </a:lnTo>
                    <a:lnTo>
                      <a:pt x="54" y="904"/>
                    </a:lnTo>
                    <a:lnTo>
                      <a:pt x="57" y="904"/>
                    </a:lnTo>
                    <a:lnTo>
                      <a:pt x="59" y="902"/>
                    </a:lnTo>
                    <a:lnTo>
                      <a:pt x="59" y="899"/>
                    </a:lnTo>
                    <a:lnTo>
                      <a:pt x="57" y="897"/>
                    </a:lnTo>
                    <a:lnTo>
                      <a:pt x="54" y="894"/>
                    </a:lnTo>
                    <a:lnTo>
                      <a:pt x="47" y="892"/>
                    </a:lnTo>
                    <a:lnTo>
                      <a:pt x="44" y="890"/>
                    </a:lnTo>
                    <a:lnTo>
                      <a:pt x="44" y="887"/>
                    </a:lnTo>
                    <a:lnTo>
                      <a:pt x="44" y="885"/>
                    </a:lnTo>
                    <a:lnTo>
                      <a:pt x="47" y="882"/>
                    </a:lnTo>
                    <a:lnTo>
                      <a:pt x="52" y="877"/>
                    </a:lnTo>
                    <a:lnTo>
                      <a:pt x="52" y="875"/>
                    </a:lnTo>
                    <a:lnTo>
                      <a:pt x="49" y="872"/>
                    </a:lnTo>
                    <a:lnTo>
                      <a:pt x="49" y="870"/>
                    </a:lnTo>
                    <a:lnTo>
                      <a:pt x="52" y="862"/>
                    </a:lnTo>
                    <a:lnTo>
                      <a:pt x="52" y="860"/>
                    </a:lnTo>
                    <a:lnTo>
                      <a:pt x="49" y="860"/>
                    </a:lnTo>
                    <a:lnTo>
                      <a:pt x="47" y="860"/>
                    </a:lnTo>
                    <a:lnTo>
                      <a:pt x="49" y="857"/>
                    </a:lnTo>
                    <a:lnTo>
                      <a:pt x="49" y="855"/>
                    </a:lnTo>
                    <a:lnTo>
                      <a:pt x="49" y="852"/>
                    </a:lnTo>
                    <a:lnTo>
                      <a:pt x="47" y="852"/>
                    </a:lnTo>
                    <a:lnTo>
                      <a:pt x="44" y="852"/>
                    </a:lnTo>
                    <a:lnTo>
                      <a:pt x="42" y="850"/>
                    </a:lnTo>
                    <a:lnTo>
                      <a:pt x="39" y="847"/>
                    </a:lnTo>
                    <a:lnTo>
                      <a:pt x="39" y="845"/>
                    </a:lnTo>
                    <a:lnTo>
                      <a:pt x="39" y="842"/>
                    </a:lnTo>
                    <a:lnTo>
                      <a:pt x="39" y="840"/>
                    </a:lnTo>
                    <a:lnTo>
                      <a:pt x="37" y="840"/>
                    </a:lnTo>
                    <a:lnTo>
                      <a:pt x="37" y="837"/>
                    </a:lnTo>
                    <a:lnTo>
                      <a:pt x="39" y="837"/>
                    </a:lnTo>
                    <a:lnTo>
                      <a:pt x="39" y="835"/>
                    </a:lnTo>
                    <a:lnTo>
                      <a:pt x="37" y="832"/>
                    </a:lnTo>
                    <a:lnTo>
                      <a:pt x="37" y="830"/>
                    </a:lnTo>
                    <a:lnTo>
                      <a:pt x="39" y="830"/>
                    </a:lnTo>
                    <a:lnTo>
                      <a:pt x="39" y="827"/>
                    </a:lnTo>
                    <a:lnTo>
                      <a:pt x="34" y="825"/>
                    </a:lnTo>
                    <a:lnTo>
                      <a:pt x="37" y="822"/>
                    </a:lnTo>
                    <a:lnTo>
                      <a:pt x="37" y="820"/>
                    </a:lnTo>
                    <a:lnTo>
                      <a:pt x="34" y="820"/>
                    </a:lnTo>
                    <a:lnTo>
                      <a:pt x="34" y="817"/>
                    </a:lnTo>
                    <a:lnTo>
                      <a:pt x="37" y="817"/>
                    </a:lnTo>
                    <a:lnTo>
                      <a:pt x="37" y="815"/>
                    </a:lnTo>
                    <a:lnTo>
                      <a:pt x="39" y="815"/>
                    </a:lnTo>
                    <a:lnTo>
                      <a:pt x="39" y="813"/>
                    </a:lnTo>
                    <a:lnTo>
                      <a:pt x="37" y="813"/>
                    </a:lnTo>
                    <a:lnTo>
                      <a:pt x="37" y="810"/>
                    </a:lnTo>
                    <a:lnTo>
                      <a:pt x="37" y="808"/>
                    </a:lnTo>
                    <a:lnTo>
                      <a:pt x="39" y="805"/>
                    </a:lnTo>
                    <a:lnTo>
                      <a:pt x="39" y="803"/>
                    </a:lnTo>
                    <a:lnTo>
                      <a:pt x="42" y="800"/>
                    </a:lnTo>
                    <a:lnTo>
                      <a:pt x="42" y="798"/>
                    </a:lnTo>
                    <a:lnTo>
                      <a:pt x="44" y="795"/>
                    </a:lnTo>
                    <a:lnTo>
                      <a:pt x="44" y="793"/>
                    </a:lnTo>
                    <a:lnTo>
                      <a:pt x="47" y="790"/>
                    </a:lnTo>
                    <a:lnTo>
                      <a:pt x="49" y="790"/>
                    </a:lnTo>
                    <a:lnTo>
                      <a:pt x="47" y="788"/>
                    </a:lnTo>
                    <a:lnTo>
                      <a:pt x="47" y="785"/>
                    </a:lnTo>
                    <a:lnTo>
                      <a:pt x="47" y="783"/>
                    </a:lnTo>
                    <a:lnTo>
                      <a:pt x="44" y="778"/>
                    </a:lnTo>
                    <a:lnTo>
                      <a:pt x="47" y="778"/>
                    </a:lnTo>
                    <a:lnTo>
                      <a:pt x="47" y="775"/>
                    </a:lnTo>
                    <a:lnTo>
                      <a:pt x="47" y="773"/>
                    </a:lnTo>
                    <a:lnTo>
                      <a:pt x="47" y="770"/>
                    </a:lnTo>
                    <a:lnTo>
                      <a:pt x="47" y="763"/>
                    </a:lnTo>
                    <a:lnTo>
                      <a:pt x="52" y="760"/>
                    </a:lnTo>
                    <a:lnTo>
                      <a:pt x="54" y="755"/>
                    </a:lnTo>
                    <a:lnTo>
                      <a:pt x="57" y="755"/>
                    </a:lnTo>
                    <a:lnTo>
                      <a:pt x="57" y="758"/>
                    </a:lnTo>
                    <a:lnTo>
                      <a:pt x="59" y="758"/>
                    </a:lnTo>
                    <a:lnTo>
                      <a:pt x="62" y="758"/>
                    </a:lnTo>
                    <a:lnTo>
                      <a:pt x="64" y="758"/>
                    </a:lnTo>
                    <a:lnTo>
                      <a:pt x="64" y="760"/>
                    </a:lnTo>
                    <a:lnTo>
                      <a:pt x="67" y="760"/>
                    </a:lnTo>
                    <a:lnTo>
                      <a:pt x="69" y="763"/>
                    </a:lnTo>
                    <a:lnTo>
                      <a:pt x="72" y="763"/>
                    </a:lnTo>
                    <a:lnTo>
                      <a:pt x="74" y="763"/>
                    </a:lnTo>
                    <a:lnTo>
                      <a:pt x="77" y="765"/>
                    </a:lnTo>
                    <a:lnTo>
                      <a:pt x="79" y="765"/>
                    </a:lnTo>
                    <a:lnTo>
                      <a:pt x="82" y="765"/>
                    </a:lnTo>
                    <a:lnTo>
                      <a:pt x="84" y="765"/>
                    </a:lnTo>
                    <a:lnTo>
                      <a:pt x="87" y="765"/>
                    </a:lnTo>
                    <a:lnTo>
                      <a:pt x="89" y="765"/>
                    </a:lnTo>
                    <a:lnTo>
                      <a:pt x="92" y="765"/>
                    </a:lnTo>
                    <a:lnTo>
                      <a:pt x="94" y="768"/>
                    </a:lnTo>
                    <a:lnTo>
                      <a:pt x="96" y="765"/>
                    </a:lnTo>
                    <a:lnTo>
                      <a:pt x="96" y="768"/>
                    </a:lnTo>
                    <a:lnTo>
                      <a:pt x="96" y="765"/>
                    </a:lnTo>
                    <a:lnTo>
                      <a:pt x="99" y="765"/>
                    </a:lnTo>
                    <a:lnTo>
                      <a:pt x="101" y="768"/>
                    </a:lnTo>
                    <a:lnTo>
                      <a:pt x="104" y="768"/>
                    </a:lnTo>
                    <a:lnTo>
                      <a:pt x="106" y="768"/>
                    </a:lnTo>
                    <a:lnTo>
                      <a:pt x="109" y="768"/>
                    </a:lnTo>
                    <a:lnTo>
                      <a:pt x="111" y="768"/>
                    </a:lnTo>
                    <a:lnTo>
                      <a:pt x="111" y="770"/>
                    </a:lnTo>
                    <a:lnTo>
                      <a:pt x="114" y="770"/>
                    </a:lnTo>
                    <a:lnTo>
                      <a:pt x="116" y="770"/>
                    </a:lnTo>
                    <a:lnTo>
                      <a:pt x="119" y="773"/>
                    </a:lnTo>
                    <a:lnTo>
                      <a:pt x="121" y="773"/>
                    </a:lnTo>
                    <a:lnTo>
                      <a:pt x="124" y="773"/>
                    </a:lnTo>
                    <a:lnTo>
                      <a:pt x="126" y="773"/>
                    </a:lnTo>
                    <a:lnTo>
                      <a:pt x="126" y="775"/>
                    </a:lnTo>
                    <a:lnTo>
                      <a:pt x="129" y="775"/>
                    </a:lnTo>
                    <a:lnTo>
                      <a:pt x="131" y="775"/>
                    </a:lnTo>
                    <a:lnTo>
                      <a:pt x="134" y="775"/>
                    </a:lnTo>
                    <a:lnTo>
                      <a:pt x="134" y="778"/>
                    </a:lnTo>
                    <a:lnTo>
                      <a:pt x="136" y="778"/>
                    </a:lnTo>
                    <a:lnTo>
                      <a:pt x="139" y="778"/>
                    </a:lnTo>
                    <a:lnTo>
                      <a:pt x="141" y="778"/>
                    </a:lnTo>
                    <a:lnTo>
                      <a:pt x="144" y="778"/>
                    </a:lnTo>
                    <a:lnTo>
                      <a:pt x="144" y="780"/>
                    </a:lnTo>
                    <a:lnTo>
                      <a:pt x="146" y="778"/>
                    </a:lnTo>
                    <a:lnTo>
                      <a:pt x="149" y="778"/>
                    </a:lnTo>
                    <a:lnTo>
                      <a:pt x="149" y="780"/>
                    </a:lnTo>
                    <a:lnTo>
                      <a:pt x="151" y="780"/>
                    </a:lnTo>
                    <a:lnTo>
                      <a:pt x="154" y="780"/>
                    </a:lnTo>
                    <a:lnTo>
                      <a:pt x="156" y="780"/>
                    </a:lnTo>
                    <a:lnTo>
                      <a:pt x="159" y="780"/>
                    </a:lnTo>
                    <a:lnTo>
                      <a:pt x="161" y="783"/>
                    </a:lnTo>
                    <a:lnTo>
                      <a:pt x="164" y="783"/>
                    </a:lnTo>
                    <a:lnTo>
                      <a:pt x="166" y="783"/>
                    </a:lnTo>
                    <a:lnTo>
                      <a:pt x="169" y="783"/>
                    </a:lnTo>
                    <a:lnTo>
                      <a:pt x="169" y="785"/>
                    </a:lnTo>
                    <a:lnTo>
                      <a:pt x="171" y="785"/>
                    </a:lnTo>
                    <a:lnTo>
                      <a:pt x="173" y="785"/>
                    </a:lnTo>
                    <a:lnTo>
                      <a:pt x="176" y="785"/>
                    </a:lnTo>
                    <a:lnTo>
                      <a:pt x="178" y="785"/>
                    </a:lnTo>
                    <a:lnTo>
                      <a:pt x="178" y="788"/>
                    </a:lnTo>
                    <a:lnTo>
                      <a:pt x="181" y="785"/>
                    </a:lnTo>
                    <a:lnTo>
                      <a:pt x="183" y="785"/>
                    </a:lnTo>
                    <a:lnTo>
                      <a:pt x="186" y="785"/>
                    </a:lnTo>
                    <a:lnTo>
                      <a:pt x="188" y="785"/>
                    </a:lnTo>
                    <a:lnTo>
                      <a:pt x="191" y="785"/>
                    </a:lnTo>
                    <a:lnTo>
                      <a:pt x="193" y="788"/>
                    </a:lnTo>
                    <a:lnTo>
                      <a:pt x="193" y="790"/>
                    </a:lnTo>
                    <a:lnTo>
                      <a:pt x="191" y="790"/>
                    </a:lnTo>
                    <a:lnTo>
                      <a:pt x="193" y="790"/>
                    </a:lnTo>
                    <a:lnTo>
                      <a:pt x="196" y="790"/>
                    </a:lnTo>
                    <a:lnTo>
                      <a:pt x="196" y="788"/>
                    </a:lnTo>
                    <a:lnTo>
                      <a:pt x="196" y="785"/>
                    </a:lnTo>
                    <a:lnTo>
                      <a:pt x="193" y="785"/>
                    </a:lnTo>
                    <a:lnTo>
                      <a:pt x="191" y="785"/>
                    </a:lnTo>
                    <a:lnTo>
                      <a:pt x="191" y="783"/>
                    </a:lnTo>
                    <a:lnTo>
                      <a:pt x="188" y="780"/>
                    </a:lnTo>
                    <a:lnTo>
                      <a:pt x="186" y="780"/>
                    </a:lnTo>
                    <a:lnTo>
                      <a:pt x="186" y="783"/>
                    </a:lnTo>
                    <a:lnTo>
                      <a:pt x="183" y="783"/>
                    </a:lnTo>
                    <a:lnTo>
                      <a:pt x="181" y="783"/>
                    </a:lnTo>
                    <a:lnTo>
                      <a:pt x="178" y="783"/>
                    </a:lnTo>
                    <a:lnTo>
                      <a:pt x="176" y="780"/>
                    </a:lnTo>
                    <a:lnTo>
                      <a:pt x="173" y="780"/>
                    </a:lnTo>
                    <a:lnTo>
                      <a:pt x="173" y="778"/>
                    </a:lnTo>
                    <a:lnTo>
                      <a:pt x="171" y="778"/>
                    </a:lnTo>
                    <a:lnTo>
                      <a:pt x="171" y="775"/>
                    </a:lnTo>
                    <a:lnTo>
                      <a:pt x="171" y="773"/>
                    </a:lnTo>
                    <a:lnTo>
                      <a:pt x="169" y="773"/>
                    </a:lnTo>
                    <a:lnTo>
                      <a:pt x="171" y="773"/>
                    </a:lnTo>
                    <a:lnTo>
                      <a:pt x="173" y="773"/>
                    </a:lnTo>
                    <a:lnTo>
                      <a:pt x="171" y="773"/>
                    </a:lnTo>
                    <a:lnTo>
                      <a:pt x="171" y="770"/>
                    </a:lnTo>
                    <a:lnTo>
                      <a:pt x="173" y="770"/>
                    </a:lnTo>
                    <a:lnTo>
                      <a:pt x="176" y="770"/>
                    </a:lnTo>
                    <a:lnTo>
                      <a:pt x="178" y="770"/>
                    </a:lnTo>
                    <a:lnTo>
                      <a:pt x="178" y="773"/>
                    </a:lnTo>
                    <a:lnTo>
                      <a:pt x="181" y="773"/>
                    </a:lnTo>
                    <a:lnTo>
                      <a:pt x="181" y="770"/>
                    </a:lnTo>
                    <a:lnTo>
                      <a:pt x="178" y="770"/>
                    </a:lnTo>
                    <a:lnTo>
                      <a:pt x="178" y="768"/>
                    </a:lnTo>
                    <a:lnTo>
                      <a:pt x="176" y="768"/>
                    </a:lnTo>
                    <a:lnTo>
                      <a:pt x="173" y="765"/>
                    </a:lnTo>
                    <a:lnTo>
                      <a:pt x="171" y="765"/>
                    </a:lnTo>
                    <a:lnTo>
                      <a:pt x="171" y="763"/>
                    </a:lnTo>
                    <a:lnTo>
                      <a:pt x="169" y="763"/>
                    </a:lnTo>
                    <a:lnTo>
                      <a:pt x="169" y="765"/>
                    </a:lnTo>
                    <a:lnTo>
                      <a:pt x="169" y="763"/>
                    </a:lnTo>
                    <a:lnTo>
                      <a:pt x="171" y="760"/>
                    </a:lnTo>
                    <a:lnTo>
                      <a:pt x="171" y="758"/>
                    </a:lnTo>
                    <a:lnTo>
                      <a:pt x="171" y="755"/>
                    </a:lnTo>
                    <a:lnTo>
                      <a:pt x="169" y="755"/>
                    </a:lnTo>
                    <a:lnTo>
                      <a:pt x="171" y="755"/>
                    </a:lnTo>
                    <a:lnTo>
                      <a:pt x="169" y="753"/>
                    </a:lnTo>
                    <a:lnTo>
                      <a:pt x="169" y="750"/>
                    </a:lnTo>
                    <a:lnTo>
                      <a:pt x="171" y="750"/>
                    </a:lnTo>
                    <a:lnTo>
                      <a:pt x="169" y="750"/>
                    </a:lnTo>
                    <a:lnTo>
                      <a:pt x="169" y="748"/>
                    </a:lnTo>
                    <a:lnTo>
                      <a:pt x="171" y="748"/>
                    </a:lnTo>
                    <a:lnTo>
                      <a:pt x="171" y="745"/>
                    </a:lnTo>
                    <a:lnTo>
                      <a:pt x="169" y="745"/>
                    </a:lnTo>
                    <a:lnTo>
                      <a:pt x="169" y="743"/>
                    </a:lnTo>
                    <a:lnTo>
                      <a:pt x="166" y="740"/>
                    </a:lnTo>
                    <a:lnTo>
                      <a:pt x="164" y="740"/>
                    </a:lnTo>
                    <a:lnTo>
                      <a:pt x="161" y="740"/>
                    </a:lnTo>
                    <a:lnTo>
                      <a:pt x="159" y="738"/>
                    </a:lnTo>
                    <a:lnTo>
                      <a:pt x="159" y="740"/>
                    </a:lnTo>
                    <a:lnTo>
                      <a:pt x="156" y="740"/>
                    </a:lnTo>
                    <a:lnTo>
                      <a:pt x="156" y="738"/>
                    </a:lnTo>
                    <a:lnTo>
                      <a:pt x="154" y="738"/>
                    </a:lnTo>
                    <a:lnTo>
                      <a:pt x="156" y="738"/>
                    </a:lnTo>
                    <a:lnTo>
                      <a:pt x="159" y="738"/>
                    </a:lnTo>
                    <a:lnTo>
                      <a:pt x="161" y="738"/>
                    </a:lnTo>
                    <a:lnTo>
                      <a:pt x="164" y="738"/>
                    </a:lnTo>
                    <a:lnTo>
                      <a:pt x="164" y="736"/>
                    </a:lnTo>
                    <a:lnTo>
                      <a:pt x="166" y="733"/>
                    </a:lnTo>
                    <a:lnTo>
                      <a:pt x="169" y="733"/>
                    </a:lnTo>
                    <a:lnTo>
                      <a:pt x="169" y="731"/>
                    </a:lnTo>
                    <a:lnTo>
                      <a:pt x="169" y="728"/>
                    </a:lnTo>
                    <a:lnTo>
                      <a:pt x="171" y="728"/>
                    </a:lnTo>
                    <a:lnTo>
                      <a:pt x="171" y="726"/>
                    </a:lnTo>
                    <a:lnTo>
                      <a:pt x="171" y="723"/>
                    </a:lnTo>
                    <a:lnTo>
                      <a:pt x="173" y="723"/>
                    </a:lnTo>
                    <a:lnTo>
                      <a:pt x="173" y="721"/>
                    </a:lnTo>
                    <a:lnTo>
                      <a:pt x="173" y="718"/>
                    </a:lnTo>
                    <a:lnTo>
                      <a:pt x="176" y="718"/>
                    </a:lnTo>
                    <a:lnTo>
                      <a:pt x="173" y="718"/>
                    </a:lnTo>
                    <a:lnTo>
                      <a:pt x="173" y="716"/>
                    </a:lnTo>
                    <a:lnTo>
                      <a:pt x="176" y="716"/>
                    </a:lnTo>
                    <a:lnTo>
                      <a:pt x="176" y="713"/>
                    </a:lnTo>
                    <a:lnTo>
                      <a:pt x="176" y="711"/>
                    </a:lnTo>
                    <a:lnTo>
                      <a:pt x="176" y="708"/>
                    </a:lnTo>
                    <a:lnTo>
                      <a:pt x="176" y="706"/>
                    </a:lnTo>
                    <a:lnTo>
                      <a:pt x="176" y="703"/>
                    </a:lnTo>
                    <a:lnTo>
                      <a:pt x="173" y="703"/>
                    </a:lnTo>
                    <a:lnTo>
                      <a:pt x="173" y="701"/>
                    </a:lnTo>
                    <a:lnTo>
                      <a:pt x="171" y="701"/>
                    </a:lnTo>
                    <a:lnTo>
                      <a:pt x="171" y="698"/>
                    </a:lnTo>
                    <a:lnTo>
                      <a:pt x="171" y="696"/>
                    </a:lnTo>
                    <a:lnTo>
                      <a:pt x="173" y="696"/>
                    </a:lnTo>
                    <a:lnTo>
                      <a:pt x="173" y="693"/>
                    </a:lnTo>
                    <a:lnTo>
                      <a:pt x="171" y="693"/>
                    </a:lnTo>
                    <a:lnTo>
                      <a:pt x="171" y="691"/>
                    </a:lnTo>
                    <a:lnTo>
                      <a:pt x="169" y="691"/>
                    </a:lnTo>
                    <a:lnTo>
                      <a:pt x="169" y="688"/>
                    </a:lnTo>
                    <a:lnTo>
                      <a:pt x="169" y="686"/>
                    </a:lnTo>
                    <a:lnTo>
                      <a:pt x="166" y="686"/>
                    </a:lnTo>
                    <a:lnTo>
                      <a:pt x="164" y="686"/>
                    </a:lnTo>
                    <a:lnTo>
                      <a:pt x="166" y="686"/>
                    </a:lnTo>
                    <a:lnTo>
                      <a:pt x="164" y="686"/>
                    </a:lnTo>
                    <a:lnTo>
                      <a:pt x="164" y="683"/>
                    </a:lnTo>
                    <a:lnTo>
                      <a:pt x="164" y="681"/>
                    </a:lnTo>
                    <a:lnTo>
                      <a:pt x="161" y="681"/>
                    </a:lnTo>
                    <a:lnTo>
                      <a:pt x="161" y="678"/>
                    </a:lnTo>
                    <a:lnTo>
                      <a:pt x="159" y="678"/>
                    </a:lnTo>
                    <a:lnTo>
                      <a:pt x="159" y="676"/>
                    </a:lnTo>
                    <a:lnTo>
                      <a:pt x="159" y="673"/>
                    </a:lnTo>
                    <a:lnTo>
                      <a:pt x="156" y="673"/>
                    </a:lnTo>
                    <a:lnTo>
                      <a:pt x="156" y="671"/>
                    </a:lnTo>
                    <a:lnTo>
                      <a:pt x="154" y="671"/>
                    </a:lnTo>
                    <a:lnTo>
                      <a:pt x="154" y="668"/>
                    </a:lnTo>
                    <a:lnTo>
                      <a:pt x="151" y="668"/>
                    </a:lnTo>
                    <a:lnTo>
                      <a:pt x="151" y="666"/>
                    </a:lnTo>
                    <a:lnTo>
                      <a:pt x="151" y="663"/>
                    </a:lnTo>
                    <a:lnTo>
                      <a:pt x="149" y="663"/>
                    </a:lnTo>
                    <a:lnTo>
                      <a:pt x="146" y="663"/>
                    </a:lnTo>
                    <a:lnTo>
                      <a:pt x="144" y="663"/>
                    </a:lnTo>
                    <a:lnTo>
                      <a:pt x="141" y="663"/>
                    </a:lnTo>
                    <a:lnTo>
                      <a:pt x="139" y="663"/>
                    </a:lnTo>
                    <a:lnTo>
                      <a:pt x="139" y="661"/>
                    </a:lnTo>
                    <a:lnTo>
                      <a:pt x="136" y="661"/>
                    </a:lnTo>
                    <a:lnTo>
                      <a:pt x="136" y="658"/>
                    </a:lnTo>
                    <a:lnTo>
                      <a:pt x="134" y="658"/>
                    </a:lnTo>
                    <a:lnTo>
                      <a:pt x="131" y="658"/>
                    </a:lnTo>
                    <a:lnTo>
                      <a:pt x="129" y="656"/>
                    </a:lnTo>
                    <a:lnTo>
                      <a:pt x="129" y="654"/>
                    </a:lnTo>
                    <a:lnTo>
                      <a:pt x="126" y="654"/>
                    </a:lnTo>
                    <a:lnTo>
                      <a:pt x="126" y="656"/>
                    </a:lnTo>
                    <a:lnTo>
                      <a:pt x="124" y="656"/>
                    </a:lnTo>
                    <a:lnTo>
                      <a:pt x="121" y="656"/>
                    </a:lnTo>
                    <a:lnTo>
                      <a:pt x="121" y="654"/>
                    </a:lnTo>
                    <a:lnTo>
                      <a:pt x="121" y="651"/>
                    </a:lnTo>
                    <a:lnTo>
                      <a:pt x="121" y="649"/>
                    </a:lnTo>
                    <a:lnTo>
                      <a:pt x="119" y="649"/>
                    </a:lnTo>
                    <a:lnTo>
                      <a:pt x="116" y="649"/>
                    </a:lnTo>
                    <a:lnTo>
                      <a:pt x="119" y="649"/>
                    </a:lnTo>
                    <a:lnTo>
                      <a:pt x="119" y="646"/>
                    </a:lnTo>
                    <a:lnTo>
                      <a:pt x="119" y="644"/>
                    </a:lnTo>
                    <a:lnTo>
                      <a:pt x="119" y="641"/>
                    </a:lnTo>
                    <a:lnTo>
                      <a:pt x="121" y="641"/>
                    </a:lnTo>
                    <a:lnTo>
                      <a:pt x="121" y="639"/>
                    </a:lnTo>
                    <a:lnTo>
                      <a:pt x="119" y="636"/>
                    </a:lnTo>
                    <a:lnTo>
                      <a:pt x="119" y="634"/>
                    </a:lnTo>
                    <a:lnTo>
                      <a:pt x="116" y="631"/>
                    </a:lnTo>
                    <a:lnTo>
                      <a:pt x="119" y="629"/>
                    </a:lnTo>
                    <a:lnTo>
                      <a:pt x="116" y="626"/>
                    </a:lnTo>
                    <a:lnTo>
                      <a:pt x="116" y="624"/>
                    </a:lnTo>
                    <a:lnTo>
                      <a:pt x="114" y="624"/>
                    </a:lnTo>
                    <a:lnTo>
                      <a:pt x="114" y="621"/>
                    </a:lnTo>
                    <a:lnTo>
                      <a:pt x="111" y="621"/>
                    </a:lnTo>
                    <a:lnTo>
                      <a:pt x="111" y="619"/>
                    </a:lnTo>
                    <a:lnTo>
                      <a:pt x="109" y="619"/>
                    </a:lnTo>
                    <a:lnTo>
                      <a:pt x="106" y="619"/>
                    </a:lnTo>
                    <a:lnTo>
                      <a:pt x="106" y="616"/>
                    </a:lnTo>
                    <a:lnTo>
                      <a:pt x="104" y="616"/>
                    </a:lnTo>
                    <a:lnTo>
                      <a:pt x="101" y="616"/>
                    </a:lnTo>
                    <a:lnTo>
                      <a:pt x="99" y="616"/>
                    </a:lnTo>
                    <a:lnTo>
                      <a:pt x="96" y="614"/>
                    </a:lnTo>
                    <a:lnTo>
                      <a:pt x="94" y="614"/>
                    </a:lnTo>
                    <a:lnTo>
                      <a:pt x="92" y="614"/>
                    </a:lnTo>
                    <a:lnTo>
                      <a:pt x="89" y="614"/>
                    </a:lnTo>
                    <a:lnTo>
                      <a:pt x="87" y="614"/>
                    </a:lnTo>
                    <a:lnTo>
                      <a:pt x="87" y="611"/>
                    </a:lnTo>
                    <a:lnTo>
                      <a:pt x="84" y="611"/>
                    </a:lnTo>
                    <a:lnTo>
                      <a:pt x="82" y="611"/>
                    </a:lnTo>
                    <a:lnTo>
                      <a:pt x="79" y="611"/>
                    </a:lnTo>
                    <a:lnTo>
                      <a:pt x="77" y="611"/>
                    </a:lnTo>
                    <a:lnTo>
                      <a:pt x="77" y="609"/>
                    </a:lnTo>
                    <a:lnTo>
                      <a:pt x="74" y="609"/>
                    </a:lnTo>
                    <a:lnTo>
                      <a:pt x="72" y="609"/>
                    </a:lnTo>
                    <a:lnTo>
                      <a:pt x="72" y="606"/>
                    </a:lnTo>
                    <a:lnTo>
                      <a:pt x="69" y="606"/>
                    </a:lnTo>
                    <a:lnTo>
                      <a:pt x="69" y="604"/>
                    </a:lnTo>
                    <a:lnTo>
                      <a:pt x="67" y="604"/>
                    </a:lnTo>
                    <a:lnTo>
                      <a:pt x="64" y="604"/>
                    </a:lnTo>
                    <a:lnTo>
                      <a:pt x="62" y="604"/>
                    </a:lnTo>
                    <a:lnTo>
                      <a:pt x="62" y="601"/>
                    </a:lnTo>
                    <a:lnTo>
                      <a:pt x="62" y="599"/>
                    </a:lnTo>
                    <a:lnTo>
                      <a:pt x="59" y="596"/>
                    </a:lnTo>
                    <a:lnTo>
                      <a:pt x="57" y="596"/>
                    </a:lnTo>
                    <a:lnTo>
                      <a:pt x="57" y="594"/>
                    </a:lnTo>
                    <a:lnTo>
                      <a:pt x="54" y="594"/>
                    </a:lnTo>
                    <a:lnTo>
                      <a:pt x="52" y="594"/>
                    </a:lnTo>
                    <a:lnTo>
                      <a:pt x="49" y="594"/>
                    </a:lnTo>
                    <a:lnTo>
                      <a:pt x="47" y="594"/>
                    </a:lnTo>
                    <a:lnTo>
                      <a:pt x="47" y="591"/>
                    </a:lnTo>
                    <a:lnTo>
                      <a:pt x="44" y="591"/>
                    </a:lnTo>
                    <a:lnTo>
                      <a:pt x="44" y="589"/>
                    </a:lnTo>
                    <a:lnTo>
                      <a:pt x="42" y="589"/>
                    </a:lnTo>
                    <a:lnTo>
                      <a:pt x="39" y="589"/>
                    </a:lnTo>
                    <a:lnTo>
                      <a:pt x="39" y="586"/>
                    </a:lnTo>
                    <a:lnTo>
                      <a:pt x="37" y="586"/>
                    </a:lnTo>
                    <a:lnTo>
                      <a:pt x="37" y="584"/>
                    </a:lnTo>
                    <a:lnTo>
                      <a:pt x="37" y="581"/>
                    </a:lnTo>
                    <a:lnTo>
                      <a:pt x="34" y="581"/>
                    </a:lnTo>
                    <a:lnTo>
                      <a:pt x="32" y="581"/>
                    </a:lnTo>
                    <a:lnTo>
                      <a:pt x="29" y="579"/>
                    </a:lnTo>
                    <a:lnTo>
                      <a:pt x="27" y="579"/>
                    </a:lnTo>
                    <a:lnTo>
                      <a:pt x="27" y="577"/>
                    </a:lnTo>
                    <a:lnTo>
                      <a:pt x="24" y="574"/>
                    </a:lnTo>
                    <a:lnTo>
                      <a:pt x="22" y="574"/>
                    </a:lnTo>
                    <a:lnTo>
                      <a:pt x="22" y="572"/>
                    </a:lnTo>
                    <a:lnTo>
                      <a:pt x="22" y="569"/>
                    </a:lnTo>
                    <a:lnTo>
                      <a:pt x="22" y="567"/>
                    </a:lnTo>
                    <a:lnTo>
                      <a:pt x="24" y="567"/>
                    </a:lnTo>
                    <a:lnTo>
                      <a:pt x="24" y="564"/>
                    </a:lnTo>
                    <a:lnTo>
                      <a:pt x="24" y="562"/>
                    </a:lnTo>
                    <a:lnTo>
                      <a:pt x="24" y="559"/>
                    </a:lnTo>
                    <a:lnTo>
                      <a:pt x="24" y="557"/>
                    </a:lnTo>
                    <a:lnTo>
                      <a:pt x="22" y="554"/>
                    </a:lnTo>
                    <a:lnTo>
                      <a:pt x="19" y="552"/>
                    </a:lnTo>
                    <a:lnTo>
                      <a:pt x="22" y="549"/>
                    </a:lnTo>
                    <a:lnTo>
                      <a:pt x="24" y="549"/>
                    </a:lnTo>
                    <a:lnTo>
                      <a:pt x="27" y="547"/>
                    </a:lnTo>
                    <a:lnTo>
                      <a:pt x="27" y="544"/>
                    </a:lnTo>
                    <a:lnTo>
                      <a:pt x="29" y="542"/>
                    </a:lnTo>
                    <a:lnTo>
                      <a:pt x="29" y="539"/>
                    </a:lnTo>
                    <a:lnTo>
                      <a:pt x="29" y="537"/>
                    </a:lnTo>
                    <a:lnTo>
                      <a:pt x="29" y="534"/>
                    </a:lnTo>
                    <a:lnTo>
                      <a:pt x="29" y="532"/>
                    </a:lnTo>
                    <a:lnTo>
                      <a:pt x="32" y="532"/>
                    </a:lnTo>
                    <a:lnTo>
                      <a:pt x="32" y="529"/>
                    </a:lnTo>
                    <a:lnTo>
                      <a:pt x="34" y="529"/>
                    </a:lnTo>
                    <a:lnTo>
                      <a:pt x="34" y="527"/>
                    </a:lnTo>
                    <a:lnTo>
                      <a:pt x="37" y="527"/>
                    </a:lnTo>
                    <a:lnTo>
                      <a:pt x="37" y="524"/>
                    </a:lnTo>
                    <a:lnTo>
                      <a:pt x="39" y="522"/>
                    </a:lnTo>
                    <a:lnTo>
                      <a:pt x="37" y="522"/>
                    </a:lnTo>
                    <a:lnTo>
                      <a:pt x="39" y="522"/>
                    </a:lnTo>
                    <a:lnTo>
                      <a:pt x="39" y="519"/>
                    </a:lnTo>
                    <a:lnTo>
                      <a:pt x="39" y="517"/>
                    </a:lnTo>
                    <a:lnTo>
                      <a:pt x="42" y="517"/>
                    </a:lnTo>
                    <a:lnTo>
                      <a:pt x="44" y="517"/>
                    </a:lnTo>
                    <a:lnTo>
                      <a:pt x="44" y="514"/>
                    </a:lnTo>
                    <a:lnTo>
                      <a:pt x="47" y="514"/>
                    </a:lnTo>
                    <a:lnTo>
                      <a:pt x="49" y="512"/>
                    </a:lnTo>
                    <a:lnTo>
                      <a:pt x="49" y="509"/>
                    </a:lnTo>
                    <a:lnTo>
                      <a:pt x="52" y="509"/>
                    </a:lnTo>
                    <a:lnTo>
                      <a:pt x="52" y="507"/>
                    </a:lnTo>
                    <a:lnTo>
                      <a:pt x="52" y="509"/>
                    </a:lnTo>
                    <a:lnTo>
                      <a:pt x="54" y="509"/>
                    </a:lnTo>
                    <a:lnTo>
                      <a:pt x="54" y="507"/>
                    </a:lnTo>
                    <a:lnTo>
                      <a:pt x="54" y="504"/>
                    </a:lnTo>
                    <a:lnTo>
                      <a:pt x="57" y="504"/>
                    </a:lnTo>
                    <a:lnTo>
                      <a:pt x="59" y="504"/>
                    </a:lnTo>
                    <a:lnTo>
                      <a:pt x="59" y="502"/>
                    </a:lnTo>
                    <a:lnTo>
                      <a:pt x="62" y="502"/>
                    </a:lnTo>
                    <a:lnTo>
                      <a:pt x="59" y="502"/>
                    </a:lnTo>
                    <a:lnTo>
                      <a:pt x="62" y="502"/>
                    </a:lnTo>
                    <a:lnTo>
                      <a:pt x="59" y="502"/>
                    </a:lnTo>
                    <a:lnTo>
                      <a:pt x="62" y="502"/>
                    </a:lnTo>
                    <a:lnTo>
                      <a:pt x="62" y="504"/>
                    </a:lnTo>
                    <a:lnTo>
                      <a:pt x="64" y="504"/>
                    </a:lnTo>
                    <a:lnTo>
                      <a:pt x="67" y="504"/>
                    </a:lnTo>
                    <a:lnTo>
                      <a:pt x="69" y="504"/>
                    </a:lnTo>
                    <a:lnTo>
                      <a:pt x="67" y="504"/>
                    </a:lnTo>
                    <a:lnTo>
                      <a:pt x="67" y="502"/>
                    </a:lnTo>
                    <a:lnTo>
                      <a:pt x="69" y="504"/>
                    </a:lnTo>
                    <a:lnTo>
                      <a:pt x="67" y="502"/>
                    </a:lnTo>
                    <a:lnTo>
                      <a:pt x="69" y="502"/>
                    </a:lnTo>
                    <a:lnTo>
                      <a:pt x="69" y="500"/>
                    </a:lnTo>
                    <a:lnTo>
                      <a:pt x="67" y="500"/>
                    </a:lnTo>
                    <a:lnTo>
                      <a:pt x="67" y="497"/>
                    </a:lnTo>
                    <a:lnTo>
                      <a:pt x="64" y="497"/>
                    </a:lnTo>
                    <a:lnTo>
                      <a:pt x="64" y="500"/>
                    </a:lnTo>
                    <a:lnTo>
                      <a:pt x="62" y="500"/>
                    </a:lnTo>
                    <a:lnTo>
                      <a:pt x="62" y="497"/>
                    </a:lnTo>
                    <a:lnTo>
                      <a:pt x="59" y="497"/>
                    </a:lnTo>
                    <a:lnTo>
                      <a:pt x="59" y="495"/>
                    </a:lnTo>
                    <a:lnTo>
                      <a:pt x="62" y="495"/>
                    </a:lnTo>
                    <a:lnTo>
                      <a:pt x="62" y="492"/>
                    </a:lnTo>
                    <a:lnTo>
                      <a:pt x="59" y="492"/>
                    </a:lnTo>
                    <a:lnTo>
                      <a:pt x="59" y="490"/>
                    </a:lnTo>
                    <a:lnTo>
                      <a:pt x="57" y="490"/>
                    </a:lnTo>
                    <a:lnTo>
                      <a:pt x="59" y="490"/>
                    </a:lnTo>
                    <a:lnTo>
                      <a:pt x="59" y="487"/>
                    </a:lnTo>
                    <a:lnTo>
                      <a:pt x="62" y="487"/>
                    </a:lnTo>
                    <a:lnTo>
                      <a:pt x="62" y="485"/>
                    </a:lnTo>
                    <a:lnTo>
                      <a:pt x="64" y="485"/>
                    </a:lnTo>
                    <a:lnTo>
                      <a:pt x="64" y="482"/>
                    </a:lnTo>
                    <a:lnTo>
                      <a:pt x="67" y="482"/>
                    </a:lnTo>
                    <a:lnTo>
                      <a:pt x="67" y="480"/>
                    </a:lnTo>
                    <a:lnTo>
                      <a:pt x="69" y="480"/>
                    </a:lnTo>
                    <a:lnTo>
                      <a:pt x="69" y="477"/>
                    </a:lnTo>
                    <a:lnTo>
                      <a:pt x="69" y="475"/>
                    </a:lnTo>
                    <a:lnTo>
                      <a:pt x="72" y="472"/>
                    </a:lnTo>
                    <a:lnTo>
                      <a:pt x="74" y="472"/>
                    </a:lnTo>
                    <a:lnTo>
                      <a:pt x="74" y="470"/>
                    </a:lnTo>
                    <a:lnTo>
                      <a:pt x="77" y="470"/>
                    </a:lnTo>
                    <a:lnTo>
                      <a:pt x="79" y="470"/>
                    </a:lnTo>
                    <a:lnTo>
                      <a:pt x="79" y="467"/>
                    </a:lnTo>
                    <a:lnTo>
                      <a:pt x="82" y="467"/>
                    </a:lnTo>
                    <a:lnTo>
                      <a:pt x="84" y="465"/>
                    </a:lnTo>
                    <a:lnTo>
                      <a:pt x="87" y="465"/>
                    </a:lnTo>
                    <a:lnTo>
                      <a:pt x="87" y="462"/>
                    </a:lnTo>
                    <a:lnTo>
                      <a:pt x="87" y="460"/>
                    </a:lnTo>
                    <a:lnTo>
                      <a:pt x="89" y="460"/>
                    </a:lnTo>
                    <a:lnTo>
                      <a:pt x="92" y="457"/>
                    </a:lnTo>
                    <a:lnTo>
                      <a:pt x="94" y="457"/>
                    </a:lnTo>
                    <a:lnTo>
                      <a:pt x="94" y="455"/>
                    </a:lnTo>
                    <a:lnTo>
                      <a:pt x="96" y="455"/>
                    </a:lnTo>
                    <a:lnTo>
                      <a:pt x="94" y="455"/>
                    </a:lnTo>
                    <a:lnTo>
                      <a:pt x="94" y="452"/>
                    </a:lnTo>
                    <a:lnTo>
                      <a:pt x="94" y="450"/>
                    </a:lnTo>
                    <a:lnTo>
                      <a:pt x="96" y="450"/>
                    </a:lnTo>
                    <a:lnTo>
                      <a:pt x="96" y="447"/>
                    </a:lnTo>
                    <a:lnTo>
                      <a:pt x="99" y="447"/>
                    </a:lnTo>
                    <a:lnTo>
                      <a:pt x="101" y="445"/>
                    </a:lnTo>
                    <a:lnTo>
                      <a:pt x="104" y="445"/>
                    </a:lnTo>
                    <a:lnTo>
                      <a:pt x="104" y="442"/>
                    </a:lnTo>
                    <a:lnTo>
                      <a:pt x="104" y="440"/>
                    </a:lnTo>
                    <a:lnTo>
                      <a:pt x="106" y="437"/>
                    </a:lnTo>
                    <a:lnTo>
                      <a:pt x="109" y="435"/>
                    </a:lnTo>
                    <a:lnTo>
                      <a:pt x="109" y="432"/>
                    </a:lnTo>
                    <a:lnTo>
                      <a:pt x="109" y="430"/>
                    </a:lnTo>
                    <a:lnTo>
                      <a:pt x="111" y="430"/>
                    </a:lnTo>
                    <a:lnTo>
                      <a:pt x="111" y="427"/>
                    </a:lnTo>
                    <a:lnTo>
                      <a:pt x="114" y="427"/>
                    </a:lnTo>
                    <a:lnTo>
                      <a:pt x="114" y="425"/>
                    </a:lnTo>
                    <a:lnTo>
                      <a:pt x="116" y="423"/>
                    </a:lnTo>
                    <a:lnTo>
                      <a:pt x="116" y="420"/>
                    </a:lnTo>
                    <a:lnTo>
                      <a:pt x="114" y="420"/>
                    </a:lnTo>
                    <a:lnTo>
                      <a:pt x="114" y="423"/>
                    </a:lnTo>
                    <a:lnTo>
                      <a:pt x="111" y="423"/>
                    </a:lnTo>
                    <a:lnTo>
                      <a:pt x="111" y="425"/>
                    </a:lnTo>
                    <a:lnTo>
                      <a:pt x="109" y="425"/>
                    </a:lnTo>
                    <a:lnTo>
                      <a:pt x="106" y="425"/>
                    </a:lnTo>
                    <a:lnTo>
                      <a:pt x="106" y="427"/>
                    </a:lnTo>
                    <a:lnTo>
                      <a:pt x="104" y="427"/>
                    </a:lnTo>
                    <a:lnTo>
                      <a:pt x="101" y="430"/>
                    </a:lnTo>
                    <a:lnTo>
                      <a:pt x="99" y="427"/>
                    </a:lnTo>
                    <a:lnTo>
                      <a:pt x="96" y="425"/>
                    </a:lnTo>
                    <a:lnTo>
                      <a:pt x="96" y="423"/>
                    </a:lnTo>
                    <a:lnTo>
                      <a:pt x="96" y="420"/>
                    </a:lnTo>
                    <a:lnTo>
                      <a:pt x="96" y="418"/>
                    </a:lnTo>
                    <a:lnTo>
                      <a:pt x="94" y="413"/>
                    </a:lnTo>
                    <a:lnTo>
                      <a:pt x="94" y="410"/>
                    </a:lnTo>
                    <a:lnTo>
                      <a:pt x="94" y="405"/>
                    </a:lnTo>
                    <a:lnTo>
                      <a:pt x="92" y="403"/>
                    </a:lnTo>
                    <a:lnTo>
                      <a:pt x="94" y="403"/>
                    </a:lnTo>
                    <a:lnTo>
                      <a:pt x="96" y="400"/>
                    </a:lnTo>
                    <a:lnTo>
                      <a:pt x="99" y="400"/>
                    </a:lnTo>
                    <a:lnTo>
                      <a:pt x="101" y="398"/>
                    </a:lnTo>
                    <a:lnTo>
                      <a:pt x="104" y="398"/>
                    </a:lnTo>
                    <a:lnTo>
                      <a:pt x="104" y="395"/>
                    </a:lnTo>
                    <a:lnTo>
                      <a:pt x="106" y="395"/>
                    </a:lnTo>
                    <a:lnTo>
                      <a:pt x="106" y="393"/>
                    </a:lnTo>
                    <a:lnTo>
                      <a:pt x="106" y="390"/>
                    </a:lnTo>
                    <a:lnTo>
                      <a:pt x="104" y="388"/>
                    </a:lnTo>
                    <a:lnTo>
                      <a:pt x="104" y="385"/>
                    </a:lnTo>
                    <a:lnTo>
                      <a:pt x="104" y="383"/>
                    </a:lnTo>
                    <a:lnTo>
                      <a:pt x="104" y="380"/>
                    </a:lnTo>
                    <a:lnTo>
                      <a:pt x="106" y="380"/>
                    </a:lnTo>
                    <a:lnTo>
                      <a:pt x="106" y="378"/>
                    </a:lnTo>
                    <a:lnTo>
                      <a:pt x="109" y="375"/>
                    </a:lnTo>
                    <a:lnTo>
                      <a:pt x="106" y="375"/>
                    </a:lnTo>
                    <a:lnTo>
                      <a:pt x="109" y="375"/>
                    </a:lnTo>
                    <a:lnTo>
                      <a:pt x="109" y="373"/>
                    </a:lnTo>
                    <a:lnTo>
                      <a:pt x="111" y="373"/>
                    </a:lnTo>
                    <a:lnTo>
                      <a:pt x="114" y="373"/>
                    </a:lnTo>
                    <a:lnTo>
                      <a:pt x="114" y="370"/>
                    </a:lnTo>
                    <a:lnTo>
                      <a:pt x="116" y="368"/>
                    </a:lnTo>
                    <a:lnTo>
                      <a:pt x="119" y="365"/>
                    </a:lnTo>
                    <a:lnTo>
                      <a:pt x="121" y="365"/>
                    </a:lnTo>
                    <a:lnTo>
                      <a:pt x="121" y="363"/>
                    </a:lnTo>
                    <a:lnTo>
                      <a:pt x="124" y="363"/>
                    </a:lnTo>
                    <a:lnTo>
                      <a:pt x="126" y="363"/>
                    </a:lnTo>
                    <a:lnTo>
                      <a:pt x="129" y="360"/>
                    </a:lnTo>
                    <a:lnTo>
                      <a:pt x="131" y="360"/>
                    </a:lnTo>
                    <a:lnTo>
                      <a:pt x="134" y="358"/>
                    </a:lnTo>
                    <a:lnTo>
                      <a:pt x="136" y="358"/>
                    </a:lnTo>
                    <a:lnTo>
                      <a:pt x="139" y="358"/>
                    </a:lnTo>
                    <a:lnTo>
                      <a:pt x="141" y="358"/>
                    </a:lnTo>
                    <a:lnTo>
                      <a:pt x="144" y="358"/>
                    </a:lnTo>
                    <a:lnTo>
                      <a:pt x="146" y="358"/>
                    </a:lnTo>
                    <a:lnTo>
                      <a:pt x="149" y="358"/>
                    </a:lnTo>
                    <a:lnTo>
                      <a:pt x="151" y="355"/>
                    </a:lnTo>
                    <a:lnTo>
                      <a:pt x="154" y="355"/>
                    </a:lnTo>
                    <a:lnTo>
                      <a:pt x="156" y="355"/>
                    </a:lnTo>
                    <a:lnTo>
                      <a:pt x="156" y="353"/>
                    </a:lnTo>
                    <a:lnTo>
                      <a:pt x="159" y="353"/>
                    </a:lnTo>
                    <a:lnTo>
                      <a:pt x="161" y="353"/>
                    </a:lnTo>
                    <a:lnTo>
                      <a:pt x="164" y="353"/>
                    </a:lnTo>
                    <a:lnTo>
                      <a:pt x="164" y="350"/>
                    </a:lnTo>
                    <a:lnTo>
                      <a:pt x="166" y="350"/>
                    </a:lnTo>
                    <a:lnTo>
                      <a:pt x="169" y="350"/>
                    </a:lnTo>
                    <a:lnTo>
                      <a:pt x="169" y="348"/>
                    </a:lnTo>
                    <a:lnTo>
                      <a:pt x="169" y="345"/>
                    </a:lnTo>
                    <a:lnTo>
                      <a:pt x="171" y="345"/>
                    </a:lnTo>
                    <a:lnTo>
                      <a:pt x="173" y="345"/>
                    </a:lnTo>
                    <a:lnTo>
                      <a:pt x="173" y="343"/>
                    </a:lnTo>
                    <a:lnTo>
                      <a:pt x="173" y="341"/>
                    </a:lnTo>
                    <a:lnTo>
                      <a:pt x="176" y="341"/>
                    </a:lnTo>
                    <a:lnTo>
                      <a:pt x="176" y="338"/>
                    </a:lnTo>
                    <a:lnTo>
                      <a:pt x="176" y="336"/>
                    </a:lnTo>
                    <a:lnTo>
                      <a:pt x="176" y="333"/>
                    </a:lnTo>
                    <a:lnTo>
                      <a:pt x="178" y="333"/>
                    </a:lnTo>
                    <a:lnTo>
                      <a:pt x="181" y="331"/>
                    </a:lnTo>
                    <a:lnTo>
                      <a:pt x="183" y="331"/>
                    </a:lnTo>
                    <a:lnTo>
                      <a:pt x="183" y="328"/>
                    </a:lnTo>
                    <a:lnTo>
                      <a:pt x="186" y="326"/>
                    </a:lnTo>
                    <a:lnTo>
                      <a:pt x="188" y="326"/>
                    </a:lnTo>
                    <a:lnTo>
                      <a:pt x="188" y="323"/>
                    </a:lnTo>
                    <a:lnTo>
                      <a:pt x="188" y="321"/>
                    </a:lnTo>
                    <a:lnTo>
                      <a:pt x="191" y="318"/>
                    </a:lnTo>
                    <a:lnTo>
                      <a:pt x="193" y="313"/>
                    </a:lnTo>
                    <a:lnTo>
                      <a:pt x="193" y="311"/>
                    </a:lnTo>
                    <a:lnTo>
                      <a:pt x="196" y="308"/>
                    </a:lnTo>
                    <a:lnTo>
                      <a:pt x="198" y="308"/>
                    </a:lnTo>
                    <a:lnTo>
                      <a:pt x="201" y="308"/>
                    </a:lnTo>
                    <a:lnTo>
                      <a:pt x="201" y="306"/>
                    </a:lnTo>
                    <a:lnTo>
                      <a:pt x="201" y="303"/>
                    </a:lnTo>
                    <a:lnTo>
                      <a:pt x="203" y="298"/>
                    </a:lnTo>
                    <a:lnTo>
                      <a:pt x="203" y="296"/>
                    </a:lnTo>
                    <a:lnTo>
                      <a:pt x="206" y="296"/>
                    </a:lnTo>
                    <a:lnTo>
                      <a:pt x="208" y="296"/>
                    </a:lnTo>
                    <a:lnTo>
                      <a:pt x="208" y="293"/>
                    </a:lnTo>
                    <a:lnTo>
                      <a:pt x="208" y="291"/>
                    </a:lnTo>
                    <a:lnTo>
                      <a:pt x="211" y="288"/>
                    </a:lnTo>
                    <a:lnTo>
                      <a:pt x="213" y="288"/>
                    </a:lnTo>
                    <a:lnTo>
                      <a:pt x="216" y="288"/>
                    </a:lnTo>
                    <a:lnTo>
                      <a:pt x="218" y="288"/>
                    </a:lnTo>
                    <a:lnTo>
                      <a:pt x="221" y="286"/>
                    </a:lnTo>
                    <a:lnTo>
                      <a:pt x="223" y="286"/>
                    </a:lnTo>
                    <a:lnTo>
                      <a:pt x="226" y="286"/>
                    </a:lnTo>
                    <a:lnTo>
                      <a:pt x="228" y="283"/>
                    </a:lnTo>
                    <a:lnTo>
                      <a:pt x="231" y="283"/>
                    </a:lnTo>
                    <a:lnTo>
                      <a:pt x="231" y="281"/>
                    </a:lnTo>
                    <a:lnTo>
                      <a:pt x="228" y="281"/>
                    </a:lnTo>
                    <a:lnTo>
                      <a:pt x="228" y="278"/>
                    </a:lnTo>
                    <a:lnTo>
                      <a:pt x="228" y="276"/>
                    </a:lnTo>
                    <a:lnTo>
                      <a:pt x="231" y="273"/>
                    </a:lnTo>
                    <a:lnTo>
                      <a:pt x="233" y="271"/>
                    </a:lnTo>
                    <a:lnTo>
                      <a:pt x="236" y="268"/>
                    </a:lnTo>
                    <a:lnTo>
                      <a:pt x="238" y="266"/>
                    </a:lnTo>
                    <a:lnTo>
                      <a:pt x="241" y="266"/>
                    </a:lnTo>
                    <a:lnTo>
                      <a:pt x="243" y="264"/>
                    </a:lnTo>
                    <a:lnTo>
                      <a:pt x="246" y="264"/>
                    </a:lnTo>
                    <a:lnTo>
                      <a:pt x="246" y="261"/>
                    </a:lnTo>
                    <a:lnTo>
                      <a:pt x="248" y="261"/>
                    </a:lnTo>
                    <a:lnTo>
                      <a:pt x="248" y="259"/>
                    </a:lnTo>
                    <a:lnTo>
                      <a:pt x="248" y="256"/>
                    </a:lnTo>
                    <a:lnTo>
                      <a:pt x="248" y="254"/>
                    </a:lnTo>
                    <a:lnTo>
                      <a:pt x="251" y="254"/>
                    </a:lnTo>
                    <a:lnTo>
                      <a:pt x="251" y="251"/>
                    </a:lnTo>
                    <a:lnTo>
                      <a:pt x="253" y="249"/>
                    </a:lnTo>
                    <a:lnTo>
                      <a:pt x="255" y="246"/>
                    </a:lnTo>
                    <a:lnTo>
                      <a:pt x="255" y="244"/>
                    </a:lnTo>
                    <a:lnTo>
                      <a:pt x="255" y="241"/>
                    </a:lnTo>
                    <a:lnTo>
                      <a:pt x="258" y="241"/>
                    </a:lnTo>
                    <a:lnTo>
                      <a:pt x="258" y="239"/>
                    </a:lnTo>
                    <a:lnTo>
                      <a:pt x="260" y="239"/>
                    </a:lnTo>
                    <a:lnTo>
                      <a:pt x="260" y="236"/>
                    </a:lnTo>
                    <a:lnTo>
                      <a:pt x="263" y="236"/>
                    </a:lnTo>
                    <a:lnTo>
                      <a:pt x="263" y="234"/>
                    </a:lnTo>
                    <a:lnTo>
                      <a:pt x="263" y="231"/>
                    </a:lnTo>
                    <a:lnTo>
                      <a:pt x="265" y="231"/>
                    </a:lnTo>
                    <a:lnTo>
                      <a:pt x="265" y="229"/>
                    </a:lnTo>
                    <a:lnTo>
                      <a:pt x="265" y="226"/>
                    </a:lnTo>
                    <a:lnTo>
                      <a:pt x="268" y="226"/>
                    </a:lnTo>
                    <a:lnTo>
                      <a:pt x="270" y="226"/>
                    </a:lnTo>
                    <a:lnTo>
                      <a:pt x="273" y="226"/>
                    </a:lnTo>
                    <a:lnTo>
                      <a:pt x="273" y="224"/>
                    </a:lnTo>
                    <a:lnTo>
                      <a:pt x="275" y="224"/>
                    </a:lnTo>
                    <a:lnTo>
                      <a:pt x="278" y="219"/>
                    </a:lnTo>
                    <a:lnTo>
                      <a:pt x="280" y="216"/>
                    </a:lnTo>
                    <a:lnTo>
                      <a:pt x="280" y="214"/>
                    </a:lnTo>
                    <a:lnTo>
                      <a:pt x="283" y="211"/>
                    </a:lnTo>
                    <a:lnTo>
                      <a:pt x="283" y="209"/>
                    </a:lnTo>
                    <a:lnTo>
                      <a:pt x="285" y="209"/>
                    </a:lnTo>
                    <a:lnTo>
                      <a:pt x="285" y="206"/>
                    </a:lnTo>
                    <a:lnTo>
                      <a:pt x="285" y="204"/>
                    </a:lnTo>
                    <a:lnTo>
                      <a:pt x="285" y="196"/>
                    </a:lnTo>
                    <a:lnTo>
                      <a:pt x="285" y="191"/>
                    </a:lnTo>
                    <a:lnTo>
                      <a:pt x="293" y="187"/>
                    </a:lnTo>
                    <a:lnTo>
                      <a:pt x="295" y="187"/>
                    </a:lnTo>
                    <a:lnTo>
                      <a:pt x="303" y="184"/>
                    </a:lnTo>
                    <a:lnTo>
                      <a:pt x="310" y="179"/>
                    </a:lnTo>
                    <a:lnTo>
                      <a:pt x="315" y="179"/>
                    </a:lnTo>
                    <a:lnTo>
                      <a:pt x="320" y="177"/>
                    </a:lnTo>
                    <a:lnTo>
                      <a:pt x="325" y="174"/>
                    </a:lnTo>
                    <a:lnTo>
                      <a:pt x="328" y="172"/>
                    </a:lnTo>
                    <a:lnTo>
                      <a:pt x="335" y="169"/>
                    </a:lnTo>
                    <a:lnTo>
                      <a:pt x="337" y="169"/>
                    </a:lnTo>
                    <a:lnTo>
                      <a:pt x="340" y="167"/>
                    </a:lnTo>
                    <a:lnTo>
                      <a:pt x="340" y="164"/>
                    </a:lnTo>
                    <a:lnTo>
                      <a:pt x="342" y="164"/>
                    </a:lnTo>
                    <a:lnTo>
                      <a:pt x="342" y="162"/>
                    </a:lnTo>
                    <a:lnTo>
                      <a:pt x="340" y="159"/>
                    </a:lnTo>
                    <a:lnTo>
                      <a:pt x="342" y="159"/>
                    </a:lnTo>
                    <a:lnTo>
                      <a:pt x="347" y="159"/>
                    </a:lnTo>
                    <a:lnTo>
                      <a:pt x="350" y="159"/>
                    </a:lnTo>
                    <a:lnTo>
                      <a:pt x="352" y="157"/>
                    </a:lnTo>
                    <a:lnTo>
                      <a:pt x="357" y="154"/>
                    </a:lnTo>
                    <a:lnTo>
                      <a:pt x="355" y="154"/>
                    </a:lnTo>
                    <a:lnTo>
                      <a:pt x="355" y="152"/>
                    </a:lnTo>
                    <a:lnTo>
                      <a:pt x="352" y="152"/>
                    </a:lnTo>
                    <a:lnTo>
                      <a:pt x="352" y="149"/>
                    </a:lnTo>
                    <a:lnTo>
                      <a:pt x="355" y="149"/>
                    </a:lnTo>
                    <a:lnTo>
                      <a:pt x="355" y="147"/>
                    </a:lnTo>
                    <a:lnTo>
                      <a:pt x="352" y="144"/>
                    </a:lnTo>
                    <a:lnTo>
                      <a:pt x="352" y="142"/>
                    </a:lnTo>
                    <a:lnTo>
                      <a:pt x="352" y="139"/>
                    </a:lnTo>
                    <a:lnTo>
                      <a:pt x="350" y="137"/>
                    </a:lnTo>
                    <a:lnTo>
                      <a:pt x="350" y="134"/>
                    </a:lnTo>
                    <a:lnTo>
                      <a:pt x="350" y="132"/>
                    </a:lnTo>
                    <a:lnTo>
                      <a:pt x="347" y="129"/>
                    </a:lnTo>
                    <a:lnTo>
                      <a:pt x="347" y="127"/>
                    </a:lnTo>
                    <a:lnTo>
                      <a:pt x="347" y="124"/>
                    </a:lnTo>
                    <a:lnTo>
                      <a:pt x="347" y="122"/>
                    </a:lnTo>
                    <a:lnTo>
                      <a:pt x="350" y="122"/>
                    </a:lnTo>
                    <a:lnTo>
                      <a:pt x="350" y="119"/>
                    </a:lnTo>
                    <a:lnTo>
                      <a:pt x="350" y="117"/>
                    </a:lnTo>
                    <a:lnTo>
                      <a:pt x="347" y="114"/>
                    </a:lnTo>
                    <a:lnTo>
                      <a:pt x="347" y="112"/>
                    </a:lnTo>
                    <a:lnTo>
                      <a:pt x="347" y="109"/>
                    </a:lnTo>
                    <a:lnTo>
                      <a:pt x="350" y="107"/>
                    </a:lnTo>
                    <a:lnTo>
                      <a:pt x="355" y="105"/>
                    </a:lnTo>
                    <a:lnTo>
                      <a:pt x="357" y="102"/>
                    </a:lnTo>
                    <a:lnTo>
                      <a:pt x="360" y="100"/>
                    </a:lnTo>
                    <a:lnTo>
                      <a:pt x="362" y="97"/>
                    </a:lnTo>
                    <a:lnTo>
                      <a:pt x="362" y="95"/>
                    </a:lnTo>
                    <a:lnTo>
                      <a:pt x="365" y="95"/>
                    </a:lnTo>
                    <a:lnTo>
                      <a:pt x="365" y="92"/>
                    </a:lnTo>
                    <a:lnTo>
                      <a:pt x="367" y="92"/>
                    </a:lnTo>
                    <a:lnTo>
                      <a:pt x="370" y="90"/>
                    </a:lnTo>
                    <a:lnTo>
                      <a:pt x="372" y="87"/>
                    </a:lnTo>
                    <a:lnTo>
                      <a:pt x="375" y="85"/>
                    </a:lnTo>
                    <a:lnTo>
                      <a:pt x="377" y="82"/>
                    </a:lnTo>
                    <a:lnTo>
                      <a:pt x="380" y="80"/>
                    </a:lnTo>
                    <a:lnTo>
                      <a:pt x="382" y="80"/>
                    </a:lnTo>
                    <a:lnTo>
                      <a:pt x="385" y="77"/>
                    </a:lnTo>
                    <a:lnTo>
                      <a:pt x="385" y="75"/>
                    </a:lnTo>
                    <a:lnTo>
                      <a:pt x="387" y="72"/>
                    </a:lnTo>
                    <a:lnTo>
                      <a:pt x="390" y="72"/>
                    </a:lnTo>
                    <a:lnTo>
                      <a:pt x="390" y="70"/>
                    </a:lnTo>
                    <a:lnTo>
                      <a:pt x="392" y="70"/>
                    </a:lnTo>
                    <a:lnTo>
                      <a:pt x="395" y="67"/>
                    </a:lnTo>
                    <a:lnTo>
                      <a:pt x="395" y="65"/>
                    </a:lnTo>
                    <a:lnTo>
                      <a:pt x="397" y="62"/>
                    </a:lnTo>
                    <a:lnTo>
                      <a:pt x="400" y="60"/>
                    </a:lnTo>
                    <a:lnTo>
                      <a:pt x="402" y="57"/>
                    </a:lnTo>
                    <a:lnTo>
                      <a:pt x="405" y="55"/>
                    </a:lnTo>
                    <a:lnTo>
                      <a:pt x="407" y="52"/>
                    </a:lnTo>
                    <a:lnTo>
                      <a:pt x="407" y="50"/>
                    </a:lnTo>
                    <a:lnTo>
                      <a:pt x="410" y="47"/>
                    </a:lnTo>
                    <a:lnTo>
                      <a:pt x="412" y="45"/>
                    </a:lnTo>
                    <a:lnTo>
                      <a:pt x="414" y="45"/>
                    </a:lnTo>
                    <a:lnTo>
                      <a:pt x="414" y="42"/>
                    </a:lnTo>
                    <a:lnTo>
                      <a:pt x="417" y="42"/>
                    </a:lnTo>
                    <a:lnTo>
                      <a:pt x="419" y="40"/>
                    </a:lnTo>
                    <a:lnTo>
                      <a:pt x="422" y="40"/>
                    </a:lnTo>
                    <a:lnTo>
                      <a:pt x="424" y="40"/>
                    </a:lnTo>
                    <a:lnTo>
                      <a:pt x="427" y="42"/>
                    </a:lnTo>
                    <a:lnTo>
                      <a:pt x="429" y="42"/>
                    </a:lnTo>
                    <a:lnTo>
                      <a:pt x="432" y="42"/>
                    </a:lnTo>
                    <a:lnTo>
                      <a:pt x="434" y="42"/>
                    </a:lnTo>
                    <a:lnTo>
                      <a:pt x="437" y="42"/>
                    </a:lnTo>
                    <a:lnTo>
                      <a:pt x="439" y="42"/>
                    </a:lnTo>
                    <a:lnTo>
                      <a:pt x="439" y="40"/>
                    </a:lnTo>
                    <a:lnTo>
                      <a:pt x="442" y="40"/>
                    </a:lnTo>
                    <a:lnTo>
                      <a:pt x="442" y="37"/>
                    </a:lnTo>
                    <a:lnTo>
                      <a:pt x="444" y="37"/>
                    </a:lnTo>
                    <a:lnTo>
                      <a:pt x="444" y="35"/>
                    </a:lnTo>
                    <a:lnTo>
                      <a:pt x="444" y="32"/>
                    </a:lnTo>
                    <a:lnTo>
                      <a:pt x="447" y="32"/>
                    </a:lnTo>
                    <a:lnTo>
                      <a:pt x="447" y="30"/>
                    </a:lnTo>
                    <a:lnTo>
                      <a:pt x="449" y="30"/>
                    </a:lnTo>
                    <a:lnTo>
                      <a:pt x="452" y="30"/>
                    </a:lnTo>
                    <a:lnTo>
                      <a:pt x="454" y="28"/>
                    </a:lnTo>
                    <a:lnTo>
                      <a:pt x="457" y="28"/>
                    </a:lnTo>
                    <a:lnTo>
                      <a:pt x="457" y="25"/>
                    </a:lnTo>
                    <a:lnTo>
                      <a:pt x="459" y="25"/>
                    </a:lnTo>
                    <a:lnTo>
                      <a:pt x="462" y="25"/>
                    </a:lnTo>
                    <a:lnTo>
                      <a:pt x="462" y="23"/>
                    </a:lnTo>
                    <a:lnTo>
                      <a:pt x="464" y="23"/>
                    </a:lnTo>
                    <a:lnTo>
                      <a:pt x="464" y="20"/>
                    </a:lnTo>
                    <a:lnTo>
                      <a:pt x="464" y="18"/>
                    </a:lnTo>
                    <a:lnTo>
                      <a:pt x="462" y="18"/>
                    </a:lnTo>
                    <a:lnTo>
                      <a:pt x="462" y="15"/>
                    </a:lnTo>
                    <a:lnTo>
                      <a:pt x="464" y="13"/>
                    </a:lnTo>
                    <a:lnTo>
                      <a:pt x="467" y="13"/>
                    </a:lnTo>
                    <a:lnTo>
                      <a:pt x="469" y="13"/>
                    </a:lnTo>
                    <a:lnTo>
                      <a:pt x="469" y="10"/>
                    </a:lnTo>
                    <a:lnTo>
                      <a:pt x="469" y="8"/>
                    </a:lnTo>
                    <a:lnTo>
                      <a:pt x="472" y="10"/>
                    </a:lnTo>
                    <a:lnTo>
                      <a:pt x="474" y="8"/>
                    </a:lnTo>
                    <a:lnTo>
                      <a:pt x="477" y="8"/>
                    </a:lnTo>
                    <a:lnTo>
                      <a:pt x="479" y="8"/>
                    </a:lnTo>
                    <a:lnTo>
                      <a:pt x="482" y="8"/>
                    </a:lnTo>
                    <a:lnTo>
                      <a:pt x="482" y="5"/>
                    </a:lnTo>
                    <a:lnTo>
                      <a:pt x="484" y="5"/>
                    </a:lnTo>
                    <a:lnTo>
                      <a:pt x="487" y="5"/>
                    </a:lnTo>
                    <a:lnTo>
                      <a:pt x="489" y="3"/>
                    </a:lnTo>
                    <a:lnTo>
                      <a:pt x="491" y="3"/>
                    </a:lnTo>
                    <a:lnTo>
                      <a:pt x="491" y="0"/>
                    </a:lnTo>
                    <a:lnTo>
                      <a:pt x="494" y="0"/>
                    </a:lnTo>
                    <a:lnTo>
                      <a:pt x="496" y="0"/>
                    </a:lnTo>
                    <a:lnTo>
                      <a:pt x="499" y="0"/>
                    </a:lnTo>
                    <a:close/>
                    <a:moveTo>
                      <a:pt x="551" y="1677"/>
                    </a:moveTo>
                    <a:lnTo>
                      <a:pt x="549" y="1680"/>
                    </a:lnTo>
                    <a:lnTo>
                      <a:pt x="546" y="1680"/>
                    </a:lnTo>
                    <a:lnTo>
                      <a:pt x="546" y="1682"/>
                    </a:lnTo>
                    <a:lnTo>
                      <a:pt x="544" y="1682"/>
                    </a:lnTo>
                    <a:lnTo>
                      <a:pt x="544" y="1684"/>
                    </a:lnTo>
                    <a:lnTo>
                      <a:pt x="541" y="1682"/>
                    </a:lnTo>
                    <a:lnTo>
                      <a:pt x="539" y="1680"/>
                    </a:lnTo>
                    <a:lnTo>
                      <a:pt x="539" y="1677"/>
                    </a:lnTo>
                    <a:lnTo>
                      <a:pt x="539" y="1680"/>
                    </a:lnTo>
                    <a:lnTo>
                      <a:pt x="539" y="1677"/>
                    </a:lnTo>
                    <a:lnTo>
                      <a:pt x="536" y="1677"/>
                    </a:lnTo>
                    <a:lnTo>
                      <a:pt x="536" y="1680"/>
                    </a:lnTo>
                    <a:lnTo>
                      <a:pt x="536" y="1682"/>
                    </a:lnTo>
                    <a:lnTo>
                      <a:pt x="536" y="1684"/>
                    </a:lnTo>
                    <a:lnTo>
                      <a:pt x="534" y="1684"/>
                    </a:lnTo>
                    <a:lnTo>
                      <a:pt x="534" y="1687"/>
                    </a:lnTo>
                    <a:lnTo>
                      <a:pt x="534" y="1692"/>
                    </a:lnTo>
                    <a:lnTo>
                      <a:pt x="541" y="1692"/>
                    </a:lnTo>
                    <a:lnTo>
                      <a:pt x="546" y="1694"/>
                    </a:lnTo>
                    <a:lnTo>
                      <a:pt x="549" y="1694"/>
                    </a:lnTo>
                    <a:lnTo>
                      <a:pt x="551" y="1694"/>
                    </a:lnTo>
                    <a:lnTo>
                      <a:pt x="554" y="1697"/>
                    </a:lnTo>
                    <a:lnTo>
                      <a:pt x="556" y="1697"/>
                    </a:lnTo>
                    <a:lnTo>
                      <a:pt x="556" y="1699"/>
                    </a:lnTo>
                    <a:lnTo>
                      <a:pt x="559" y="1699"/>
                    </a:lnTo>
                    <a:lnTo>
                      <a:pt x="559" y="1702"/>
                    </a:lnTo>
                    <a:lnTo>
                      <a:pt x="561" y="1702"/>
                    </a:lnTo>
                    <a:lnTo>
                      <a:pt x="561" y="1704"/>
                    </a:lnTo>
                    <a:lnTo>
                      <a:pt x="564" y="1707"/>
                    </a:lnTo>
                    <a:lnTo>
                      <a:pt x="566" y="1709"/>
                    </a:lnTo>
                    <a:lnTo>
                      <a:pt x="564" y="1709"/>
                    </a:lnTo>
                    <a:lnTo>
                      <a:pt x="561" y="1709"/>
                    </a:lnTo>
                    <a:lnTo>
                      <a:pt x="561" y="1712"/>
                    </a:lnTo>
                    <a:lnTo>
                      <a:pt x="561" y="1714"/>
                    </a:lnTo>
                    <a:lnTo>
                      <a:pt x="564" y="1714"/>
                    </a:lnTo>
                    <a:lnTo>
                      <a:pt x="559" y="1722"/>
                    </a:lnTo>
                    <a:lnTo>
                      <a:pt x="559" y="1724"/>
                    </a:lnTo>
                    <a:lnTo>
                      <a:pt x="559" y="1727"/>
                    </a:lnTo>
                    <a:lnTo>
                      <a:pt x="561" y="1727"/>
                    </a:lnTo>
                    <a:lnTo>
                      <a:pt x="559" y="1729"/>
                    </a:lnTo>
                    <a:lnTo>
                      <a:pt x="559" y="1732"/>
                    </a:lnTo>
                    <a:lnTo>
                      <a:pt x="556" y="1734"/>
                    </a:lnTo>
                    <a:lnTo>
                      <a:pt x="554" y="1734"/>
                    </a:lnTo>
                    <a:lnTo>
                      <a:pt x="551" y="1734"/>
                    </a:lnTo>
                    <a:lnTo>
                      <a:pt x="549" y="1737"/>
                    </a:lnTo>
                    <a:lnTo>
                      <a:pt x="546" y="1737"/>
                    </a:lnTo>
                    <a:lnTo>
                      <a:pt x="536" y="1739"/>
                    </a:lnTo>
                    <a:lnTo>
                      <a:pt x="539" y="1742"/>
                    </a:lnTo>
                    <a:lnTo>
                      <a:pt x="539" y="1744"/>
                    </a:lnTo>
                    <a:lnTo>
                      <a:pt x="534" y="1747"/>
                    </a:lnTo>
                    <a:lnTo>
                      <a:pt x="534" y="1749"/>
                    </a:lnTo>
                    <a:lnTo>
                      <a:pt x="534" y="1752"/>
                    </a:lnTo>
                    <a:lnTo>
                      <a:pt x="536" y="1752"/>
                    </a:lnTo>
                    <a:lnTo>
                      <a:pt x="539" y="1754"/>
                    </a:lnTo>
                    <a:lnTo>
                      <a:pt x="536" y="1754"/>
                    </a:lnTo>
                    <a:lnTo>
                      <a:pt x="539" y="1754"/>
                    </a:lnTo>
                    <a:lnTo>
                      <a:pt x="541" y="1754"/>
                    </a:lnTo>
                    <a:lnTo>
                      <a:pt x="541" y="1752"/>
                    </a:lnTo>
                    <a:lnTo>
                      <a:pt x="544" y="1752"/>
                    </a:lnTo>
                    <a:lnTo>
                      <a:pt x="544" y="1754"/>
                    </a:lnTo>
                    <a:lnTo>
                      <a:pt x="546" y="1754"/>
                    </a:lnTo>
                    <a:lnTo>
                      <a:pt x="544" y="1754"/>
                    </a:lnTo>
                    <a:lnTo>
                      <a:pt x="546" y="1754"/>
                    </a:lnTo>
                    <a:lnTo>
                      <a:pt x="546" y="1757"/>
                    </a:lnTo>
                    <a:lnTo>
                      <a:pt x="546" y="1759"/>
                    </a:lnTo>
                    <a:lnTo>
                      <a:pt x="546" y="1761"/>
                    </a:lnTo>
                    <a:lnTo>
                      <a:pt x="556" y="1759"/>
                    </a:lnTo>
                    <a:lnTo>
                      <a:pt x="554" y="1757"/>
                    </a:lnTo>
                    <a:lnTo>
                      <a:pt x="556" y="1757"/>
                    </a:lnTo>
                    <a:lnTo>
                      <a:pt x="561" y="1757"/>
                    </a:lnTo>
                    <a:lnTo>
                      <a:pt x="568" y="1757"/>
                    </a:lnTo>
                    <a:lnTo>
                      <a:pt x="571" y="1757"/>
                    </a:lnTo>
                    <a:lnTo>
                      <a:pt x="573" y="1754"/>
                    </a:lnTo>
                    <a:lnTo>
                      <a:pt x="571" y="1752"/>
                    </a:lnTo>
                    <a:lnTo>
                      <a:pt x="566" y="1749"/>
                    </a:lnTo>
                    <a:lnTo>
                      <a:pt x="564" y="1752"/>
                    </a:lnTo>
                    <a:lnTo>
                      <a:pt x="566" y="1752"/>
                    </a:lnTo>
                    <a:lnTo>
                      <a:pt x="566" y="1749"/>
                    </a:lnTo>
                    <a:lnTo>
                      <a:pt x="566" y="1747"/>
                    </a:lnTo>
                    <a:lnTo>
                      <a:pt x="564" y="1747"/>
                    </a:lnTo>
                    <a:lnTo>
                      <a:pt x="564" y="1749"/>
                    </a:lnTo>
                    <a:lnTo>
                      <a:pt x="564" y="1747"/>
                    </a:lnTo>
                    <a:lnTo>
                      <a:pt x="561" y="1747"/>
                    </a:lnTo>
                    <a:lnTo>
                      <a:pt x="564" y="1747"/>
                    </a:lnTo>
                    <a:lnTo>
                      <a:pt x="564" y="1744"/>
                    </a:lnTo>
                    <a:lnTo>
                      <a:pt x="566" y="1744"/>
                    </a:lnTo>
                    <a:lnTo>
                      <a:pt x="566" y="1747"/>
                    </a:lnTo>
                    <a:lnTo>
                      <a:pt x="568" y="1747"/>
                    </a:lnTo>
                    <a:lnTo>
                      <a:pt x="568" y="1744"/>
                    </a:lnTo>
                    <a:lnTo>
                      <a:pt x="568" y="1747"/>
                    </a:lnTo>
                    <a:lnTo>
                      <a:pt x="571" y="1747"/>
                    </a:lnTo>
                    <a:lnTo>
                      <a:pt x="573" y="1747"/>
                    </a:lnTo>
                    <a:lnTo>
                      <a:pt x="573" y="1749"/>
                    </a:lnTo>
                    <a:lnTo>
                      <a:pt x="573" y="1747"/>
                    </a:lnTo>
                    <a:lnTo>
                      <a:pt x="576" y="1747"/>
                    </a:lnTo>
                    <a:lnTo>
                      <a:pt x="576" y="1749"/>
                    </a:lnTo>
                    <a:lnTo>
                      <a:pt x="578" y="1749"/>
                    </a:lnTo>
                    <a:lnTo>
                      <a:pt x="578" y="1752"/>
                    </a:lnTo>
                    <a:lnTo>
                      <a:pt x="581" y="1752"/>
                    </a:lnTo>
                    <a:lnTo>
                      <a:pt x="586" y="1752"/>
                    </a:lnTo>
                    <a:lnTo>
                      <a:pt x="588" y="1752"/>
                    </a:lnTo>
                    <a:lnTo>
                      <a:pt x="591" y="1754"/>
                    </a:lnTo>
                    <a:lnTo>
                      <a:pt x="596" y="1754"/>
                    </a:lnTo>
                    <a:lnTo>
                      <a:pt x="598" y="1754"/>
                    </a:lnTo>
                    <a:lnTo>
                      <a:pt x="601" y="1754"/>
                    </a:lnTo>
                    <a:lnTo>
                      <a:pt x="603" y="1754"/>
                    </a:lnTo>
                    <a:lnTo>
                      <a:pt x="606" y="1754"/>
                    </a:lnTo>
                    <a:lnTo>
                      <a:pt x="608" y="1752"/>
                    </a:lnTo>
                    <a:lnTo>
                      <a:pt x="608" y="1754"/>
                    </a:lnTo>
                    <a:lnTo>
                      <a:pt x="611" y="1754"/>
                    </a:lnTo>
                    <a:lnTo>
                      <a:pt x="611" y="1757"/>
                    </a:lnTo>
                    <a:lnTo>
                      <a:pt x="613" y="1757"/>
                    </a:lnTo>
                    <a:lnTo>
                      <a:pt x="616" y="1757"/>
                    </a:lnTo>
                    <a:lnTo>
                      <a:pt x="618" y="1757"/>
                    </a:lnTo>
                    <a:lnTo>
                      <a:pt x="618" y="1759"/>
                    </a:lnTo>
                    <a:lnTo>
                      <a:pt x="621" y="1759"/>
                    </a:lnTo>
                    <a:lnTo>
                      <a:pt x="623" y="1759"/>
                    </a:lnTo>
                    <a:lnTo>
                      <a:pt x="623" y="1761"/>
                    </a:lnTo>
                    <a:lnTo>
                      <a:pt x="626" y="1761"/>
                    </a:lnTo>
                    <a:lnTo>
                      <a:pt x="626" y="1764"/>
                    </a:lnTo>
                    <a:lnTo>
                      <a:pt x="626" y="1766"/>
                    </a:lnTo>
                    <a:lnTo>
                      <a:pt x="628" y="1766"/>
                    </a:lnTo>
                    <a:lnTo>
                      <a:pt x="628" y="1769"/>
                    </a:lnTo>
                    <a:lnTo>
                      <a:pt x="631" y="1769"/>
                    </a:lnTo>
                    <a:lnTo>
                      <a:pt x="633" y="1769"/>
                    </a:lnTo>
                    <a:lnTo>
                      <a:pt x="636" y="1769"/>
                    </a:lnTo>
                    <a:lnTo>
                      <a:pt x="638" y="1769"/>
                    </a:lnTo>
                    <a:lnTo>
                      <a:pt x="638" y="1766"/>
                    </a:lnTo>
                    <a:lnTo>
                      <a:pt x="641" y="1766"/>
                    </a:lnTo>
                    <a:lnTo>
                      <a:pt x="643" y="1766"/>
                    </a:lnTo>
                    <a:lnTo>
                      <a:pt x="646" y="1766"/>
                    </a:lnTo>
                    <a:lnTo>
                      <a:pt x="646" y="1769"/>
                    </a:lnTo>
                    <a:lnTo>
                      <a:pt x="648" y="1769"/>
                    </a:lnTo>
                    <a:lnTo>
                      <a:pt x="650" y="1769"/>
                    </a:lnTo>
                    <a:lnTo>
                      <a:pt x="653" y="1769"/>
                    </a:lnTo>
                    <a:lnTo>
                      <a:pt x="653" y="1766"/>
                    </a:lnTo>
                    <a:lnTo>
                      <a:pt x="655" y="1766"/>
                    </a:lnTo>
                    <a:lnTo>
                      <a:pt x="658" y="1766"/>
                    </a:lnTo>
                    <a:lnTo>
                      <a:pt x="655" y="1764"/>
                    </a:lnTo>
                    <a:lnTo>
                      <a:pt x="658" y="1764"/>
                    </a:lnTo>
                    <a:lnTo>
                      <a:pt x="658" y="1761"/>
                    </a:lnTo>
                    <a:lnTo>
                      <a:pt x="658" y="1759"/>
                    </a:lnTo>
                    <a:lnTo>
                      <a:pt x="658" y="1757"/>
                    </a:lnTo>
                    <a:lnTo>
                      <a:pt x="655" y="1757"/>
                    </a:lnTo>
                    <a:lnTo>
                      <a:pt x="655" y="1754"/>
                    </a:lnTo>
                    <a:lnTo>
                      <a:pt x="655" y="1752"/>
                    </a:lnTo>
                    <a:lnTo>
                      <a:pt x="653" y="1752"/>
                    </a:lnTo>
                    <a:lnTo>
                      <a:pt x="653" y="1749"/>
                    </a:lnTo>
                    <a:lnTo>
                      <a:pt x="650" y="1747"/>
                    </a:lnTo>
                    <a:lnTo>
                      <a:pt x="653" y="1747"/>
                    </a:lnTo>
                    <a:lnTo>
                      <a:pt x="655" y="1747"/>
                    </a:lnTo>
                    <a:lnTo>
                      <a:pt x="655" y="1744"/>
                    </a:lnTo>
                    <a:lnTo>
                      <a:pt x="655" y="1742"/>
                    </a:lnTo>
                    <a:lnTo>
                      <a:pt x="658" y="1742"/>
                    </a:lnTo>
                    <a:lnTo>
                      <a:pt x="660" y="1742"/>
                    </a:lnTo>
                    <a:lnTo>
                      <a:pt x="660" y="1739"/>
                    </a:lnTo>
                    <a:lnTo>
                      <a:pt x="663" y="1739"/>
                    </a:lnTo>
                    <a:lnTo>
                      <a:pt x="665" y="1739"/>
                    </a:lnTo>
                    <a:lnTo>
                      <a:pt x="665" y="1737"/>
                    </a:lnTo>
                    <a:lnTo>
                      <a:pt x="663" y="1737"/>
                    </a:lnTo>
                    <a:lnTo>
                      <a:pt x="665" y="1737"/>
                    </a:lnTo>
                    <a:lnTo>
                      <a:pt x="668" y="1737"/>
                    </a:lnTo>
                    <a:lnTo>
                      <a:pt x="668" y="1734"/>
                    </a:lnTo>
                    <a:lnTo>
                      <a:pt x="670" y="1734"/>
                    </a:lnTo>
                    <a:lnTo>
                      <a:pt x="670" y="1732"/>
                    </a:lnTo>
                    <a:lnTo>
                      <a:pt x="670" y="1729"/>
                    </a:lnTo>
                    <a:lnTo>
                      <a:pt x="673" y="1729"/>
                    </a:lnTo>
                    <a:lnTo>
                      <a:pt x="675" y="1729"/>
                    </a:lnTo>
                    <a:lnTo>
                      <a:pt x="678" y="1729"/>
                    </a:lnTo>
                    <a:lnTo>
                      <a:pt x="680" y="1729"/>
                    </a:lnTo>
                    <a:lnTo>
                      <a:pt x="683" y="1727"/>
                    </a:lnTo>
                    <a:lnTo>
                      <a:pt x="685" y="1727"/>
                    </a:lnTo>
                    <a:lnTo>
                      <a:pt x="688" y="1727"/>
                    </a:lnTo>
                    <a:lnTo>
                      <a:pt x="690" y="1727"/>
                    </a:lnTo>
                    <a:lnTo>
                      <a:pt x="693" y="1727"/>
                    </a:lnTo>
                    <a:lnTo>
                      <a:pt x="693" y="1724"/>
                    </a:lnTo>
                    <a:lnTo>
                      <a:pt x="695" y="1724"/>
                    </a:lnTo>
                    <a:lnTo>
                      <a:pt x="695" y="1722"/>
                    </a:lnTo>
                    <a:lnTo>
                      <a:pt x="698" y="1722"/>
                    </a:lnTo>
                    <a:lnTo>
                      <a:pt x="700" y="1722"/>
                    </a:lnTo>
                    <a:lnTo>
                      <a:pt x="700" y="1719"/>
                    </a:lnTo>
                    <a:lnTo>
                      <a:pt x="700" y="1717"/>
                    </a:lnTo>
                    <a:lnTo>
                      <a:pt x="698" y="1717"/>
                    </a:lnTo>
                    <a:lnTo>
                      <a:pt x="695" y="1717"/>
                    </a:lnTo>
                    <a:lnTo>
                      <a:pt x="693" y="1717"/>
                    </a:lnTo>
                    <a:lnTo>
                      <a:pt x="690" y="1717"/>
                    </a:lnTo>
                    <a:lnTo>
                      <a:pt x="688" y="1717"/>
                    </a:lnTo>
                    <a:lnTo>
                      <a:pt x="685" y="1717"/>
                    </a:lnTo>
                    <a:lnTo>
                      <a:pt x="683" y="1717"/>
                    </a:lnTo>
                    <a:lnTo>
                      <a:pt x="680" y="1717"/>
                    </a:lnTo>
                    <a:lnTo>
                      <a:pt x="678" y="1714"/>
                    </a:lnTo>
                    <a:lnTo>
                      <a:pt x="675" y="1714"/>
                    </a:lnTo>
                    <a:lnTo>
                      <a:pt x="673" y="1714"/>
                    </a:lnTo>
                    <a:lnTo>
                      <a:pt x="673" y="1712"/>
                    </a:lnTo>
                    <a:lnTo>
                      <a:pt x="670" y="1712"/>
                    </a:lnTo>
                    <a:lnTo>
                      <a:pt x="670" y="1714"/>
                    </a:lnTo>
                    <a:lnTo>
                      <a:pt x="668" y="1714"/>
                    </a:lnTo>
                    <a:lnTo>
                      <a:pt x="665" y="1714"/>
                    </a:lnTo>
                    <a:lnTo>
                      <a:pt x="665" y="1712"/>
                    </a:lnTo>
                    <a:lnTo>
                      <a:pt x="665" y="1709"/>
                    </a:lnTo>
                    <a:lnTo>
                      <a:pt x="665" y="1707"/>
                    </a:lnTo>
                    <a:lnTo>
                      <a:pt x="665" y="1704"/>
                    </a:lnTo>
                    <a:lnTo>
                      <a:pt x="663" y="1704"/>
                    </a:lnTo>
                    <a:lnTo>
                      <a:pt x="665" y="1704"/>
                    </a:lnTo>
                    <a:lnTo>
                      <a:pt x="665" y="1702"/>
                    </a:lnTo>
                    <a:lnTo>
                      <a:pt x="668" y="1702"/>
                    </a:lnTo>
                    <a:lnTo>
                      <a:pt x="668" y="1699"/>
                    </a:lnTo>
                    <a:lnTo>
                      <a:pt x="665" y="1699"/>
                    </a:lnTo>
                    <a:lnTo>
                      <a:pt x="665" y="1697"/>
                    </a:lnTo>
                    <a:lnTo>
                      <a:pt x="668" y="1697"/>
                    </a:lnTo>
                    <a:lnTo>
                      <a:pt x="668" y="1694"/>
                    </a:lnTo>
                    <a:lnTo>
                      <a:pt x="665" y="1694"/>
                    </a:lnTo>
                    <a:lnTo>
                      <a:pt x="665" y="1692"/>
                    </a:lnTo>
                    <a:lnTo>
                      <a:pt x="663" y="1692"/>
                    </a:lnTo>
                    <a:lnTo>
                      <a:pt x="663" y="1689"/>
                    </a:lnTo>
                    <a:lnTo>
                      <a:pt x="660" y="1689"/>
                    </a:lnTo>
                    <a:lnTo>
                      <a:pt x="658" y="1689"/>
                    </a:lnTo>
                    <a:lnTo>
                      <a:pt x="658" y="1687"/>
                    </a:lnTo>
                    <a:lnTo>
                      <a:pt x="655" y="1687"/>
                    </a:lnTo>
                    <a:lnTo>
                      <a:pt x="653" y="1687"/>
                    </a:lnTo>
                    <a:lnTo>
                      <a:pt x="650" y="1687"/>
                    </a:lnTo>
                    <a:lnTo>
                      <a:pt x="650" y="1689"/>
                    </a:lnTo>
                    <a:lnTo>
                      <a:pt x="648" y="1692"/>
                    </a:lnTo>
                    <a:lnTo>
                      <a:pt x="646" y="1692"/>
                    </a:lnTo>
                    <a:lnTo>
                      <a:pt x="646" y="1694"/>
                    </a:lnTo>
                    <a:lnTo>
                      <a:pt x="643" y="1694"/>
                    </a:lnTo>
                    <a:lnTo>
                      <a:pt x="641" y="1694"/>
                    </a:lnTo>
                    <a:lnTo>
                      <a:pt x="638" y="1694"/>
                    </a:lnTo>
                    <a:lnTo>
                      <a:pt x="638" y="1697"/>
                    </a:lnTo>
                    <a:lnTo>
                      <a:pt x="636" y="1697"/>
                    </a:lnTo>
                    <a:lnTo>
                      <a:pt x="633" y="1697"/>
                    </a:lnTo>
                    <a:lnTo>
                      <a:pt x="631" y="1697"/>
                    </a:lnTo>
                    <a:lnTo>
                      <a:pt x="628" y="1697"/>
                    </a:lnTo>
                    <a:lnTo>
                      <a:pt x="626" y="1697"/>
                    </a:lnTo>
                    <a:lnTo>
                      <a:pt x="623" y="1697"/>
                    </a:lnTo>
                    <a:lnTo>
                      <a:pt x="621" y="1697"/>
                    </a:lnTo>
                    <a:lnTo>
                      <a:pt x="618" y="1697"/>
                    </a:lnTo>
                    <a:lnTo>
                      <a:pt x="616" y="1697"/>
                    </a:lnTo>
                    <a:lnTo>
                      <a:pt x="613" y="1697"/>
                    </a:lnTo>
                    <a:lnTo>
                      <a:pt x="611" y="1697"/>
                    </a:lnTo>
                    <a:lnTo>
                      <a:pt x="608" y="1697"/>
                    </a:lnTo>
                    <a:lnTo>
                      <a:pt x="606" y="1697"/>
                    </a:lnTo>
                    <a:lnTo>
                      <a:pt x="603" y="1697"/>
                    </a:lnTo>
                    <a:lnTo>
                      <a:pt x="601" y="1697"/>
                    </a:lnTo>
                    <a:lnTo>
                      <a:pt x="598" y="1697"/>
                    </a:lnTo>
                    <a:lnTo>
                      <a:pt x="596" y="1699"/>
                    </a:lnTo>
                    <a:lnTo>
                      <a:pt x="591" y="1699"/>
                    </a:lnTo>
                    <a:lnTo>
                      <a:pt x="588" y="1702"/>
                    </a:lnTo>
                    <a:lnTo>
                      <a:pt x="586" y="1702"/>
                    </a:lnTo>
                    <a:lnTo>
                      <a:pt x="583" y="1699"/>
                    </a:lnTo>
                    <a:lnTo>
                      <a:pt x="581" y="1699"/>
                    </a:lnTo>
                    <a:lnTo>
                      <a:pt x="578" y="1699"/>
                    </a:lnTo>
                    <a:lnTo>
                      <a:pt x="576" y="1699"/>
                    </a:lnTo>
                    <a:lnTo>
                      <a:pt x="573" y="1699"/>
                    </a:lnTo>
                    <a:lnTo>
                      <a:pt x="571" y="1699"/>
                    </a:lnTo>
                    <a:lnTo>
                      <a:pt x="568" y="1699"/>
                    </a:lnTo>
                    <a:lnTo>
                      <a:pt x="566" y="1699"/>
                    </a:lnTo>
                    <a:lnTo>
                      <a:pt x="564" y="1697"/>
                    </a:lnTo>
                    <a:lnTo>
                      <a:pt x="566" y="1694"/>
                    </a:lnTo>
                    <a:lnTo>
                      <a:pt x="568" y="1692"/>
                    </a:lnTo>
                    <a:lnTo>
                      <a:pt x="566" y="1692"/>
                    </a:lnTo>
                    <a:lnTo>
                      <a:pt x="564" y="1689"/>
                    </a:lnTo>
                    <a:lnTo>
                      <a:pt x="566" y="1689"/>
                    </a:lnTo>
                    <a:lnTo>
                      <a:pt x="568" y="1689"/>
                    </a:lnTo>
                    <a:lnTo>
                      <a:pt x="568" y="1687"/>
                    </a:lnTo>
                    <a:lnTo>
                      <a:pt x="568" y="1684"/>
                    </a:lnTo>
                    <a:lnTo>
                      <a:pt x="568" y="1682"/>
                    </a:lnTo>
                    <a:lnTo>
                      <a:pt x="566" y="1682"/>
                    </a:lnTo>
                    <a:lnTo>
                      <a:pt x="564" y="1682"/>
                    </a:lnTo>
                    <a:lnTo>
                      <a:pt x="561" y="1682"/>
                    </a:lnTo>
                    <a:lnTo>
                      <a:pt x="559" y="1684"/>
                    </a:lnTo>
                    <a:lnTo>
                      <a:pt x="556" y="1680"/>
                    </a:lnTo>
                    <a:lnTo>
                      <a:pt x="556" y="1677"/>
                    </a:lnTo>
                    <a:lnTo>
                      <a:pt x="554" y="1677"/>
                    </a:lnTo>
                    <a:lnTo>
                      <a:pt x="551" y="1677"/>
                    </a:lnTo>
                    <a:close/>
                  </a:path>
                </a:pathLst>
              </a:custGeom>
              <a:solidFill>
                <a:schemeClr val="tx2">
                  <a:lumMod val="20000"/>
                  <a:lumOff val="80000"/>
                </a:schemeClr>
              </a:solid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8" name="Freeform 7"/>
              <p:cNvSpPr>
                <a:spLocks/>
              </p:cNvSpPr>
              <p:nvPr/>
            </p:nvSpPr>
            <p:spPr bwMode="auto">
              <a:xfrm>
                <a:off x="1270" y="1883"/>
                <a:ext cx="166" cy="92"/>
              </a:xfrm>
              <a:custGeom>
                <a:avLst/>
                <a:gdLst/>
                <a:ahLst/>
                <a:cxnLst>
                  <a:cxn ang="0">
                    <a:pos x="54" y="25"/>
                  </a:cxn>
                  <a:cxn ang="0">
                    <a:pos x="69" y="20"/>
                  </a:cxn>
                  <a:cxn ang="0">
                    <a:pos x="82" y="20"/>
                  </a:cxn>
                  <a:cxn ang="0">
                    <a:pos x="94" y="20"/>
                  </a:cxn>
                  <a:cxn ang="0">
                    <a:pos x="104" y="17"/>
                  </a:cxn>
                  <a:cxn ang="0">
                    <a:pos x="114" y="15"/>
                  </a:cxn>
                  <a:cxn ang="0">
                    <a:pos x="124" y="10"/>
                  </a:cxn>
                  <a:cxn ang="0">
                    <a:pos x="131" y="15"/>
                  </a:cxn>
                  <a:cxn ang="0">
                    <a:pos x="131" y="22"/>
                  </a:cxn>
                  <a:cxn ang="0">
                    <a:pos x="129" y="27"/>
                  </a:cxn>
                  <a:cxn ang="0">
                    <a:pos x="131" y="37"/>
                  </a:cxn>
                  <a:cxn ang="0">
                    <a:pos x="139" y="37"/>
                  </a:cxn>
                  <a:cxn ang="0">
                    <a:pos x="151" y="40"/>
                  </a:cxn>
                  <a:cxn ang="0">
                    <a:pos x="164" y="40"/>
                  </a:cxn>
                  <a:cxn ang="0">
                    <a:pos x="161" y="45"/>
                  </a:cxn>
                  <a:cxn ang="0">
                    <a:pos x="154" y="50"/>
                  </a:cxn>
                  <a:cxn ang="0">
                    <a:pos x="141" y="52"/>
                  </a:cxn>
                  <a:cxn ang="0">
                    <a:pos x="134" y="57"/>
                  </a:cxn>
                  <a:cxn ang="0">
                    <a:pos x="131" y="62"/>
                  </a:cxn>
                  <a:cxn ang="0">
                    <a:pos x="121" y="65"/>
                  </a:cxn>
                  <a:cxn ang="0">
                    <a:pos x="119" y="72"/>
                  </a:cxn>
                  <a:cxn ang="0">
                    <a:pos x="124" y="80"/>
                  </a:cxn>
                  <a:cxn ang="0">
                    <a:pos x="124" y="89"/>
                  </a:cxn>
                  <a:cxn ang="0">
                    <a:pos x="114" y="92"/>
                  </a:cxn>
                  <a:cxn ang="0">
                    <a:pos x="104" y="89"/>
                  </a:cxn>
                  <a:cxn ang="0">
                    <a:pos x="94" y="92"/>
                  </a:cxn>
                  <a:cxn ang="0">
                    <a:pos x="89" y="84"/>
                  </a:cxn>
                  <a:cxn ang="0">
                    <a:pos x="82" y="80"/>
                  </a:cxn>
                  <a:cxn ang="0">
                    <a:pos x="74" y="75"/>
                  </a:cxn>
                  <a:cxn ang="0">
                    <a:pos x="62" y="77"/>
                  </a:cxn>
                  <a:cxn ang="0">
                    <a:pos x="44" y="75"/>
                  </a:cxn>
                  <a:cxn ang="0">
                    <a:pos x="39" y="72"/>
                  </a:cxn>
                  <a:cxn ang="0">
                    <a:pos x="34" y="70"/>
                  </a:cxn>
                  <a:cxn ang="0">
                    <a:pos x="27" y="70"/>
                  </a:cxn>
                  <a:cxn ang="0">
                    <a:pos x="32" y="72"/>
                  </a:cxn>
                  <a:cxn ang="0">
                    <a:pos x="39" y="77"/>
                  </a:cxn>
                  <a:cxn ang="0">
                    <a:pos x="20" y="80"/>
                  </a:cxn>
                  <a:cxn ang="0">
                    <a:pos x="12" y="77"/>
                  </a:cxn>
                  <a:cxn ang="0">
                    <a:pos x="7" y="75"/>
                  </a:cxn>
                  <a:cxn ang="0">
                    <a:pos x="2" y="75"/>
                  </a:cxn>
                  <a:cxn ang="0">
                    <a:pos x="5" y="65"/>
                  </a:cxn>
                  <a:cxn ang="0">
                    <a:pos x="20" y="57"/>
                  </a:cxn>
                  <a:cxn ang="0">
                    <a:pos x="25" y="50"/>
                  </a:cxn>
                  <a:cxn ang="0">
                    <a:pos x="27" y="35"/>
                  </a:cxn>
                  <a:cxn ang="0">
                    <a:pos x="27" y="27"/>
                  </a:cxn>
                  <a:cxn ang="0">
                    <a:pos x="22" y="20"/>
                  </a:cxn>
                  <a:cxn ang="0">
                    <a:pos x="7" y="15"/>
                  </a:cxn>
                  <a:cxn ang="0">
                    <a:pos x="2" y="5"/>
                  </a:cxn>
                  <a:cxn ang="0">
                    <a:pos x="5" y="0"/>
                  </a:cxn>
                  <a:cxn ang="0">
                    <a:pos x="12" y="5"/>
                  </a:cxn>
                  <a:cxn ang="0">
                    <a:pos x="22" y="0"/>
                  </a:cxn>
                  <a:cxn ang="0">
                    <a:pos x="32" y="5"/>
                  </a:cxn>
                  <a:cxn ang="0">
                    <a:pos x="32" y="12"/>
                  </a:cxn>
                  <a:cxn ang="0">
                    <a:pos x="30" y="20"/>
                  </a:cxn>
                  <a:cxn ang="0">
                    <a:pos x="42" y="22"/>
                  </a:cxn>
                </a:cxnLst>
                <a:rect l="0" t="0" r="r" b="b"/>
                <a:pathLst>
                  <a:path w="166" h="92">
                    <a:moveTo>
                      <a:pt x="44" y="22"/>
                    </a:moveTo>
                    <a:lnTo>
                      <a:pt x="47" y="22"/>
                    </a:lnTo>
                    <a:lnTo>
                      <a:pt x="49" y="22"/>
                    </a:lnTo>
                    <a:lnTo>
                      <a:pt x="52" y="25"/>
                    </a:lnTo>
                    <a:lnTo>
                      <a:pt x="54" y="25"/>
                    </a:lnTo>
                    <a:lnTo>
                      <a:pt x="57" y="22"/>
                    </a:lnTo>
                    <a:lnTo>
                      <a:pt x="62" y="22"/>
                    </a:lnTo>
                    <a:lnTo>
                      <a:pt x="64" y="20"/>
                    </a:lnTo>
                    <a:lnTo>
                      <a:pt x="67" y="20"/>
                    </a:lnTo>
                    <a:lnTo>
                      <a:pt x="69" y="20"/>
                    </a:lnTo>
                    <a:lnTo>
                      <a:pt x="72" y="20"/>
                    </a:lnTo>
                    <a:lnTo>
                      <a:pt x="74" y="20"/>
                    </a:lnTo>
                    <a:lnTo>
                      <a:pt x="77" y="20"/>
                    </a:lnTo>
                    <a:lnTo>
                      <a:pt x="79" y="20"/>
                    </a:lnTo>
                    <a:lnTo>
                      <a:pt x="82" y="20"/>
                    </a:lnTo>
                    <a:lnTo>
                      <a:pt x="84" y="20"/>
                    </a:lnTo>
                    <a:lnTo>
                      <a:pt x="87" y="20"/>
                    </a:lnTo>
                    <a:lnTo>
                      <a:pt x="89" y="20"/>
                    </a:lnTo>
                    <a:lnTo>
                      <a:pt x="92" y="20"/>
                    </a:lnTo>
                    <a:lnTo>
                      <a:pt x="94" y="20"/>
                    </a:lnTo>
                    <a:lnTo>
                      <a:pt x="97" y="20"/>
                    </a:lnTo>
                    <a:lnTo>
                      <a:pt x="99" y="20"/>
                    </a:lnTo>
                    <a:lnTo>
                      <a:pt x="102" y="20"/>
                    </a:lnTo>
                    <a:lnTo>
                      <a:pt x="104" y="20"/>
                    </a:lnTo>
                    <a:lnTo>
                      <a:pt x="104" y="17"/>
                    </a:lnTo>
                    <a:lnTo>
                      <a:pt x="107" y="17"/>
                    </a:lnTo>
                    <a:lnTo>
                      <a:pt x="109" y="17"/>
                    </a:lnTo>
                    <a:lnTo>
                      <a:pt x="112" y="17"/>
                    </a:lnTo>
                    <a:lnTo>
                      <a:pt x="112" y="15"/>
                    </a:lnTo>
                    <a:lnTo>
                      <a:pt x="114" y="15"/>
                    </a:lnTo>
                    <a:lnTo>
                      <a:pt x="116" y="12"/>
                    </a:lnTo>
                    <a:lnTo>
                      <a:pt x="116" y="10"/>
                    </a:lnTo>
                    <a:lnTo>
                      <a:pt x="119" y="10"/>
                    </a:lnTo>
                    <a:lnTo>
                      <a:pt x="121" y="10"/>
                    </a:lnTo>
                    <a:lnTo>
                      <a:pt x="124" y="10"/>
                    </a:lnTo>
                    <a:lnTo>
                      <a:pt x="124" y="12"/>
                    </a:lnTo>
                    <a:lnTo>
                      <a:pt x="126" y="12"/>
                    </a:lnTo>
                    <a:lnTo>
                      <a:pt x="129" y="12"/>
                    </a:lnTo>
                    <a:lnTo>
                      <a:pt x="129" y="15"/>
                    </a:lnTo>
                    <a:lnTo>
                      <a:pt x="131" y="15"/>
                    </a:lnTo>
                    <a:lnTo>
                      <a:pt x="131" y="17"/>
                    </a:lnTo>
                    <a:lnTo>
                      <a:pt x="134" y="17"/>
                    </a:lnTo>
                    <a:lnTo>
                      <a:pt x="134" y="20"/>
                    </a:lnTo>
                    <a:lnTo>
                      <a:pt x="131" y="20"/>
                    </a:lnTo>
                    <a:lnTo>
                      <a:pt x="131" y="22"/>
                    </a:lnTo>
                    <a:lnTo>
                      <a:pt x="134" y="22"/>
                    </a:lnTo>
                    <a:lnTo>
                      <a:pt x="134" y="25"/>
                    </a:lnTo>
                    <a:lnTo>
                      <a:pt x="131" y="25"/>
                    </a:lnTo>
                    <a:lnTo>
                      <a:pt x="131" y="27"/>
                    </a:lnTo>
                    <a:lnTo>
                      <a:pt x="129" y="27"/>
                    </a:lnTo>
                    <a:lnTo>
                      <a:pt x="131" y="27"/>
                    </a:lnTo>
                    <a:lnTo>
                      <a:pt x="131" y="30"/>
                    </a:lnTo>
                    <a:lnTo>
                      <a:pt x="131" y="32"/>
                    </a:lnTo>
                    <a:lnTo>
                      <a:pt x="131" y="35"/>
                    </a:lnTo>
                    <a:lnTo>
                      <a:pt x="131" y="37"/>
                    </a:lnTo>
                    <a:lnTo>
                      <a:pt x="134" y="37"/>
                    </a:lnTo>
                    <a:lnTo>
                      <a:pt x="136" y="37"/>
                    </a:lnTo>
                    <a:lnTo>
                      <a:pt x="136" y="35"/>
                    </a:lnTo>
                    <a:lnTo>
                      <a:pt x="139" y="35"/>
                    </a:lnTo>
                    <a:lnTo>
                      <a:pt x="139" y="37"/>
                    </a:lnTo>
                    <a:lnTo>
                      <a:pt x="141" y="37"/>
                    </a:lnTo>
                    <a:lnTo>
                      <a:pt x="144" y="37"/>
                    </a:lnTo>
                    <a:lnTo>
                      <a:pt x="146" y="40"/>
                    </a:lnTo>
                    <a:lnTo>
                      <a:pt x="149" y="40"/>
                    </a:lnTo>
                    <a:lnTo>
                      <a:pt x="151" y="40"/>
                    </a:lnTo>
                    <a:lnTo>
                      <a:pt x="154" y="40"/>
                    </a:lnTo>
                    <a:lnTo>
                      <a:pt x="156" y="40"/>
                    </a:lnTo>
                    <a:lnTo>
                      <a:pt x="159" y="40"/>
                    </a:lnTo>
                    <a:lnTo>
                      <a:pt x="161" y="40"/>
                    </a:lnTo>
                    <a:lnTo>
                      <a:pt x="164" y="40"/>
                    </a:lnTo>
                    <a:lnTo>
                      <a:pt x="166" y="40"/>
                    </a:lnTo>
                    <a:lnTo>
                      <a:pt x="166" y="42"/>
                    </a:lnTo>
                    <a:lnTo>
                      <a:pt x="166" y="45"/>
                    </a:lnTo>
                    <a:lnTo>
                      <a:pt x="164" y="45"/>
                    </a:lnTo>
                    <a:lnTo>
                      <a:pt x="161" y="45"/>
                    </a:lnTo>
                    <a:lnTo>
                      <a:pt x="161" y="47"/>
                    </a:lnTo>
                    <a:lnTo>
                      <a:pt x="159" y="47"/>
                    </a:lnTo>
                    <a:lnTo>
                      <a:pt x="159" y="50"/>
                    </a:lnTo>
                    <a:lnTo>
                      <a:pt x="156" y="50"/>
                    </a:lnTo>
                    <a:lnTo>
                      <a:pt x="154" y="50"/>
                    </a:lnTo>
                    <a:lnTo>
                      <a:pt x="151" y="50"/>
                    </a:lnTo>
                    <a:lnTo>
                      <a:pt x="149" y="50"/>
                    </a:lnTo>
                    <a:lnTo>
                      <a:pt x="146" y="52"/>
                    </a:lnTo>
                    <a:lnTo>
                      <a:pt x="144" y="52"/>
                    </a:lnTo>
                    <a:lnTo>
                      <a:pt x="141" y="52"/>
                    </a:lnTo>
                    <a:lnTo>
                      <a:pt x="139" y="52"/>
                    </a:lnTo>
                    <a:lnTo>
                      <a:pt x="136" y="52"/>
                    </a:lnTo>
                    <a:lnTo>
                      <a:pt x="136" y="55"/>
                    </a:lnTo>
                    <a:lnTo>
                      <a:pt x="136" y="57"/>
                    </a:lnTo>
                    <a:lnTo>
                      <a:pt x="134" y="57"/>
                    </a:lnTo>
                    <a:lnTo>
                      <a:pt x="134" y="60"/>
                    </a:lnTo>
                    <a:lnTo>
                      <a:pt x="131" y="60"/>
                    </a:lnTo>
                    <a:lnTo>
                      <a:pt x="129" y="60"/>
                    </a:lnTo>
                    <a:lnTo>
                      <a:pt x="131" y="60"/>
                    </a:lnTo>
                    <a:lnTo>
                      <a:pt x="131" y="62"/>
                    </a:lnTo>
                    <a:lnTo>
                      <a:pt x="129" y="62"/>
                    </a:lnTo>
                    <a:lnTo>
                      <a:pt x="126" y="62"/>
                    </a:lnTo>
                    <a:lnTo>
                      <a:pt x="126" y="65"/>
                    </a:lnTo>
                    <a:lnTo>
                      <a:pt x="124" y="65"/>
                    </a:lnTo>
                    <a:lnTo>
                      <a:pt x="121" y="65"/>
                    </a:lnTo>
                    <a:lnTo>
                      <a:pt x="121" y="67"/>
                    </a:lnTo>
                    <a:lnTo>
                      <a:pt x="121" y="70"/>
                    </a:lnTo>
                    <a:lnTo>
                      <a:pt x="119" y="70"/>
                    </a:lnTo>
                    <a:lnTo>
                      <a:pt x="116" y="70"/>
                    </a:lnTo>
                    <a:lnTo>
                      <a:pt x="119" y="72"/>
                    </a:lnTo>
                    <a:lnTo>
                      <a:pt x="119" y="75"/>
                    </a:lnTo>
                    <a:lnTo>
                      <a:pt x="121" y="75"/>
                    </a:lnTo>
                    <a:lnTo>
                      <a:pt x="121" y="77"/>
                    </a:lnTo>
                    <a:lnTo>
                      <a:pt x="121" y="80"/>
                    </a:lnTo>
                    <a:lnTo>
                      <a:pt x="124" y="80"/>
                    </a:lnTo>
                    <a:lnTo>
                      <a:pt x="124" y="82"/>
                    </a:lnTo>
                    <a:lnTo>
                      <a:pt x="124" y="84"/>
                    </a:lnTo>
                    <a:lnTo>
                      <a:pt x="124" y="87"/>
                    </a:lnTo>
                    <a:lnTo>
                      <a:pt x="121" y="87"/>
                    </a:lnTo>
                    <a:lnTo>
                      <a:pt x="124" y="89"/>
                    </a:lnTo>
                    <a:lnTo>
                      <a:pt x="121" y="89"/>
                    </a:lnTo>
                    <a:lnTo>
                      <a:pt x="119" y="89"/>
                    </a:lnTo>
                    <a:lnTo>
                      <a:pt x="119" y="92"/>
                    </a:lnTo>
                    <a:lnTo>
                      <a:pt x="116" y="92"/>
                    </a:lnTo>
                    <a:lnTo>
                      <a:pt x="114" y="92"/>
                    </a:lnTo>
                    <a:lnTo>
                      <a:pt x="112" y="92"/>
                    </a:lnTo>
                    <a:lnTo>
                      <a:pt x="112" y="89"/>
                    </a:lnTo>
                    <a:lnTo>
                      <a:pt x="109" y="89"/>
                    </a:lnTo>
                    <a:lnTo>
                      <a:pt x="107" y="89"/>
                    </a:lnTo>
                    <a:lnTo>
                      <a:pt x="104" y="89"/>
                    </a:lnTo>
                    <a:lnTo>
                      <a:pt x="104" y="92"/>
                    </a:lnTo>
                    <a:lnTo>
                      <a:pt x="102" y="92"/>
                    </a:lnTo>
                    <a:lnTo>
                      <a:pt x="99" y="92"/>
                    </a:lnTo>
                    <a:lnTo>
                      <a:pt x="97" y="92"/>
                    </a:lnTo>
                    <a:lnTo>
                      <a:pt x="94" y="92"/>
                    </a:lnTo>
                    <a:lnTo>
                      <a:pt x="94" y="89"/>
                    </a:lnTo>
                    <a:lnTo>
                      <a:pt x="92" y="89"/>
                    </a:lnTo>
                    <a:lnTo>
                      <a:pt x="92" y="87"/>
                    </a:lnTo>
                    <a:lnTo>
                      <a:pt x="92" y="84"/>
                    </a:lnTo>
                    <a:lnTo>
                      <a:pt x="89" y="84"/>
                    </a:lnTo>
                    <a:lnTo>
                      <a:pt x="89" y="82"/>
                    </a:lnTo>
                    <a:lnTo>
                      <a:pt x="87" y="82"/>
                    </a:lnTo>
                    <a:lnTo>
                      <a:pt x="84" y="82"/>
                    </a:lnTo>
                    <a:lnTo>
                      <a:pt x="84" y="80"/>
                    </a:lnTo>
                    <a:lnTo>
                      <a:pt x="82" y="80"/>
                    </a:lnTo>
                    <a:lnTo>
                      <a:pt x="79" y="80"/>
                    </a:lnTo>
                    <a:lnTo>
                      <a:pt x="77" y="80"/>
                    </a:lnTo>
                    <a:lnTo>
                      <a:pt x="77" y="77"/>
                    </a:lnTo>
                    <a:lnTo>
                      <a:pt x="74" y="77"/>
                    </a:lnTo>
                    <a:lnTo>
                      <a:pt x="74" y="75"/>
                    </a:lnTo>
                    <a:lnTo>
                      <a:pt x="72" y="77"/>
                    </a:lnTo>
                    <a:lnTo>
                      <a:pt x="69" y="77"/>
                    </a:lnTo>
                    <a:lnTo>
                      <a:pt x="67" y="77"/>
                    </a:lnTo>
                    <a:lnTo>
                      <a:pt x="64" y="77"/>
                    </a:lnTo>
                    <a:lnTo>
                      <a:pt x="62" y="77"/>
                    </a:lnTo>
                    <a:lnTo>
                      <a:pt x="57" y="77"/>
                    </a:lnTo>
                    <a:lnTo>
                      <a:pt x="54" y="75"/>
                    </a:lnTo>
                    <a:lnTo>
                      <a:pt x="52" y="75"/>
                    </a:lnTo>
                    <a:lnTo>
                      <a:pt x="47" y="75"/>
                    </a:lnTo>
                    <a:lnTo>
                      <a:pt x="44" y="75"/>
                    </a:lnTo>
                    <a:lnTo>
                      <a:pt x="44" y="72"/>
                    </a:lnTo>
                    <a:lnTo>
                      <a:pt x="42" y="72"/>
                    </a:lnTo>
                    <a:lnTo>
                      <a:pt x="42" y="70"/>
                    </a:lnTo>
                    <a:lnTo>
                      <a:pt x="39" y="70"/>
                    </a:lnTo>
                    <a:lnTo>
                      <a:pt x="39" y="72"/>
                    </a:lnTo>
                    <a:lnTo>
                      <a:pt x="39" y="70"/>
                    </a:lnTo>
                    <a:lnTo>
                      <a:pt x="37" y="70"/>
                    </a:lnTo>
                    <a:lnTo>
                      <a:pt x="34" y="70"/>
                    </a:lnTo>
                    <a:lnTo>
                      <a:pt x="34" y="67"/>
                    </a:lnTo>
                    <a:lnTo>
                      <a:pt x="34" y="70"/>
                    </a:lnTo>
                    <a:lnTo>
                      <a:pt x="32" y="70"/>
                    </a:lnTo>
                    <a:lnTo>
                      <a:pt x="32" y="67"/>
                    </a:lnTo>
                    <a:lnTo>
                      <a:pt x="30" y="67"/>
                    </a:lnTo>
                    <a:lnTo>
                      <a:pt x="30" y="70"/>
                    </a:lnTo>
                    <a:lnTo>
                      <a:pt x="27" y="70"/>
                    </a:lnTo>
                    <a:lnTo>
                      <a:pt x="30" y="70"/>
                    </a:lnTo>
                    <a:lnTo>
                      <a:pt x="30" y="72"/>
                    </a:lnTo>
                    <a:lnTo>
                      <a:pt x="30" y="70"/>
                    </a:lnTo>
                    <a:lnTo>
                      <a:pt x="32" y="70"/>
                    </a:lnTo>
                    <a:lnTo>
                      <a:pt x="32" y="72"/>
                    </a:lnTo>
                    <a:lnTo>
                      <a:pt x="32" y="75"/>
                    </a:lnTo>
                    <a:lnTo>
                      <a:pt x="30" y="75"/>
                    </a:lnTo>
                    <a:lnTo>
                      <a:pt x="32" y="72"/>
                    </a:lnTo>
                    <a:lnTo>
                      <a:pt x="37" y="75"/>
                    </a:lnTo>
                    <a:lnTo>
                      <a:pt x="39" y="77"/>
                    </a:lnTo>
                    <a:lnTo>
                      <a:pt x="37" y="80"/>
                    </a:lnTo>
                    <a:lnTo>
                      <a:pt x="34" y="80"/>
                    </a:lnTo>
                    <a:lnTo>
                      <a:pt x="27" y="80"/>
                    </a:lnTo>
                    <a:lnTo>
                      <a:pt x="22" y="80"/>
                    </a:lnTo>
                    <a:lnTo>
                      <a:pt x="20" y="80"/>
                    </a:lnTo>
                    <a:lnTo>
                      <a:pt x="22" y="82"/>
                    </a:lnTo>
                    <a:lnTo>
                      <a:pt x="12" y="84"/>
                    </a:lnTo>
                    <a:lnTo>
                      <a:pt x="12" y="82"/>
                    </a:lnTo>
                    <a:lnTo>
                      <a:pt x="12" y="80"/>
                    </a:lnTo>
                    <a:lnTo>
                      <a:pt x="12" y="77"/>
                    </a:lnTo>
                    <a:lnTo>
                      <a:pt x="10" y="77"/>
                    </a:lnTo>
                    <a:lnTo>
                      <a:pt x="12" y="77"/>
                    </a:lnTo>
                    <a:lnTo>
                      <a:pt x="10" y="77"/>
                    </a:lnTo>
                    <a:lnTo>
                      <a:pt x="10" y="75"/>
                    </a:lnTo>
                    <a:lnTo>
                      <a:pt x="7" y="75"/>
                    </a:lnTo>
                    <a:lnTo>
                      <a:pt x="7" y="77"/>
                    </a:lnTo>
                    <a:lnTo>
                      <a:pt x="5" y="77"/>
                    </a:lnTo>
                    <a:lnTo>
                      <a:pt x="2" y="77"/>
                    </a:lnTo>
                    <a:lnTo>
                      <a:pt x="5" y="77"/>
                    </a:lnTo>
                    <a:lnTo>
                      <a:pt x="2" y="75"/>
                    </a:lnTo>
                    <a:lnTo>
                      <a:pt x="0" y="75"/>
                    </a:lnTo>
                    <a:lnTo>
                      <a:pt x="0" y="72"/>
                    </a:lnTo>
                    <a:lnTo>
                      <a:pt x="0" y="70"/>
                    </a:lnTo>
                    <a:lnTo>
                      <a:pt x="5" y="67"/>
                    </a:lnTo>
                    <a:lnTo>
                      <a:pt x="5" y="65"/>
                    </a:lnTo>
                    <a:lnTo>
                      <a:pt x="2" y="62"/>
                    </a:lnTo>
                    <a:lnTo>
                      <a:pt x="12" y="60"/>
                    </a:lnTo>
                    <a:lnTo>
                      <a:pt x="15" y="60"/>
                    </a:lnTo>
                    <a:lnTo>
                      <a:pt x="17" y="57"/>
                    </a:lnTo>
                    <a:lnTo>
                      <a:pt x="20" y="57"/>
                    </a:lnTo>
                    <a:lnTo>
                      <a:pt x="22" y="57"/>
                    </a:lnTo>
                    <a:lnTo>
                      <a:pt x="25" y="55"/>
                    </a:lnTo>
                    <a:lnTo>
                      <a:pt x="25" y="52"/>
                    </a:lnTo>
                    <a:lnTo>
                      <a:pt x="27" y="50"/>
                    </a:lnTo>
                    <a:lnTo>
                      <a:pt x="25" y="50"/>
                    </a:lnTo>
                    <a:lnTo>
                      <a:pt x="25" y="47"/>
                    </a:lnTo>
                    <a:lnTo>
                      <a:pt x="25" y="45"/>
                    </a:lnTo>
                    <a:lnTo>
                      <a:pt x="30" y="37"/>
                    </a:lnTo>
                    <a:lnTo>
                      <a:pt x="27" y="37"/>
                    </a:lnTo>
                    <a:lnTo>
                      <a:pt x="27" y="35"/>
                    </a:lnTo>
                    <a:lnTo>
                      <a:pt x="27" y="32"/>
                    </a:lnTo>
                    <a:lnTo>
                      <a:pt x="30" y="32"/>
                    </a:lnTo>
                    <a:lnTo>
                      <a:pt x="32" y="32"/>
                    </a:lnTo>
                    <a:lnTo>
                      <a:pt x="30" y="30"/>
                    </a:lnTo>
                    <a:lnTo>
                      <a:pt x="27" y="27"/>
                    </a:lnTo>
                    <a:lnTo>
                      <a:pt x="27" y="25"/>
                    </a:lnTo>
                    <a:lnTo>
                      <a:pt x="25" y="25"/>
                    </a:lnTo>
                    <a:lnTo>
                      <a:pt x="25" y="22"/>
                    </a:lnTo>
                    <a:lnTo>
                      <a:pt x="22" y="22"/>
                    </a:lnTo>
                    <a:lnTo>
                      <a:pt x="22" y="20"/>
                    </a:lnTo>
                    <a:lnTo>
                      <a:pt x="20" y="20"/>
                    </a:lnTo>
                    <a:lnTo>
                      <a:pt x="17" y="17"/>
                    </a:lnTo>
                    <a:lnTo>
                      <a:pt x="15" y="17"/>
                    </a:lnTo>
                    <a:lnTo>
                      <a:pt x="12" y="17"/>
                    </a:lnTo>
                    <a:lnTo>
                      <a:pt x="7" y="15"/>
                    </a:lnTo>
                    <a:lnTo>
                      <a:pt x="0" y="15"/>
                    </a:lnTo>
                    <a:lnTo>
                      <a:pt x="0" y="10"/>
                    </a:lnTo>
                    <a:lnTo>
                      <a:pt x="0" y="7"/>
                    </a:lnTo>
                    <a:lnTo>
                      <a:pt x="2" y="7"/>
                    </a:lnTo>
                    <a:lnTo>
                      <a:pt x="2" y="5"/>
                    </a:lnTo>
                    <a:lnTo>
                      <a:pt x="2" y="3"/>
                    </a:lnTo>
                    <a:lnTo>
                      <a:pt x="2" y="0"/>
                    </a:lnTo>
                    <a:lnTo>
                      <a:pt x="5" y="0"/>
                    </a:lnTo>
                    <a:lnTo>
                      <a:pt x="5" y="3"/>
                    </a:lnTo>
                    <a:lnTo>
                      <a:pt x="5" y="0"/>
                    </a:lnTo>
                    <a:lnTo>
                      <a:pt x="5" y="3"/>
                    </a:lnTo>
                    <a:lnTo>
                      <a:pt x="7" y="5"/>
                    </a:lnTo>
                    <a:lnTo>
                      <a:pt x="10" y="7"/>
                    </a:lnTo>
                    <a:lnTo>
                      <a:pt x="10" y="5"/>
                    </a:lnTo>
                    <a:lnTo>
                      <a:pt x="12" y="5"/>
                    </a:lnTo>
                    <a:lnTo>
                      <a:pt x="12" y="3"/>
                    </a:lnTo>
                    <a:lnTo>
                      <a:pt x="15" y="3"/>
                    </a:lnTo>
                    <a:lnTo>
                      <a:pt x="17" y="0"/>
                    </a:lnTo>
                    <a:lnTo>
                      <a:pt x="20" y="0"/>
                    </a:lnTo>
                    <a:lnTo>
                      <a:pt x="22" y="0"/>
                    </a:lnTo>
                    <a:lnTo>
                      <a:pt x="22" y="3"/>
                    </a:lnTo>
                    <a:lnTo>
                      <a:pt x="25" y="7"/>
                    </a:lnTo>
                    <a:lnTo>
                      <a:pt x="27" y="5"/>
                    </a:lnTo>
                    <a:lnTo>
                      <a:pt x="30" y="5"/>
                    </a:lnTo>
                    <a:lnTo>
                      <a:pt x="32" y="5"/>
                    </a:lnTo>
                    <a:lnTo>
                      <a:pt x="34" y="5"/>
                    </a:lnTo>
                    <a:lnTo>
                      <a:pt x="34" y="7"/>
                    </a:lnTo>
                    <a:lnTo>
                      <a:pt x="34" y="10"/>
                    </a:lnTo>
                    <a:lnTo>
                      <a:pt x="34" y="12"/>
                    </a:lnTo>
                    <a:lnTo>
                      <a:pt x="32" y="12"/>
                    </a:lnTo>
                    <a:lnTo>
                      <a:pt x="30" y="12"/>
                    </a:lnTo>
                    <a:lnTo>
                      <a:pt x="32" y="15"/>
                    </a:lnTo>
                    <a:lnTo>
                      <a:pt x="34" y="15"/>
                    </a:lnTo>
                    <a:lnTo>
                      <a:pt x="32" y="17"/>
                    </a:lnTo>
                    <a:lnTo>
                      <a:pt x="30" y="20"/>
                    </a:lnTo>
                    <a:lnTo>
                      <a:pt x="32" y="22"/>
                    </a:lnTo>
                    <a:lnTo>
                      <a:pt x="34" y="22"/>
                    </a:lnTo>
                    <a:lnTo>
                      <a:pt x="37" y="22"/>
                    </a:lnTo>
                    <a:lnTo>
                      <a:pt x="39" y="22"/>
                    </a:lnTo>
                    <a:lnTo>
                      <a:pt x="42" y="22"/>
                    </a:lnTo>
                    <a:lnTo>
                      <a:pt x="44" y="22"/>
                    </a:lnTo>
                    <a:close/>
                  </a:path>
                </a:pathLst>
              </a:custGeom>
              <a:solidFill>
                <a:schemeClr val="tx2">
                  <a:lumMod val="20000"/>
                  <a:lumOff val="80000"/>
                </a:schemeClr>
              </a:solidFill>
              <a:ln w="3175">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9" name="Freeform 8"/>
              <p:cNvSpPr>
                <a:spLocks noEditPoints="1"/>
              </p:cNvSpPr>
              <p:nvPr/>
            </p:nvSpPr>
            <p:spPr bwMode="auto">
              <a:xfrm>
                <a:off x="634" y="1130"/>
                <a:ext cx="1371" cy="2981"/>
              </a:xfrm>
              <a:custGeom>
                <a:avLst/>
                <a:gdLst/>
                <a:ahLst/>
                <a:cxnLst>
                  <a:cxn ang="0">
                    <a:pos x="241" y="1322"/>
                  </a:cxn>
                  <a:cxn ang="0">
                    <a:pos x="693" y="8"/>
                  </a:cxn>
                  <a:cxn ang="0">
                    <a:pos x="596" y="244"/>
                  </a:cxn>
                  <a:cxn ang="0">
                    <a:pos x="752" y="475"/>
                  </a:cxn>
                  <a:cxn ang="0">
                    <a:pos x="658" y="497"/>
                  </a:cxn>
                  <a:cxn ang="0">
                    <a:pos x="417" y="495"/>
                  </a:cxn>
                  <a:cxn ang="0">
                    <a:pos x="464" y="693"/>
                  </a:cxn>
                  <a:cxn ang="0">
                    <a:pos x="459" y="865"/>
                  </a:cxn>
                  <a:cxn ang="0">
                    <a:pos x="566" y="1024"/>
                  </a:cxn>
                  <a:cxn ang="0">
                    <a:pos x="544" y="1158"/>
                  </a:cxn>
                  <a:cxn ang="0">
                    <a:pos x="695" y="1227"/>
                  </a:cxn>
                  <a:cxn ang="0">
                    <a:pos x="762" y="1421"/>
                  </a:cxn>
                  <a:cxn ang="0">
                    <a:pos x="653" y="1555"/>
                  </a:cxn>
                  <a:cxn ang="0">
                    <a:pos x="765" y="1769"/>
                  </a:cxn>
                  <a:cxn ang="0">
                    <a:pos x="705" y="2052"/>
                  </a:cxn>
                  <a:cxn ang="0">
                    <a:pos x="777" y="2281"/>
                  </a:cxn>
                  <a:cxn ang="0">
                    <a:pos x="951" y="2425"/>
                  </a:cxn>
                  <a:cxn ang="0">
                    <a:pos x="1349" y="2798"/>
                  </a:cxn>
                  <a:cxn ang="0">
                    <a:pos x="1242" y="2949"/>
                  </a:cxn>
                  <a:cxn ang="0">
                    <a:pos x="1053" y="2934"/>
                  </a:cxn>
                  <a:cxn ang="0">
                    <a:pos x="934" y="2892"/>
                  </a:cxn>
                  <a:cxn ang="0">
                    <a:pos x="964" y="2807"/>
                  </a:cxn>
                  <a:cxn ang="0">
                    <a:pos x="951" y="2691"/>
                  </a:cxn>
                  <a:cxn ang="0">
                    <a:pos x="862" y="2619"/>
                  </a:cxn>
                  <a:cxn ang="0">
                    <a:pos x="748" y="2457"/>
                  </a:cxn>
                  <a:cxn ang="0">
                    <a:pos x="646" y="2420"/>
                  </a:cxn>
                  <a:cxn ang="0">
                    <a:pos x="504" y="2355"/>
                  </a:cxn>
                  <a:cxn ang="0">
                    <a:pos x="305" y="2261"/>
                  </a:cxn>
                  <a:cxn ang="0">
                    <a:pos x="181" y="2159"/>
                  </a:cxn>
                  <a:cxn ang="0">
                    <a:pos x="94" y="2025"/>
                  </a:cxn>
                  <a:cxn ang="0">
                    <a:pos x="107" y="1965"/>
                  </a:cxn>
                  <a:cxn ang="0">
                    <a:pos x="201" y="2102"/>
                  </a:cxn>
                  <a:cxn ang="0">
                    <a:pos x="283" y="2045"/>
                  </a:cxn>
                  <a:cxn ang="0">
                    <a:pos x="208" y="1878"/>
                  </a:cxn>
                  <a:cxn ang="0">
                    <a:pos x="221" y="1866"/>
                  </a:cxn>
                  <a:cxn ang="0">
                    <a:pos x="126" y="1762"/>
                  </a:cxn>
                  <a:cxn ang="0">
                    <a:pos x="136" y="1545"/>
                  </a:cxn>
                  <a:cxn ang="0">
                    <a:pos x="179" y="1406"/>
                  </a:cxn>
                  <a:cxn ang="0">
                    <a:pos x="176" y="1339"/>
                  </a:cxn>
                  <a:cxn ang="0">
                    <a:pos x="198" y="1327"/>
                  </a:cxn>
                  <a:cxn ang="0">
                    <a:pos x="258" y="1305"/>
                  </a:cxn>
                  <a:cxn ang="0">
                    <a:pos x="226" y="1200"/>
                  </a:cxn>
                  <a:cxn ang="0">
                    <a:pos x="266" y="1024"/>
                  </a:cxn>
                  <a:cxn ang="0">
                    <a:pos x="298" y="837"/>
                  </a:cxn>
                  <a:cxn ang="0">
                    <a:pos x="206" y="738"/>
                  </a:cxn>
                  <a:cxn ang="0">
                    <a:pos x="233" y="666"/>
                  </a:cxn>
                  <a:cxn ang="0">
                    <a:pos x="308" y="614"/>
                  </a:cxn>
                  <a:cxn ang="0">
                    <a:pos x="258" y="475"/>
                  </a:cxn>
                  <a:cxn ang="0">
                    <a:pos x="415" y="452"/>
                  </a:cxn>
                  <a:cxn ang="0">
                    <a:pos x="439" y="438"/>
                  </a:cxn>
                  <a:cxn ang="0">
                    <a:pos x="412" y="395"/>
                  </a:cxn>
                  <a:cxn ang="0">
                    <a:pos x="412" y="321"/>
                  </a:cxn>
                  <a:cxn ang="0">
                    <a:pos x="402" y="177"/>
                  </a:cxn>
                  <a:cxn ang="0">
                    <a:pos x="283" y="25"/>
                  </a:cxn>
                  <a:cxn ang="0">
                    <a:pos x="437" y="229"/>
                  </a:cxn>
                  <a:cxn ang="0">
                    <a:pos x="420" y="254"/>
                  </a:cxn>
                  <a:cxn ang="0">
                    <a:pos x="420" y="306"/>
                  </a:cxn>
                  <a:cxn ang="0">
                    <a:pos x="452" y="296"/>
                  </a:cxn>
                  <a:cxn ang="0">
                    <a:pos x="427" y="271"/>
                  </a:cxn>
                  <a:cxn ang="0">
                    <a:pos x="300" y="1255"/>
                  </a:cxn>
                  <a:cxn ang="0">
                    <a:pos x="313" y="1359"/>
                  </a:cxn>
                  <a:cxn ang="0">
                    <a:pos x="318" y="1257"/>
                  </a:cxn>
                  <a:cxn ang="0">
                    <a:pos x="966" y="2822"/>
                  </a:cxn>
                </a:cxnLst>
                <a:rect l="0" t="0" r="r" b="b"/>
                <a:pathLst>
                  <a:path w="1371" h="2981">
                    <a:moveTo>
                      <a:pt x="27" y="1873"/>
                    </a:moveTo>
                    <a:lnTo>
                      <a:pt x="30" y="1873"/>
                    </a:lnTo>
                    <a:lnTo>
                      <a:pt x="32" y="1873"/>
                    </a:lnTo>
                    <a:lnTo>
                      <a:pt x="35" y="1873"/>
                    </a:lnTo>
                    <a:lnTo>
                      <a:pt x="35" y="1876"/>
                    </a:lnTo>
                    <a:lnTo>
                      <a:pt x="35" y="1878"/>
                    </a:lnTo>
                    <a:lnTo>
                      <a:pt x="37" y="1878"/>
                    </a:lnTo>
                    <a:lnTo>
                      <a:pt x="37" y="1881"/>
                    </a:lnTo>
                    <a:lnTo>
                      <a:pt x="37" y="1883"/>
                    </a:lnTo>
                    <a:lnTo>
                      <a:pt x="39" y="1886"/>
                    </a:lnTo>
                    <a:lnTo>
                      <a:pt x="39" y="1888"/>
                    </a:lnTo>
                    <a:lnTo>
                      <a:pt x="37" y="1888"/>
                    </a:lnTo>
                    <a:lnTo>
                      <a:pt x="37" y="1891"/>
                    </a:lnTo>
                    <a:lnTo>
                      <a:pt x="37" y="1893"/>
                    </a:lnTo>
                    <a:lnTo>
                      <a:pt x="35" y="1893"/>
                    </a:lnTo>
                    <a:lnTo>
                      <a:pt x="35" y="1896"/>
                    </a:lnTo>
                    <a:lnTo>
                      <a:pt x="32" y="1896"/>
                    </a:lnTo>
                    <a:lnTo>
                      <a:pt x="32" y="1898"/>
                    </a:lnTo>
                    <a:lnTo>
                      <a:pt x="30" y="1901"/>
                    </a:lnTo>
                    <a:lnTo>
                      <a:pt x="30" y="1903"/>
                    </a:lnTo>
                    <a:lnTo>
                      <a:pt x="32" y="1903"/>
                    </a:lnTo>
                    <a:lnTo>
                      <a:pt x="32" y="1906"/>
                    </a:lnTo>
                    <a:lnTo>
                      <a:pt x="32" y="1908"/>
                    </a:lnTo>
                    <a:lnTo>
                      <a:pt x="30" y="1908"/>
                    </a:lnTo>
                    <a:lnTo>
                      <a:pt x="27" y="1908"/>
                    </a:lnTo>
                    <a:lnTo>
                      <a:pt x="25" y="1908"/>
                    </a:lnTo>
                    <a:lnTo>
                      <a:pt x="22" y="1908"/>
                    </a:lnTo>
                    <a:lnTo>
                      <a:pt x="20" y="1908"/>
                    </a:lnTo>
                    <a:lnTo>
                      <a:pt x="20" y="1906"/>
                    </a:lnTo>
                    <a:lnTo>
                      <a:pt x="20" y="1903"/>
                    </a:lnTo>
                    <a:lnTo>
                      <a:pt x="20" y="1901"/>
                    </a:lnTo>
                    <a:lnTo>
                      <a:pt x="17" y="1901"/>
                    </a:lnTo>
                    <a:lnTo>
                      <a:pt x="17" y="1898"/>
                    </a:lnTo>
                    <a:lnTo>
                      <a:pt x="17" y="1896"/>
                    </a:lnTo>
                    <a:lnTo>
                      <a:pt x="15" y="1893"/>
                    </a:lnTo>
                    <a:lnTo>
                      <a:pt x="15" y="1891"/>
                    </a:lnTo>
                    <a:lnTo>
                      <a:pt x="15" y="1888"/>
                    </a:lnTo>
                    <a:lnTo>
                      <a:pt x="15" y="1886"/>
                    </a:lnTo>
                    <a:lnTo>
                      <a:pt x="12" y="1888"/>
                    </a:lnTo>
                    <a:lnTo>
                      <a:pt x="12" y="1886"/>
                    </a:lnTo>
                    <a:lnTo>
                      <a:pt x="10" y="1886"/>
                    </a:lnTo>
                    <a:lnTo>
                      <a:pt x="7" y="1886"/>
                    </a:lnTo>
                    <a:lnTo>
                      <a:pt x="7" y="1883"/>
                    </a:lnTo>
                    <a:lnTo>
                      <a:pt x="5" y="1883"/>
                    </a:lnTo>
                    <a:lnTo>
                      <a:pt x="5" y="1881"/>
                    </a:lnTo>
                    <a:lnTo>
                      <a:pt x="5" y="1878"/>
                    </a:lnTo>
                    <a:lnTo>
                      <a:pt x="2" y="1876"/>
                    </a:lnTo>
                    <a:lnTo>
                      <a:pt x="2" y="1873"/>
                    </a:lnTo>
                    <a:lnTo>
                      <a:pt x="0" y="1871"/>
                    </a:lnTo>
                    <a:lnTo>
                      <a:pt x="2" y="1871"/>
                    </a:lnTo>
                    <a:lnTo>
                      <a:pt x="2" y="1868"/>
                    </a:lnTo>
                    <a:lnTo>
                      <a:pt x="0" y="1868"/>
                    </a:lnTo>
                    <a:lnTo>
                      <a:pt x="0" y="1866"/>
                    </a:lnTo>
                    <a:lnTo>
                      <a:pt x="2" y="1866"/>
                    </a:lnTo>
                    <a:lnTo>
                      <a:pt x="2" y="1863"/>
                    </a:lnTo>
                    <a:lnTo>
                      <a:pt x="5" y="1863"/>
                    </a:lnTo>
                    <a:lnTo>
                      <a:pt x="2" y="1863"/>
                    </a:lnTo>
                    <a:lnTo>
                      <a:pt x="2" y="1861"/>
                    </a:lnTo>
                    <a:lnTo>
                      <a:pt x="2" y="1858"/>
                    </a:lnTo>
                    <a:lnTo>
                      <a:pt x="5" y="1858"/>
                    </a:lnTo>
                    <a:lnTo>
                      <a:pt x="7" y="1856"/>
                    </a:lnTo>
                    <a:lnTo>
                      <a:pt x="10" y="1856"/>
                    </a:lnTo>
                    <a:lnTo>
                      <a:pt x="10" y="1858"/>
                    </a:lnTo>
                    <a:lnTo>
                      <a:pt x="12" y="1858"/>
                    </a:lnTo>
                    <a:lnTo>
                      <a:pt x="12" y="1861"/>
                    </a:lnTo>
                    <a:lnTo>
                      <a:pt x="15" y="1861"/>
                    </a:lnTo>
                    <a:lnTo>
                      <a:pt x="17" y="1861"/>
                    </a:lnTo>
                    <a:lnTo>
                      <a:pt x="17" y="1863"/>
                    </a:lnTo>
                    <a:lnTo>
                      <a:pt x="17" y="1866"/>
                    </a:lnTo>
                    <a:lnTo>
                      <a:pt x="17" y="1868"/>
                    </a:lnTo>
                    <a:lnTo>
                      <a:pt x="20" y="1868"/>
                    </a:lnTo>
                    <a:lnTo>
                      <a:pt x="20" y="1871"/>
                    </a:lnTo>
                    <a:lnTo>
                      <a:pt x="22" y="1871"/>
                    </a:lnTo>
                    <a:lnTo>
                      <a:pt x="25" y="1871"/>
                    </a:lnTo>
                    <a:lnTo>
                      <a:pt x="25" y="1873"/>
                    </a:lnTo>
                    <a:lnTo>
                      <a:pt x="27" y="1873"/>
                    </a:lnTo>
                    <a:close/>
                    <a:moveTo>
                      <a:pt x="176" y="1377"/>
                    </a:moveTo>
                    <a:lnTo>
                      <a:pt x="176" y="1379"/>
                    </a:lnTo>
                    <a:lnTo>
                      <a:pt x="179" y="1379"/>
                    </a:lnTo>
                    <a:lnTo>
                      <a:pt x="179" y="1382"/>
                    </a:lnTo>
                    <a:lnTo>
                      <a:pt x="181" y="1382"/>
                    </a:lnTo>
                    <a:lnTo>
                      <a:pt x="181" y="1384"/>
                    </a:lnTo>
                    <a:lnTo>
                      <a:pt x="181" y="1386"/>
                    </a:lnTo>
                    <a:lnTo>
                      <a:pt x="184" y="1386"/>
                    </a:lnTo>
                    <a:lnTo>
                      <a:pt x="184" y="1389"/>
                    </a:lnTo>
                    <a:lnTo>
                      <a:pt x="181" y="1389"/>
                    </a:lnTo>
                    <a:lnTo>
                      <a:pt x="181" y="1386"/>
                    </a:lnTo>
                    <a:lnTo>
                      <a:pt x="179" y="1384"/>
                    </a:lnTo>
                    <a:lnTo>
                      <a:pt x="179" y="1382"/>
                    </a:lnTo>
                    <a:lnTo>
                      <a:pt x="176" y="1379"/>
                    </a:lnTo>
                    <a:lnTo>
                      <a:pt x="176" y="1377"/>
                    </a:lnTo>
                    <a:lnTo>
                      <a:pt x="174" y="1377"/>
                    </a:lnTo>
                    <a:lnTo>
                      <a:pt x="174" y="1374"/>
                    </a:lnTo>
                    <a:lnTo>
                      <a:pt x="176" y="1374"/>
                    </a:lnTo>
                    <a:lnTo>
                      <a:pt x="176" y="1377"/>
                    </a:lnTo>
                    <a:close/>
                    <a:moveTo>
                      <a:pt x="243" y="1319"/>
                    </a:moveTo>
                    <a:lnTo>
                      <a:pt x="243" y="1322"/>
                    </a:lnTo>
                    <a:lnTo>
                      <a:pt x="241" y="1322"/>
                    </a:lnTo>
                    <a:lnTo>
                      <a:pt x="241" y="1324"/>
                    </a:lnTo>
                    <a:lnTo>
                      <a:pt x="238" y="1324"/>
                    </a:lnTo>
                    <a:lnTo>
                      <a:pt x="238" y="1322"/>
                    </a:lnTo>
                    <a:lnTo>
                      <a:pt x="238" y="1324"/>
                    </a:lnTo>
                    <a:lnTo>
                      <a:pt x="236" y="1324"/>
                    </a:lnTo>
                    <a:lnTo>
                      <a:pt x="236" y="1322"/>
                    </a:lnTo>
                    <a:lnTo>
                      <a:pt x="238" y="1322"/>
                    </a:lnTo>
                    <a:lnTo>
                      <a:pt x="241" y="1322"/>
                    </a:lnTo>
                    <a:lnTo>
                      <a:pt x="241" y="1319"/>
                    </a:lnTo>
                    <a:lnTo>
                      <a:pt x="243" y="1319"/>
                    </a:lnTo>
                    <a:lnTo>
                      <a:pt x="246" y="1319"/>
                    </a:lnTo>
                    <a:lnTo>
                      <a:pt x="243" y="1319"/>
                    </a:lnTo>
                    <a:close/>
                    <a:moveTo>
                      <a:pt x="258" y="1297"/>
                    </a:moveTo>
                    <a:lnTo>
                      <a:pt x="256" y="1297"/>
                    </a:lnTo>
                    <a:lnTo>
                      <a:pt x="253" y="1297"/>
                    </a:lnTo>
                    <a:lnTo>
                      <a:pt x="256" y="1297"/>
                    </a:lnTo>
                    <a:lnTo>
                      <a:pt x="258" y="1297"/>
                    </a:lnTo>
                    <a:lnTo>
                      <a:pt x="261" y="1297"/>
                    </a:lnTo>
                    <a:lnTo>
                      <a:pt x="263" y="1297"/>
                    </a:lnTo>
                    <a:lnTo>
                      <a:pt x="263" y="1300"/>
                    </a:lnTo>
                    <a:lnTo>
                      <a:pt x="261" y="1300"/>
                    </a:lnTo>
                    <a:lnTo>
                      <a:pt x="261" y="1297"/>
                    </a:lnTo>
                    <a:lnTo>
                      <a:pt x="258" y="1297"/>
                    </a:lnTo>
                    <a:lnTo>
                      <a:pt x="258" y="1300"/>
                    </a:lnTo>
                    <a:lnTo>
                      <a:pt x="256" y="1300"/>
                    </a:lnTo>
                    <a:lnTo>
                      <a:pt x="253" y="1300"/>
                    </a:lnTo>
                    <a:lnTo>
                      <a:pt x="251" y="1300"/>
                    </a:lnTo>
                    <a:lnTo>
                      <a:pt x="253" y="1300"/>
                    </a:lnTo>
                    <a:lnTo>
                      <a:pt x="256" y="1300"/>
                    </a:lnTo>
                    <a:lnTo>
                      <a:pt x="256" y="1302"/>
                    </a:lnTo>
                    <a:lnTo>
                      <a:pt x="258" y="1302"/>
                    </a:lnTo>
                    <a:lnTo>
                      <a:pt x="256" y="1302"/>
                    </a:lnTo>
                    <a:lnTo>
                      <a:pt x="253" y="1302"/>
                    </a:lnTo>
                    <a:lnTo>
                      <a:pt x="253" y="1300"/>
                    </a:lnTo>
                    <a:lnTo>
                      <a:pt x="251" y="1300"/>
                    </a:lnTo>
                    <a:lnTo>
                      <a:pt x="248" y="1300"/>
                    </a:lnTo>
                    <a:lnTo>
                      <a:pt x="248" y="1302"/>
                    </a:lnTo>
                    <a:lnTo>
                      <a:pt x="246" y="1302"/>
                    </a:lnTo>
                    <a:lnTo>
                      <a:pt x="243" y="1302"/>
                    </a:lnTo>
                    <a:lnTo>
                      <a:pt x="241" y="1302"/>
                    </a:lnTo>
                    <a:lnTo>
                      <a:pt x="238" y="1302"/>
                    </a:lnTo>
                    <a:lnTo>
                      <a:pt x="238" y="1305"/>
                    </a:lnTo>
                    <a:lnTo>
                      <a:pt x="236" y="1305"/>
                    </a:lnTo>
                    <a:lnTo>
                      <a:pt x="238" y="1302"/>
                    </a:lnTo>
                    <a:lnTo>
                      <a:pt x="241" y="1302"/>
                    </a:lnTo>
                    <a:lnTo>
                      <a:pt x="243" y="1300"/>
                    </a:lnTo>
                    <a:lnTo>
                      <a:pt x="246" y="1300"/>
                    </a:lnTo>
                    <a:lnTo>
                      <a:pt x="248" y="1300"/>
                    </a:lnTo>
                    <a:lnTo>
                      <a:pt x="251" y="1297"/>
                    </a:lnTo>
                    <a:lnTo>
                      <a:pt x="253" y="1297"/>
                    </a:lnTo>
                    <a:lnTo>
                      <a:pt x="256" y="1297"/>
                    </a:lnTo>
                    <a:lnTo>
                      <a:pt x="258" y="1297"/>
                    </a:lnTo>
                    <a:close/>
                    <a:moveTo>
                      <a:pt x="457" y="3"/>
                    </a:moveTo>
                    <a:lnTo>
                      <a:pt x="462" y="3"/>
                    </a:lnTo>
                    <a:lnTo>
                      <a:pt x="462" y="5"/>
                    </a:lnTo>
                    <a:lnTo>
                      <a:pt x="459" y="8"/>
                    </a:lnTo>
                    <a:lnTo>
                      <a:pt x="462" y="10"/>
                    </a:lnTo>
                    <a:lnTo>
                      <a:pt x="462" y="13"/>
                    </a:lnTo>
                    <a:lnTo>
                      <a:pt x="462" y="15"/>
                    </a:lnTo>
                    <a:lnTo>
                      <a:pt x="457" y="15"/>
                    </a:lnTo>
                    <a:lnTo>
                      <a:pt x="452" y="18"/>
                    </a:lnTo>
                    <a:lnTo>
                      <a:pt x="449" y="23"/>
                    </a:lnTo>
                    <a:lnTo>
                      <a:pt x="447" y="25"/>
                    </a:lnTo>
                    <a:lnTo>
                      <a:pt x="452" y="28"/>
                    </a:lnTo>
                    <a:lnTo>
                      <a:pt x="454" y="30"/>
                    </a:lnTo>
                    <a:lnTo>
                      <a:pt x="457" y="35"/>
                    </a:lnTo>
                    <a:lnTo>
                      <a:pt x="459" y="38"/>
                    </a:lnTo>
                    <a:lnTo>
                      <a:pt x="462" y="45"/>
                    </a:lnTo>
                    <a:lnTo>
                      <a:pt x="462" y="48"/>
                    </a:lnTo>
                    <a:lnTo>
                      <a:pt x="464" y="48"/>
                    </a:lnTo>
                    <a:lnTo>
                      <a:pt x="467" y="45"/>
                    </a:lnTo>
                    <a:lnTo>
                      <a:pt x="469" y="43"/>
                    </a:lnTo>
                    <a:lnTo>
                      <a:pt x="472" y="43"/>
                    </a:lnTo>
                    <a:lnTo>
                      <a:pt x="472" y="45"/>
                    </a:lnTo>
                    <a:lnTo>
                      <a:pt x="474" y="48"/>
                    </a:lnTo>
                    <a:lnTo>
                      <a:pt x="479" y="48"/>
                    </a:lnTo>
                    <a:lnTo>
                      <a:pt x="487" y="48"/>
                    </a:lnTo>
                    <a:lnTo>
                      <a:pt x="489" y="48"/>
                    </a:lnTo>
                    <a:lnTo>
                      <a:pt x="494" y="45"/>
                    </a:lnTo>
                    <a:lnTo>
                      <a:pt x="497" y="43"/>
                    </a:lnTo>
                    <a:lnTo>
                      <a:pt x="502" y="43"/>
                    </a:lnTo>
                    <a:lnTo>
                      <a:pt x="507" y="43"/>
                    </a:lnTo>
                    <a:lnTo>
                      <a:pt x="516" y="43"/>
                    </a:lnTo>
                    <a:lnTo>
                      <a:pt x="524" y="43"/>
                    </a:lnTo>
                    <a:lnTo>
                      <a:pt x="536" y="40"/>
                    </a:lnTo>
                    <a:lnTo>
                      <a:pt x="546" y="38"/>
                    </a:lnTo>
                    <a:lnTo>
                      <a:pt x="559" y="35"/>
                    </a:lnTo>
                    <a:lnTo>
                      <a:pt x="564" y="35"/>
                    </a:lnTo>
                    <a:lnTo>
                      <a:pt x="566" y="35"/>
                    </a:lnTo>
                    <a:lnTo>
                      <a:pt x="569" y="38"/>
                    </a:lnTo>
                    <a:lnTo>
                      <a:pt x="579" y="40"/>
                    </a:lnTo>
                    <a:lnTo>
                      <a:pt x="589" y="43"/>
                    </a:lnTo>
                    <a:lnTo>
                      <a:pt x="593" y="45"/>
                    </a:lnTo>
                    <a:lnTo>
                      <a:pt x="596" y="43"/>
                    </a:lnTo>
                    <a:lnTo>
                      <a:pt x="603" y="40"/>
                    </a:lnTo>
                    <a:lnTo>
                      <a:pt x="608" y="38"/>
                    </a:lnTo>
                    <a:lnTo>
                      <a:pt x="616" y="33"/>
                    </a:lnTo>
                    <a:lnTo>
                      <a:pt x="621" y="30"/>
                    </a:lnTo>
                    <a:lnTo>
                      <a:pt x="626" y="28"/>
                    </a:lnTo>
                    <a:lnTo>
                      <a:pt x="631" y="25"/>
                    </a:lnTo>
                    <a:lnTo>
                      <a:pt x="638" y="23"/>
                    </a:lnTo>
                    <a:lnTo>
                      <a:pt x="641" y="23"/>
                    </a:lnTo>
                    <a:lnTo>
                      <a:pt x="643" y="23"/>
                    </a:lnTo>
                    <a:lnTo>
                      <a:pt x="646" y="23"/>
                    </a:lnTo>
                    <a:lnTo>
                      <a:pt x="648" y="23"/>
                    </a:lnTo>
                    <a:lnTo>
                      <a:pt x="653" y="23"/>
                    </a:lnTo>
                    <a:lnTo>
                      <a:pt x="666" y="25"/>
                    </a:lnTo>
                    <a:lnTo>
                      <a:pt x="670" y="23"/>
                    </a:lnTo>
                    <a:lnTo>
                      <a:pt x="678" y="15"/>
                    </a:lnTo>
                    <a:lnTo>
                      <a:pt x="683" y="10"/>
                    </a:lnTo>
                    <a:lnTo>
                      <a:pt x="685" y="8"/>
                    </a:lnTo>
                    <a:lnTo>
                      <a:pt x="688" y="8"/>
                    </a:lnTo>
                    <a:lnTo>
                      <a:pt x="690" y="8"/>
                    </a:lnTo>
                    <a:lnTo>
                      <a:pt x="693" y="8"/>
                    </a:lnTo>
                    <a:lnTo>
                      <a:pt x="695" y="10"/>
                    </a:lnTo>
                    <a:lnTo>
                      <a:pt x="695" y="13"/>
                    </a:lnTo>
                    <a:lnTo>
                      <a:pt x="698" y="10"/>
                    </a:lnTo>
                    <a:lnTo>
                      <a:pt x="700" y="8"/>
                    </a:lnTo>
                    <a:lnTo>
                      <a:pt x="705" y="5"/>
                    </a:lnTo>
                    <a:lnTo>
                      <a:pt x="708" y="5"/>
                    </a:lnTo>
                    <a:lnTo>
                      <a:pt x="713" y="3"/>
                    </a:lnTo>
                    <a:lnTo>
                      <a:pt x="723" y="3"/>
                    </a:lnTo>
                    <a:lnTo>
                      <a:pt x="730" y="3"/>
                    </a:lnTo>
                    <a:lnTo>
                      <a:pt x="740" y="0"/>
                    </a:lnTo>
                    <a:lnTo>
                      <a:pt x="748" y="0"/>
                    </a:lnTo>
                    <a:lnTo>
                      <a:pt x="762" y="3"/>
                    </a:lnTo>
                    <a:lnTo>
                      <a:pt x="762" y="0"/>
                    </a:lnTo>
                    <a:lnTo>
                      <a:pt x="765" y="0"/>
                    </a:lnTo>
                    <a:lnTo>
                      <a:pt x="770" y="3"/>
                    </a:lnTo>
                    <a:lnTo>
                      <a:pt x="775" y="5"/>
                    </a:lnTo>
                    <a:lnTo>
                      <a:pt x="777" y="10"/>
                    </a:lnTo>
                    <a:lnTo>
                      <a:pt x="775" y="18"/>
                    </a:lnTo>
                    <a:lnTo>
                      <a:pt x="775" y="25"/>
                    </a:lnTo>
                    <a:lnTo>
                      <a:pt x="775" y="33"/>
                    </a:lnTo>
                    <a:lnTo>
                      <a:pt x="772" y="38"/>
                    </a:lnTo>
                    <a:lnTo>
                      <a:pt x="772" y="43"/>
                    </a:lnTo>
                    <a:lnTo>
                      <a:pt x="770" y="45"/>
                    </a:lnTo>
                    <a:lnTo>
                      <a:pt x="765" y="48"/>
                    </a:lnTo>
                    <a:lnTo>
                      <a:pt x="760" y="50"/>
                    </a:lnTo>
                    <a:lnTo>
                      <a:pt x="755" y="52"/>
                    </a:lnTo>
                    <a:lnTo>
                      <a:pt x="755" y="57"/>
                    </a:lnTo>
                    <a:lnTo>
                      <a:pt x="752" y="62"/>
                    </a:lnTo>
                    <a:lnTo>
                      <a:pt x="748" y="67"/>
                    </a:lnTo>
                    <a:lnTo>
                      <a:pt x="745" y="70"/>
                    </a:lnTo>
                    <a:lnTo>
                      <a:pt x="743" y="75"/>
                    </a:lnTo>
                    <a:lnTo>
                      <a:pt x="740" y="77"/>
                    </a:lnTo>
                    <a:lnTo>
                      <a:pt x="743" y="82"/>
                    </a:lnTo>
                    <a:lnTo>
                      <a:pt x="743" y="87"/>
                    </a:lnTo>
                    <a:lnTo>
                      <a:pt x="745" y="90"/>
                    </a:lnTo>
                    <a:lnTo>
                      <a:pt x="743" y="95"/>
                    </a:lnTo>
                    <a:lnTo>
                      <a:pt x="743" y="100"/>
                    </a:lnTo>
                    <a:lnTo>
                      <a:pt x="740" y="105"/>
                    </a:lnTo>
                    <a:lnTo>
                      <a:pt x="740" y="112"/>
                    </a:lnTo>
                    <a:lnTo>
                      <a:pt x="743" y="115"/>
                    </a:lnTo>
                    <a:lnTo>
                      <a:pt x="748" y="112"/>
                    </a:lnTo>
                    <a:lnTo>
                      <a:pt x="752" y="112"/>
                    </a:lnTo>
                    <a:lnTo>
                      <a:pt x="755" y="110"/>
                    </a:lnTo>
                    <a:lnTo>
                      <a:pt x="760" y="110"/>
                    </a:lnTo>
                    <a:lnTo>
                      <a:pt x="760" y="112"/>
                    </a:lnTo>
                    <a:lnTo>
                      <a:pt x="762" y="115"/>
                    </a:lnTo>
                    <a:lnTo>
                      <a:pt x="765" y="120"/>
                    </a:lnTo>
                    <a:lnTo>
                      <a:pt x="767" y="122"/>
                    </a:lnTo>
                    <a:lnTo>
                      <a:pt x="767" y="125"/>
                    </a:lnTo>
                    <a:lnTo>
                      <a:pt x="765" y="127"/>
                    </a:lnTo>
                    <a:lnTo>
                      <a:pt x="762" y="129"/>
                    </a:lnTo>
                    <a:lnTo>
                      <a:pt x="760" y="129"/>
                    </a:lnTo>
                    <a:lnTo>
                      <a:pt x="760" y="132"/>
                    </a:lnTo>
                    <a:lnTo>
                      <a:pt x="755" y="132"/>
                    </a:lnTo>
                    <a:lnTo>
                      <a:pt x="750" y="134"/>
                    </a:lnTo>
                    <a:lnTo>
                      <a:pt x="738" y="137"/>
                    </a:lnTo>
                    <a:lnTo>
                      <a:pt x="735" y="139"/>
                    </a:lnTo>
                    <a:lnTo>
                      <a:pt x="733" y="142"/>
                    </a:lnTo>
                    <a:lnTo>
                      <a:pt x="725" y="142"/>
                    </a:lnTo>
                    <a:lnTo>
                      <a:pt x="718" y="147"/>
                    </a:lnTo>
                    <a:lnTo>
                      <a:pt x="710" y="152"/>
                    </a:lnTo>
                    <a:lnTo>
                      <a:pt x="705" y="154"/>
                    </a:lnTo>
                    <a:lnTo>
                      <a:pt x="703" y="157"/>
                    </a:lnTo>
                    <a:lnTo>
                      <a:pt x="698" y="157"/>
                    </a:lnTo>
                    <a:lnTo>
                      <a:pt x="693" y="154"/>
                    </a:lnTo>
                    <a:lnTo>
                      <a:pt x="688" y="152"/>
                    </a:lnTo>
                    <a:lnTo>
                      <a:pt x="683" y="149"/>
                    </a:lnTo>
                    <a:lnTo>
                      <a:pt x="678" y="147"/>
                    </a:lnTo>
                    <a:lnTo>
                      <a:pt x="673" y="147"/>
                    </a:lnTo>
                    <a:lnTo>
                      <a:pt x="666" y="144"/>
                    </a:lnTo>
                    <a:lnTo>
                      <a:pt x="661" y="142"/>
                    </a:lnTo>
                    <a:lnTo>
                      <a:pt x="658" y="139"/>
                    </a:lnTo>
                    <a:lnTo>
                      <a:pt x="653" y="139"/>
                    </a:lnTo>
                    <a:lnTo>
                      <a:pt x="648" y="139"/>
                    </a:lnTo>
                    <a:lnTo>
                      <a:pt x="641" y="139"/>
                    </a:lnTo>
                    <a:lnTo>
                      <a:pt x="628" y="144"/>
                    </a:lnTo>
                    <a:lnTo>
                      <a:pt x="623" y="144"/>
                    </a:lnTo>
                    <a:lnTo>
                      <a:pt x="618" y="144"/>
                    </a:lnTo>
                    <a:lnTo>
                      <a:pt x="613" y="144"/>
                    </a:lnTo>
                    <a:lnTo>
                      <a:pt x="608" y="142"/>
                    </a:lnTo>
                    <a:lnTo>
                      <a:pt x="603" y="139"/>
                    </a:lnTo>
                    <a:lnTo>
                      <a:pt x="598" y="139"/>
                    </a:lnTo>
                    <a:lnTo>
                      <a:pt x="596" y="139"/>
                    </a:lnTo>
                    <a:lnTo>
                      <a:pt x="593" y="139"/>
                    </a:lnTo>
                    <a:lnTo>
                      <a:pt x="591" y="139"/>
                    </a:lnTo>
                    <a:lnTo>
                      <a:pt x="589" y="139"/>
                    </a:lnTo>
                    <a:lnTo>
                      <a:pt x="586" y="142"/>
                    </a:lnTo>
                    <a:lnTo>
                      <a:pt x="586" y="144"/>
                    </a:lnTo>
                    <a:lnTo>
                      <a:pt x="589" y="147"/>
                    </a:lnTo>
                    <a:lnTo>
                      <a:pt x="589" y="152"/>
                    </a:lnTo>
                    <a:lnTo>
                      <a:pt x="591" y="157"/>
                    </a:lnTo>
                    <a:lnTo>
                      <a:pt x="591" y="162"/>
                    </a:lnTo>
                    <a:lnTo>
                      <a:pt x="593" y="167"/>
                    </a:lnTo>
                    <a:lnTo>
                      <a:pt x="596" y="174"/>
                    </a:lnTo>
                    <a:lnTo>
                      <a:pt x="596" y="182"/>
                    </a:lnTo>
                    <a:lnTo>
                      <a:pt x="596" y="184"/>
                    </a:lnTo>
                    <a:lnTo>
                      <a:pt x="598" y="189"/>
                    </a:lnTo>
                    <a:lnTo>
                      <a:pt x="598" y="199"/>
                    </a:lnTo>
                    <a:lnTo>
                      <a:pt x="596" y="204"/>
                    </a:lnTo>
                    <a:lnTo>
                      <a:pt x="596" y="211"/>
                    </a:lnTo>
                    <a:lnTo>
                      <a:pt x="593" y="216"/>
                    </a:lnTo>
                    <a:lnTo>
                      <a:pt x="593" y="224"/>
                    </a:lnTo>
                    <a:lnTo>
                      <a:pt x="593" y="229"/>
                    </a:lnTo>
                    <a:lnTo>
                      <a:pt x="593" y="236"/>
                    </a:lnTo>
                    <a:lnTo>
                      <a:pt x="596" y="241"/>
                    </a:lnTo>
                    <a:lnTo>
                      <a:pt x="596" y="244"/>
                    </a:lnTo>
                    <a:lnTo>
                      <a:pt x="601" y="251"/>
                    </a:lnTo>
                    <a:lnTo>
                      <a:pt x="603" y="256"/>
                    </a:lnTo>
                    <a:lnTo>
                      <a:pt x="606" y="264"/>
                    </a:lnTo>
                    <a:lnTo>
                      <a:pt x="611" y="271"/>
                    </a:lnTo>
                    <a:lnTo>
                      <a:pt x="613" y="276"/>
                    </a:lnTo>
                    <a:lnTo>
                      <a:pt x="618" y="284"/>
                    </a:lnTo>
                    <a:lnTo>
                      <a:pt x="621" y="288"/>
                    </a:lnTo>
                    <a:lnTo>
                      <a:pt x="623" y="291"/>
                    </a:lnTo>
                    <a:lnTo>
                      <a:pt x="626" y="298"/>
                    </a:lnTo>
                    <a:lnTo>
                      <a:pt x="626" y="301"/>
                    </a:lnTo>
                    <a:lnTo>
                      <a:pt x="626" y="303"/>
                    </a:lnTo>
                    <a:lnTo>
                      <a:pt x="626" y="308"/>
                    </a:lnTo>
                    <a:lnTo>
                      <a:pt x="626" y="311"/>
                    </a:lnTo>
                    <a:lnTo>
                      <a:pt x="626" y="313"/>
                    </a:lnTo>
                    <a:lnTo>
                      <a:pt x="628" y="313"/>
                    </a:lnTo>
                    <a:lnTo>
                      <a:pt x="631" y="313"/>
                    </a:lnTo>
                    <a:lnTo>
                      <a:pt x="633" y="316"/>
                    </a:lnTo>
                    <a:lnTo>
                      <a:pt x="638" y="316"/>
                    </a:lnTo>
                    <a:lnTo>
                      <a:pt x="643" y="318"/>
                    </a:lnTo>
                    <a:lnTo>
                      <a:pt x="648" y="318"/>
                    </a:lnTo>
                    <a:lnTo>
                      <a:pt x="651" y="318"/>
                    </a:lnTo>
                    <a:lnTo>
                      <a:pt x="656" y="318"/>
                    </a:lnTo>
                    <a:lnTo>
                      <a:pt x="661" y="316"/>
                    </a:lnTo>
                    <a:lnTo>
                      <a:pt x="666" y="316"/>
                    </a:lnTo>
                    <a:lnTo>
                      <a:pt x="670" y="313"/>
                    </a:lnTo>
                    <a:lnTo>
                      <a:pt x="673" y="311"/>
                    </a:lnTo>
                    <a:lnTo>
                      <a:pt x="675" y="311"/>
                    </a:lnTo>
                    <a:lnTo>
                      <a:pt x="680" y="308"/>
                    </a:lnTo>
                    <a:lnTo>
                      <a:pt x="685" y="308"/>
                    </a:lnTo>
                    <a:lnTo>
                      <a:pt x="690" y="308"/>
                    </a:lnTo>
                    <a:lnTo>
                      <a:pt x="695" y="308"/>
                    </a:lnTo>
                    <a:lnTo>
                      <a:pt x="700" y="306"/>
                    </a:lnTo>
                    <a:lnTo>
                      <a:pt x="705" y="306"/>
                    </a:lnTo>
                    <a:lnTo>
                      <a:pt x="708" y="301"/>
                    </a:lnTo>
                    <a:lnTo>
                      <a:pt x="713" y="298"/>
                    </a:lnTo>
                    <a:lnTo>
                      <a:pt x="720" y="293"/>
                    </a:lnTo>
                    <a:lnTo>
                      <a:pt x="725" y="291"/>
                    </a:lnTo>
                    <a:lnTo>
                      <a:pt x="728" y="288"/>
                    </a:lnTo>
                    <a:lnTo>
                      <a:pt x="735" y="291"/>
                    </a:lnTo>
                    <a:lnTo>
                      <a:pt x="738" y="293"/>
                    </a:lnTo>
                    <a:lnTo>
                      <a:pt x="743" y="298"/>
                    </a:lnTo>
                    <a:lnTo>
                      <a:pt x="745" y="303"/>
                    </a:lnTo>
                    <a:lnTo>
                      <a:pt x="750" y="308"/>
                    </a:lnTo>
                    <a:lnTo>
                      <a:pt x="755" y="313"/>
                    </a:lnTo>
                    <a:lnTo>
                      <a:pt x="755" y="316"/>
                    </a:lnTo>
                    <a:lnTo>
                      <a:pt x="757" y="318"/>
                    </a:lnTo>
                    <a:lnTo>
                      <a:pt x="760" y="321"/>
                    </a:lnTo>
                    <a:lnTo>
                      <a:pt x="762" y="321"/>
                    </a:lnTo>
                    <a:lnTo>
                      <a:pt x="765" y="323"/>
                    </a:lnTo>
                    <a:lnTo>
                      <a:pt x="770" y="326"/>
                    </a:lnTo>
                    <a:lnTo>
                      <a:pt x="765" y="328"/>
                    </a:lnTo>
                    <a:lnTo>
                      <a:pt x="762" y="328"/>
                    </a:lnTo>
                    <a:lnTo>
                      <a:pt x="760" y="331"/>
                    </a:lnTo>
                    <a:lnTo>
                      <a:pt x="755" y="333"/>
                    </a:lnTo>
                    <a:lnTo>
                      <a:pt x="750" y="336"/>
                    </a:lnTo>
                    <a:lnTo>
                      <a:pt x="748" y="336"/>
                    </a:lnTo>
                    <a:lnTo>
                      <a:pt x="745" y="338"/>
                    </a:lnTo>
                    <a:lnTo>
                      <a:pt x="743" y="341"/>
                    </a:lnTo>
                    <a:lnTo>
                      <a:pt x="740" y="343"/>
                    </a:lnTo>
                    <a:lnTo>
                      <a:pt x="738" y="343"/>
                    </a:lnTo>
                    <a:lnTo>
                      <a:pt x="735" y="346"/>
                    </a:lnTo>
                    <a:lnTo>
                      <a:pt x="735" y="348"/>
                    </a:lnTo>
                    <a:lnTo>
                      <a:pt x="733" y="351"/>
                    </a:lnTo>
                    <a:lnTo>
                      <a:pt x="730" y="356"/>
                    </a:lnTo>
                    <a:lnTo>
                      <a:pt x="728" y="356"/>
                    </a:lnTo>
                    <a:lnTo>
                      <a:pt x="728" y="358"/>
                    </a:lnTo>
                    <a:lnTo>
                      <a:pt x="725" y="361"/>
                    </a:lnTo>
                    <a:lnTo>
                      <a:pt x="725" y="365"/>
                    </a:lnTo>
                    <a:lnTo>
                      <a:pt x="725" y="368"/>
                    </a:lnTo>
                    <a:lnTo>
                      <a:pt x="725" y="370"/>
                    </a:lnTo>
                    <a:lnTo>
                      <a:pt x="725" y="373"/>
                    </a:lnTo>
                    <a:lnTo>
                      <a:pt x="725" y="375"/>
                    </a:lnTo>
                    <a:lnTo>
                      <a:pt x="725" y="378"/>
                    </a:lnTo>
                    <a:lnTo>
                      <a:pt x="728" y="380"/>
                    </a:lnTo>
                    <a:lnTo>
                      <a:pt x="728" y="383"/>
                    </a:lnTo>
                    <a:lnTo>
                      <a:pt x="728" y="385"/>
                    </a:lnTo>
                    <a:lnTo>
                      <a:pt x="725" y="388"/>
                    </a:lnTo>
                    <a:lnTo>
                      <a:pt x="723" y="395"/>
                    </a:lnTo>
                    <a:lnTo>
                      <a:pt x="720" y="398"/>
                    </a:lnTo>
                    <a:lnTo>
                      <a:pt x="718" y="400"/>
                    </a:lnTo>
                    <a:lnTo>
                      <a:pt x="715" y="403"/>
                    </a:lnTo>
                    <a:lnTo>
                      <a:pt x="713" y="405"/>
                    </a:lnTo>
                    <a:lnTo>
                      <a:pt x="710" y="408"/>
                    </a:lnTo>
                    <a:lnTo>
                      <a:pt x="710" y="410"/>
                    </a:lnTo>
                    <a:lnTo>
                      <a:pt x="710" y="413"/>
                    </a:lnTo>
                    <a:lnTo>
                      <a:pt x="710" y="415"/>
                    </a:lnTo>
                    <a:lnTo>
                      <a:pt x="710" y="418"/>
                    </a:lnTo>
                    <a:lnTo>
                      <a:pt x="728" y="428"/>
                    </a:lnTo>
                    <a:lnTo>
                      <a:pt x="725" y="428"/>
                    </a:lnTo>
                    <a:lnTo>
                      <a:pt x="738" y="438"/>
                    </a:lnTo>
                    <a:lnTo>
                      <a:pt x="740" y="440"/>
                    </a:lnTo>
                    <a:lnTo>
                      <a:pt x="743" y="442"/>
                    </a:lnTo>
                    <a:lnTo>
                      <a:pt x="743" y="445"/>
                    </a:lnTo>
                    <a:lnTo>
                      <a:pt x="743" y="447"/>
                    </a:lnTo>
                    <a:lnTo>
                      <a:pt x="743" y="450"/>
                    </a:lnTo>
                    <a:lnTo>
                      <a:pt x="740" y="452"/>
                    </a:lnTo>
                    <a:lnTo>
                      <a:pt x="738" y="455"/>
                    </a:lnTo>
                    <a:lnTo>
                      <a:pt x="738" y="457"/>
                    </a:lnTo>
                    <a:lnTo>
                      <a:pt x="740" y="457"/>
                    </a:lnTo>
                    <a:lnTo>
                      <a:pt x="740" y="460"/>
                    </a:lnTo>
                    <a:lnTo>
                      <a:pt x="743" y="462"/>
                    </a:lnTo>
                    <a:lnTo>
                      <a:pt x="743" y="465"/>
                    </a:lnTo>
                    <a:lnTo>
                      <a:pt x="745" y="467"/>
                    </a:lnTo>
                    <a:lnTo>
                      <a:pt x="748" y="470"/>
                    </a:lnTo>
                    <a:lnTo>
                      <a:pt x="750" y="472"/>
                    </a:lnTo>
                    <a:lnTo>
                      <a:pt x="752" y="475"/>
                    </a:lnTo>
                    <a:lnTo>
                      <a:pt x="752" y="477"/>
                    </a:lnTo>
                    <a:lnTo>
                      <a:pt x="755" y="477"/>
                    </a:lnTo>
                    <a:lnTo>
                      <a:pt x="755" y="480"/>
                    </a:lnTo>
                    <a:lnTo>
                      <a:pt x="757" y="482"/>
                    </a:lnTo>
                    <a:lnTo>
                      <a:pt x="760" y="482"/>
                    </a:lnTo>
                    <a:lnTo>
                      <a:pt x="760" y="485"/>
                    </a:lnTo>
                    <a:lnTo>
                      <a:pt x="762" y="485"/>
                    </a:lnTo>
                    <a:lnTo>
                      <a:pt x="762" y="487"/>
                    </a:lnTo>
                    <a:lnTo>
                      <a:pt x="762" y="490"/>
                    </a:lnTo>
                    <a:lnTo>
                      <a:pt x="760" y="490"/>
                    </a:lnTo>
                    <a:lnTo>
                      <a:pt x="757" y="490"/>
                    </a:lnTo>
                    <a:lnTo>
                      <a:pt x="755" y="492"/>
                    </a:lnTo>
                    <a:lnTo>
                      <a:pt x="752" y="495"/>
                    </a:lnTo>
                    <a:lnTo>
                      <a:pt x="750" y="495"/>
                    </a:lnTo>
                    <a:lnTo>
                      <a:pt x="748" y="495"/>
                    </a:lnTo>
                    <a:lnTo>
                      <a:pt x="745" y="495"/>
                    </a:lnTo>
                    <a:lnTo>
                      <a:pt x="743" y="497"/>
                    </a:lnTo>
                    <a:lnTo>
                      <a:pt x="743" y="495"/>
                    </a:lnTo>
                    <a:lnTo>
                      <a:pt x="740" y="495"/>
                    </a:lnTo>
                    <a:lnTo>
                      <a:pt x="738" y="495"/>
                    </a:lnTo>
                    <a:lnTo>
                      <a:pt x="735" y="495"/>
                    </a:lnTo>
                    <a:lnTo>
                      <a:pt x="733" y="495"/>
                    </a:lnTo>
                    <a:lnTo>
                      <a:pt x="730" y="497"/>
                    </a:lnTo>
                    <a:lnTo>
                      <a:pt x="728" y="497"/>
                    </a:lnTo>
                    <a:lnTo>
                      <a:pt x="725" y="497"/>
                    </a:lnTo>
                    <a:lnTo>
                      <a:pt x="723" y="497"/>
                    </a:lnTo>
                    <a:lnTo>
                      <a:pt x="720" y="497"/>
                    </a:lnTo>
                    <a:lnTo>
                      <a:pt x="718" y="497"/>
                    </a:lnTo>
                    <a:lnTo>
                      <a:pt x="715" y="497"/>
                    </a:lnTo>
                    <a:lnTo>
                      <a:pt x="713" y="497"/>
                    </a:lnTo>
                    <a:lnTo>
                      <a:pt x="710" y="497"/>
                    </a:lnTo>
                    <a:lnTo>
                      <a:pt x="708" y="497"/>
                    </a:lnTo>
                    <a:lnTo>
                      <a:pt x="708" y="495"/>
                    </a:lnTo>
                    <a:lnTo>
                      <a:pt x="705" y="492"/>
                    </a:lnTo>
                    <a:lnTo>
                      <a:pt x="703" y="492"/>
                    </a:lnTo>
                    <a:lnTo>
                      <a:pt x="700" y="490"/>
                    </a:lnTo>
                    <a:lnTo>
                      <a:pt x="698" y="487"/>
                    </a:lnTo>
                    <a:lnTo>
                      <a:pt x="695" y="487"/>
                    </a:lnTo>
                    <a:lnTo>
                      <a:pt x="695" y="485"/>
                    </a:lnTo>
                    <a:lnTo>
                      <a:pt x="693" y="485"/>
                    </a:lnTo>
                    <a:lnTo>
                      <a:pt x="693" y="482"/>
                    </a:lnTo>
                    <a:lnTo>
                      <a:pt x="690" y="482"/>
                    </a:lnTo>
                    <a:lnTo>
                      <a:pt x="688" y="480"/>
                    </a:lnTo>
                    <a:lnTo>
                      <a:pt x="685" y="477"/>
                    </a:lnTo>
                    <a:lnTo>
                      <a:pt x="685" y="475"/>
                    </a:lnTo>
                    <a:lnTo>
                      <a:pt x="683" y="472"/>
                    </a:lnTo>
                    <a:lnTo>
                      <a:pt x="683" y="470"/>
                    </a:lnTo>
                    <a:lnTo>
                      <a:pt x="683" y="467"/>
                    </a:lnTo>
                    <a:lnTo>
                      <a:pt x="680" y="467"/>
                    </a:lnTo>
                    <a:lnTo>
                      <a:pt x="680" y="465"/>
                    </a:lnTo>
                    <a:lnTo>
                      <a:pt x="678" y="465"/>
                    </a:lnTo>
                    <a:lnTo>
                      <a:pt x="678" y="462"/>
                    </a:lnTo>
                    <a:lnTo>
                      <a:pt x="675" y="465"/>
                    </a:lnTo>
                    <a:lnTo>
                      <a:pt x="673" y="465"/>
                    </a:lnTo>
                    <a:lnTo>
                      <a:pt x="670" y="465"/>
                    </a:lnTo>
                    <a:lnTo>
                      <a:pt x="668" y="465"/>
                    </a:lnTo>
                    <a:lnTo>
                      <a:pt x="666" y="465"/>
                    </a:lnTo>
                    <a:lnTo>
                      <a:pt x="666" y="462"/>
                    </a:lnTo>
                    <a:lnTo>
                      <a:pt x="663" y="460"/>
                    </a:lnTo>
                    <a:lnTo>
                      <a:pt x="661" y="457"/>
                    </a:lnTo>
                    <a:lnTo>
                      <a:pt x="661" y="455"/>
                    </a:lnTo>
                    <a:lnTo>
                      <a:pt x="658" y="452"/>
                    </a:lnTo>
                    <a:lnTo>
                      <a:pt x="656" y="450"/>
                    </a:lnTo>
                    <a:lnTo>
                      <a:pt x="656" y="447"/>
                    </a:lnTo>
                    <a:lnTo>
                      <a:pt x="653" y="445"/>
                    </a:lnTo>
                    <a:lnTo>
                      <a:pt x="653" y="442"/>
                    </a:lnTo>
                    <a:lnTo>
                      <a:pt x="651" y="442"/>
                    </a:lnTo>
                    <a:lnTo>
                      <a:pt x="648" y="442"/>
                    </a:lnTo>
                    <a:lnTo>
                      <a:pt x="646" y="442"/>
                    </a:lnTo>
                    <a:lnTo>
                      <a:pt x="643" y="445"/>
                    </a:lnTo>
                    <a:lnTo>
                      <a:pt x="641" y="445"/>
                    </a:lnTo>
                    <a:lnTo>
                      <a:pt x="638" y="445"/>
                    </a:lnTo>
                    <a:lnTo>
                      <a:pt x="636" y="445"/>
                    </a:lnTo>
                    <a:lnTo>
                      <a:pt x="636" y="447"/>
                    </a:lnTo>
                    <a:lnTo>
                      <a:pt x="633" y="447"/>
                    </a:lnTo>
                    <a:lnTo>
                      <a:pt x="631" y="450"/>
                    </a:lnTo>
                    <a:lnTo>
                      <a:pt x="628" y="450"/>
                    </a:lnTo>
                    <a:lnTo>
                      <a:pt x="631" y="452"/>
                    </a:lnTo>
                    <a:lnTo>
                      <a:pt x="633" y="455"/>
                    </a:lnTo>
                    <a:lnTo>
                      <a:pt x="636" y="455"/>
                    </a:lnTo>
                    <a:lnTo>
                      <a:pt x="636" y="457"/>
                    </a:lnTo>
                    <a:lnTo>
                      <a:pt x="638" y="457"/>
                    </a:lnTo>
                    <a:lnTo>
                      <a:pt x="638" y="460"/>
                    </a:lnTo>
                    <a:lnTo>
                      <a:pt x="641" y="462"/>
                    </a:lnTo>
                    <a:lnTo>
                      <a:pt x="643" y="462"/>
                    </a:lnTo>
                    <a:lnTo>
                      <a:pt x="643" y="465"/>
                    </a:lnTo>
                    <a:lnTo>
                      <a:pt x="646" y="465"/>
                    </a:lnTo>
                    <a:lnTo>
                      <a:pt x="646" y="467"/>
                    </a:lnTo>
                    <a:lnTo>
                      <a:pt x="648" y="467"/>
                    </a:lnTo>
                    <a:lnTo>
                      <a:pt x="651" y="470"/>
                    </a:lnTo>
                    <a:lnTo>
                      <a:pt x="651" y="472"/>
                    </a:lnTo>
                    <a:lnTo>
                      <a:pt x="653" y="472"/>
                    </a:lnTo>
                    <a:lnTo>
                      <a:pt x="653" y="475"/>
                    </a:lnTo>
                    <a:lnTo>
                      <a:pt x="656" y="475"/>
                    </a:lnTo>
                    <a:lnTo>
                      <a:pt x="658" y="477"/>
                    </a:lnTo>
                    <a:lnTo>
                      <a:pt x="658" y="480"/>
                    </a:lnTo>
                    <a:lnTo>
                      <a:pt x="658" y="482"/>
                    </a:lnTo>
                    <a:lnTo>
                      <a:pt x="661" y="482"/>
                    </a:lnTo>
                    <a:lnTo>
                      <a:pt x="663" y="485"/>
                    </a:lnTo>
                    <a:lnTo>
                      <a:pt x="666" y="487"/>
                    </a:lnTo>
                    <a:lnTo>
                      <a:pt x="666" y="490"/>
                    </a:lnTo>
                    <a:lnTo>
                      <a:pt x="666" y="492"/>
                    </a:lnTo>
                    <a:lnTo>
                      <a:pt x="663" y="495"/>
                    </a:lnTo>
                    <a:lnTo>
                      <a:pt x="663" y="497"/>
                    </a:lnTo>
                    <a:lnTo>
                      <a:pt x="661" y="497"/>
                    </a:lnTo>
                    <a:lnTo>
                      <a:pt x="658" y="497"/>
                    </a:lnTo>
                    <a:lnTo>
                      <a:pt x="656" y="497"/>
                    </a:lnTo>
                    <a:lnTo>
                      <a:pt x="653" y="497"/>
                    </a:lnTo>
                    <a:lnTo>
                      <a:pt x="651" y="497"/>
                    </a:lnTo>
                    <a:lnTo>
                      <a:pt x="651" y="500"/>
                    </a:lnTo>
                    <a:lnTo>
                      <a:pt x="648" y="500"/>
                    </a:lnTo>
                    <a:lnTo>
                      <a:pt x="646" y="500"/>
                    </a:lnTo>
                    <a:lnTo>
                      <a:pt x="643" y="502"/>
                    </a:lnTo>
                    <a:lnTo>
                      <a:pt x="641" y="502"/>
                    </a:lnTo>
                    <a:lnTo>
                      <a:pt x="638" y="502"/>
                    </a:lnTo>
                    <a:lnTo>
                      <a:pt x="638" y="505"/>
                    </a:lnTo>
                    <a:lnTo>
                      <a:pt x="636" y="505"/>
                    </a:lnTo>
                    <a:lnTo>
                      <a:pt x="633" y="507"/>
                    </a:lnTo>
                    <a:lnTo>
                      <a:pt x="631" y="510"/>
                    </a:lnTo>
                    <a:lnTo>
                      <a:pt x="628" y="510"/>
                    </a:lnTo>
                    <a:lnTo>
                      <a:pt x="626" y="510"/>
                    </a:lnTo>
                    <a:lnTo>
                      <a:pt x="623" y="510"/>
                    </a:lnTo>
                    <a:lnTo>
                      <a:pt x="621" y="507"/>
                    </a:lnTo>
                    <a:lnTo>
                      <a:pt x="618" y="510"/>
                    </a:lnTo>
                    <a:lnTo>
                      <a:pt x="616" y="510"/>
                    </a:lnTo>
                    <a:lnTo>
                      <a:pt x="613" y="510"/>
                    </a:lnTo>
                    <a:lnTo>
                      <a:pt x="611" y="510"/>
                    </a:lnTo>
                    <a:lnTo>
                      <a:pt x="608" y="510"/>
                    </a:lnTo>
                    <a:lnTo>
                      <a:pt x="606" y="510"/>
                    </a:lnTo>
                    <a:lnTo>
                      <a:pt x="606" y="507"/>
                    </a:lnTo>
                    <a:lnTo>
                      <a:pt x="603" y="507"/>
                    </a:lnTo>
                    <a:lnTo>
                      <a:pt x="601" y="510"/>
                    </a:lnTo>
                    <a:lnTo>
                      <a:pt x="598" y="510"/>
                    </a:lnTo>
                    <a:lnTo>
                      <a:pt x="596" y="510"/>
                    </a:lnTo>
                    <a:lnTo>
                      <a:pt x="593" y="510"/>
                    </a:lnTo>
                    <a:lnTo>
                      <a:pt x="593" y="507"/>
                    </a:lnTo>
                    <a:lnTo>
                      <a:pt x="589" y="507"/>
                    </a:lnTo>
                    <a:lnTo>
                      <a:pt x="586" y="507"/>
                    </a:lnTo>
                    <a:lnTo>
                      <a:pt x="584" y="507"/>
                    </a:lnTo>
                    <a:lnTo>
                      <a:pt x="581" y="505"/>
                    </a:lnTo>
                    <a:lnTo>
                      <a:pt x="576" y="505"/>
                    </a:lnTo>
                    <a:lnTo>
                      <a:pt x="574" y="505"/>
                    </a:lnTo>
                    <a:lnTo>
                      <a:pt x="571" y="505"/>
                    </a:lnTo>
                    <a:lnTo>
                      <a:pt x="569" y="505"/>
                    </a:lnTo>
                    <a:lnTo>
                      <a:pt x="566" y="505"/>
                    </a:lnTo>
                    <a:lnTo>
                      <a:pt x="564" y="505"/>
                    </a:lnTo>
                    <a:lnTo>
                      <a:pt x="561" y="505"/>
                    </a:lnTo>
                    <a:lnTo>
                      <a:pt x="559" y="505"/>
                    </a:lnTo>
                    <a:lnTo>
                      <a:pt x="559" y="502"/>
                    </a:lnTo>
                    <a:lnTo>
                      <a:pt x="556" y="502"/>
                    </a:lnTo>
                    <a:lnTo>
                      <a:pt x="554" y="502"/>
                    </a:lnTo>
                    <a:lnTo>
                      <a:pt x="551" y="502"/>
                    </a:lnTo>
                    <a:lnTo>
                      <a:pt x="549" y="502"/>
                    </a:lnTo>
                    <a:lnTo>
                      <a:pt x="549" y="500"/>
                    </a:lnTo>
                    <a:lnTo>
                      <a:pt x="546" y="500"/>
                    </a:lnTo>
                    <a:lnTo>
                      <a:pt x="544" y="500"/>
                    </a:lnTo>
                    <a:lnTo>
                      <a:pt x="541" y="497"/>
                    </a:lnTo>
                    <a:lnTo>
                      <a:pt x="539" y="497"/>
                    </a:lnTo>
                    <a:lnTo>
                      <a:pt x="536" y="497"/>
                    </a:lnTo>
                    <a:lnTo>
                      <a:pt x="536" y="495"/>
                    </a:lnTo>
                    <a:lnTo>
                      <a:pt x="534" y="495"/>
                    </a:lnTo>
                    <a:lnTo>
                      <a:pt x="531" y="495"/>
                    </a:lnTo>
                    <a:lnTo>
                      <a:pt x="531" y="492"/>
                    </a:lnTo>
                    <a:lnTo>
                      <a:pt x="529" y="492"/>
                    </a:lnTo>
                    <a:lnTo>
                      <a:pt x="526" y="492"/>
                    </a:lnTo>
                    <a:lnTo>
                      <a:pt x="524" y="492"/>
                    </a:lnTo>
                    <a:lnTo>
                      <a:pt x="519" y="492"/>
                    </a:lnTo>
                    <a:lnTo>
                      <a:pt x="516" y="492"/>
                    </a:lnTo>
                    <a:lnTo>
                      <a:pt x="514" y="492"/>
                    </a:lnTo>
                    <a:lnTo>
                      <a:pt x="512" y="492"/>
                    </a:lnTo>
                    <a:lnTo>
                      <a:pt x="512" y="490"/>
                    </a:lnTo>
                    <a:lnTo>
                      <a:pt x="509" y="490"/>
                    </a:lnTo>
                    <a:lnTo>
                      <a:pt x="509" y="487"/>
                    </a:lnTo>
                    <a:lnTo>
                      <a:pt x="507" y="487"/>
                    </a:lnTo>
                    <a:lnTo>
                      <a:pt x="504" y="485"/>
                    </a:lnTo>
                    <a:lnTo>
                      <a:pt x="502" y="485"/>
                    </a:lnTo>
                    <a:lnTo>
                      <a:pt x="497" y="487"/>
                    </a:lnTo>
                    <a:lnTo>
                      <a:pt x="489" y="487"/>
                    </a:lnTo>
                    <a:lnTo>
                      <a:pt x="482" y="487"/>
                    </a:lnTo>
                    <a:lnTo>
                      <a:pt x="474" y="487"/>
                    </a:lnTo>
                    <a:lnTo>
                      <a:pt x="467" y="487"/>
                    </a:lnTo>
                    <a:lnTo>
                      <a:pt x="462" y="490"/>
                    </a:lnTo>
                    <a:lnTo>
                      <a:pt x="459" y="490"/>
                    </a:lnTo>
                    <a:lnTo>
                      <a:pt x="454" y="487"/>
                    </a:lnTo>
                    <a:lnTo>
                      <a:pt x="452" y="487"/>
                    </a:lnTo>
                    <a:lnTo>
                      <a:pt x="447" y="487"/>
                    </a:lnTo>
                    <a:lnTo>
                      <a:pt x="442" y="487"/>
                    </a:lnTo>
                    <a:lnTo>
                      <a:pt x="439" y="485"/>
                    </a:lnTo>
                    <a:lnTo>
                      <a:pt x="432" y="485"/>
                    </a:lnTo>
                    <a:lnTo>
                      <a:pt x="430" y="482"/>
                    </a:lnTo>
                    <a:lnTo>
                      <a:pt x="425" y="482"/>
                    </a:lnTo>
                    <a:lnTo>
                      <a:pt x="422" y="480"/>
                    </a:lnTo>
                    <a:lnTo>
                      <a:pt x="417" y="480"/>
                    </a:lnTo>
                    <a:lnTo>
                      <a:pt x="412" y="480"/>
                    </a:lnTo>
                    <a:lnTo>
                      <a:pt x="410" y="480"/>
                    </a:lnTo>
                    <a:lnTo>
                      <a:pt x="407" y="480"/>
                    </a:lnTo>
                    <a:lnTo>
                      <a:pt x="405" y="480"/>
                    </a:lnTo>
                    <a:lnTo>
                      <a:pt x="402" y="480"/>
                    </a:lnTo>
                    <a:lnTo>
                      <a:pt x="400" y="480"/>
                    </a:lnTo>
                    <a:lnTo>
                      <a:pt x="397" y="480"/>
                    </a:lnTo>
                    <a:lnTo>
                      <a:pt x="395" y="480"/>
                    </a:lnTo>
                    <a:lnTo>
                      <a:pt x="392" y="480"/>
                    </a:lnTo>
                    <a:lnTo>
                      <a:pt x="390" y="480"/>
                    </a:lnTo>
                    <a:lnTo>
                      <a:pt x="392" y="480"/>
                    </a:lnTo>
                    <a:lnTo>
                      <a:pt x="397" y="482"/>
                    </a:lnTo>
                    <a:lnTo>
                      <a:pt x="400" y="482"/>
                    </a:lnTo>
                    <a:lnTo>
                      <a:pt x="402" y="485"/>
                    </a:lnTo>
                    <a:lnTo>
                      <a:pt x="405" y="485"/>
                    </a:lnTo>
                    <a:lnTo>
                      <a:pt x="407" y="487"/>
                    </a:lnTo>
                    <a:lnTo>
                      <a:pt x="410" y="490"/>
                    </a:lnTo>
                    <a:lnTo>
                      <a:pt x="415" y="492"/>
                    </a:lnTo>
                    <a:lnTo>
                      <a:pt x="417" y="495"/>
                    </a:lnTo>
                    <a:lnTo>
                      <a:pt x="420" y="497"/>
                    </a:lnTo>
                    <a:lnTo>
                      <a:pt x="422" y="500"/>
                    </a:lnTo>
                    <a:lnTo>
                      <a:pt x="425" y="500"/>
                    </a:lnTo>
                    <a:lnTo>
                      <a:pt x="425" y="502"/>
                    </a:lnTo>
                    <a:lnTo>
                      <a:pt x="430" y="502"/>
                    </a:lnTo>
                    <a:lnTo>
                      <a:pt x="432" y="505"/>
                    </a:lnTo>
                    <a:lnTo>
                      <a:pt x="434" y="507"/>
                    </a:lnTo>
                    <a:lnTo>
                      <a:pt x="437" y="510"/>
                    </a:lnTo>
                    <a:lnTo>
                      <a:pt x="439" y="512"/>
                    </a:lnTo>
                    <a:lnTo>
                      <a:pt x="442" y="512"/>
                    </a:lnTo>
                    <a:lnTo>
                      <a:pt x="442" y="515"/>
                    </a:lnTo>
                    <a:lnTo>
                      <a:pt x="442" y="517"/>
                    </a:lnTo>
                    <a:lnTo>
                      <a:pt x="444" y="520"/>
                    </a:lnTo>
                    <a:lnTo>
                      <a:pt x="444" y="522"/>
                    </a:lnTo>
                    <a:lnTo>
                      <a:pt x="447" y="524"/>
                    </a:lnTo>
                    <a:lnTo>
                      <a:pt x="447" y="527"/>
                    </a:lnTo>
                    <a:lnTo>
                      <a:pt x="449" y="529"/>
                    </a:lnTo>
                    <a:lnTo>
                      <a:pt x="452" y="532"/>
                    </a:lnTo>
                    <a:lnTo>
                      <a:pt x="452" y="534"/>
                    </a:lnTo>
                    <a:lnTo>
                      <a:pt x="454" y="537"/>
                    </a:lnTo>
                    <a:lnTo>
                      <a:pt x="457" y="539"/>
                    </a:lnTo>
                    <a:lnTo>
                      <a:pt x="457" y="542"/>
                    </a:lnTo>
                    <a:lnTo>
                      <a:pt x="457" y="544"/>
                    </a:lnTo>
                    <a:lnTo>
                      <a:pt x="457" y="547"/>
                    </a:lnTo>
                    <a:lnTo>
                      <a:pt x="457" y="549"/>
                    </a:lnTo>
                    <a:lnTo>
                      <a:pt x="457" y="552"/>
                    </a:lnTo>
                    <a:lnTo>
                      <a:pt x="457" y="554"/>
                    </a:lnTo>
                    <a:lnTo>
                      <a:pt x="457" y="557"/>
                    </a:lnTo>
                    <a:lnTo>
                      <a:pt x="454" y="562"/>
                    </a:lnTo>
                    <a:lnTo>
                      <a:pt x="444" y="567"/>
                    </a:lnTo>
                    <a:lnTo>
                      <a:pt x="434" y="572"/>
                    </a:lnTo>
                    <a:lnTo>
                      <a:pt x="432" y="572"/>
                    </a:lnTo>
                    <a:lnTo>
                      <a:pt x="432" y="574"/>
                    </a:lnTo>
                    <a:lnTo>
                      <a:pt x="430" y="574"/>
                    </a:lnTo>
                    <a:lnTo>
                      <a:pt x="427" y="574"/>
                    </a:lnTo>
                    <a:lnTo>
                      <a:pt x="427" y="577"/>
                    </a:lnTo>
                    <a:lnTo>
                      <a:pt x="425" y="577"/>
                    </a:lnTo>
                    <a:lnTo>
                      <a:pt x="425" y="579"/>
                    </a:lnTo>
                    <a:lnTo>
                      <a:pt x="425" y="582"/>
                    </a:lnTo>
                    <a:lnTo>
                      <a:pt x="425" y="584"/>
                    </a:lnTo>
                    <a:lnTo>
                      <a:pt x="422" y="584"/>
                    </a:lnTo>
                    <a:lnTo>
                      <a:pt x="420" y="584"/>
                    </a:lnTo>
                    <a:lnTo>
                      <a:pt x="417" y="587"/>
                    </a:lnTo>
                    <a:lnTo>
                      <a:pt x="415" y="587"/>
                    </a:lnTo>
                    <a:lnTo>
                      <a:pt x="412" y="589"/>
                    </a:lnTo>
                    <a:lnTo>
                      <a:pt x="410" y="589"/>
                    </a:lnTo>
                    <a:lnTo>
                      <a:pt x="410" y="592"/>
                    </a:lnTo>
                    <a:lnTo>
                      <a:pt x="410" y="594"/>
                    </a:lnTo>
                    <a:lnTo>
                      <a:pt x="410" y="597"/>
                    </a:lnTo>
                    <a:lnTo>
                      <a:pt x="412" y="599"/>
                    </a:lnTo>
                    <a:lnTo>
                      <a:pt x="415" y="599"/>
                    </a:lnTo>
                    <a:lnTo>
                      <a:pt x="415" y="601"/>
                    </a:lnTo>
                    <a:lnTo>
                      <a:pt x="417" y="601"/>
                    </a:lnTo>
                    <a:lnTo>
                      <a:pt x="417" y="604"/>
                    </a:lnTo>
                    <a:lnTo>
                      <a:pt x="420" y="606"/>
                    </a:lnTo>
                    <a:lnTo>
                      <a:pt x="422" y="609"/>
                    </a:lnTo>
                    <a:lnTo>
                      <a:pt x="425" y="611"/>
                    </a:lnTo>
                    <a:lnTo>
                      <a:pt x="425" y="614"/>
                    </a:lnTo>
                    <a:lnTo>
                      <a:pt x="427" y="614"/>
                    </a:lnTo>
                    <a:lnTo>
                      <a:pt x="430" y="616"/>
                    </a:lnTo>
                    <a:lnTo>
                      <a:pt x="432" y="616"/>
                    </a:lnTo>
                    <a:lnTo>
                      <a:pt x="442" y="624"/>
                    </a:lnTo>
                    <a:lnTo>
                      <a:pt x="442" y="626"/>
                    </a:lnTo>
                    <a:lnTo>
                      <a:pt x="444" y="626"/>
                    </a:lnTo>
                    <a:lnTo>
                      <a:pt x="447" y="629"/>
                    </a:lnTo>
                    <a:lnTo>
                      <a:pt x="447" y="631"/>
                    </a:lnTo>
                    <a:lnTo>
                      <a:pt x="449" y="634"/>
                    </a:lnTo>
                    <a:lnTo>
                      <a:pt x="449" y="636"/>
                    </a:lnTo>
                    <a:lnTo>
                      <a:pt x="452" y="636"/>
                    </a:lnTo>
                    <a:lnTo>
                      <a:pt x="452" y="639"/>
                    </a:lnTo>
                    <a:lnTo>
                      <a:pt x="454" y="639"/>
                    </a:lnTo>
                    <a:lnTo>
                      <a:pt x="457" y="641"/>
                    </a:lnTo>
                    <a:lnTo>
                      <a:pt x="459" y="641"/>
                    </a:lnTo>
                    <a:lnTo>
                      <a:pt x="459" y="644"/>
                    </a:lnTo>
                    <a:lnTo>
                      <a:pt x="462" y="644"/>
                    </a:lnTo>
                    <a:lnTo>
                      <a:pt x="462" y="646"/>
                    </a:lnTo>
                    <a:lnTo>
                      <a:pt x="464" y="646"/>
                    </a:lnTo>
                    <a:lnTo>
                      <a:pt x="464" y="649"/>
                    </a:lnTo>
                    <a:lnTo>
                      <a:pt x="467" y="651"/>
                    </a:lnTo>
                    <a:lnTo>
                      <a:pt x="467" y="654"/>
                    </a:lnTo>
                    <a:lnTo>
                      <a:pt x="469" y="656"/>
                    </a:lnTo>
                    <a:lnTo>
                      <a:pt x="469" y="659"/>
                    </a:lnTo>
                    <a:lnTo>
                      <a:pt x="472" y="659"/>
                    </a:lnTo>
                    <a:lnTo>
                      <a:pt x="472" y="661"/>
                    </a:lnTo>
                    <a:lnTo>
                      <a:pt x="469" y="661"/>
                    </a:lnTo>
                    <a:lnTo>
                      <a:pt x="467" y="661"/>
                    </a:lnTo>
                    <a:lnTo>
                      <a:pt x="464" y="661"/>
                    </a:lnTo>
                    <a:lnTo>
                      <a:pt x="462" y="661"/>
                    </a:lnTo>
                    <a:lnTo>
                      <a:pt x="462" y="664"/>
                    </a:lnTo>
                    <a:lnTo>
                      <a:pt x="459" y="664"/>
                    </a:lnTo>
                    <a:lnTo>
                      <a:pt x="459" y="666"/>
                    </a:lnTo>
                    <a:lnTo>
                      <a:pt x="462" y="666"/>
                    </a:lnTo>
                    <a:lnTo>
                      <a:pt x="462" y="669"/>
                    </a:lnTo>
                    <a:lnTo>
                      <a:pt x="464" y="671"/>
                    </a:lnTo>
                    <a:lnTo>
                      <a:pt x="464" y="674"/>
                    </a:lnTo>
                    <a:lnTo>
                      <a:pt x="467" y="676"/>
                    </a:lnTo>
                    <a:lnTo>
                      <a:pt x="464" y="676"/>
                    </a:lnTo>
                    <a:lnTo>
                      <a:pt x="462" y="676"/>
                    </a:lnTo>
                    <a:lnTo>
                      <a:pt x="459" y="678"/>
                    </a:lnTo>
                    <a:lnTo>
                      <a:pt x="459" y="681"/>
                    </a:lnTo>
                    <a:lnTo>
                      <a:pt x="462" y="681"/>
                    </a:lnTo>
                    <a:lnTo>
                      <a:pt x="462" y="683"/>
                    </a:lnTo>
                    <a:lnTo>
                      <a:pt x="464" y="686"/>
                    </a:lnTo>
                    <a:lnTo>
                      <a:pt x="464" y="688"/>
                    </a:lnTo>
                    <a:lnTo>
                      <a:pt x="464" y="691"/>
                    </a:lnTo>
                    <a:lnTo>
                      <a:pt x="464" y="693"/>
                    </a:lnTo>
                    <a:lnTo>
                      <a:pt x="464" y="696"/>
                    </a:lnTo>
                    <a:lnTo>
                      <a:pt x="464" y="698"/>
                    </a:lnTo>
                    <a:lnTo>
                      <a:pt x="464" y="701"/>
                    </a:lnTo>
                    <a:lnTo>
                      <a:pt x="464" y="703"/>
                    </a:lnTo>
                    <a:lnTo>
                      <a:pt x="464" y="706"/>
                    </a:lnTo>
                    <a:lnTo>
                      <a:pt x="464" y="708"/>
                    </a:lnTo>
                    <a:lnTo>
                      <a:pt x="464" y="711"/>
                    </a:lnTo>
                    <a:lnTo>
                      <a:pt x="462" y="713"/>
                    </a:lnTo>
                    <a:lnTo>
                      <a:pt x="462" y="716"/>
                    </a:lnTo>
                    <a:lnTo>
                      <a:pt x="462" y="718"/>
                    </a:lnTo>
                    <a:lnTo>
                      <a:pt x="462" y="721"/>
                    </a:lnTo>
                    <a:lnTo>
                      <a:pt x="462" y="723"/>
                    </a:lnTo>
                    <a:lnTo>
                      <a:pt x="462" y="726"/>
                    </a:lnTo>
                    <a:lnTo>
                      <a:pt x="462" y="728"/>
                    </a:lnTo>
                    <a:lnTo>
                      <a:pt x="459" y="728"/>
                    </a:lnTo>
                    <a:lnTo>
                      <a:pt x="459" y="731"/>
                    </a:lnTo>
                    <a:lnTo>
                      <a:pt x="459" y="733"/>
                    </a:lnTo>
                    <a:lnTo>
                      <a:pt x="459" y="736"/>
                    </a:lnTo>
                    <a:lnTo>
                      <a:pt x="457" y="736"/>
                    </a:lnTo>
                    <a:lnTo>
                      <a:pt x="459" y="736"/>
                    </a:lnTo>
                    <a:lnTo>
                      <a:pt x="459" y="738"/>
                    </a:lnTo>
                    <a:lnTo>
                      <a:pt x="459" y="741"/>
                    </a:lnTo>
                    <a:lnTo>
                      <a:pt x="459" y="743"/>
                    </a:lnTo>
                    <a:lnTo>
                      <a:pt x="457" y="743"/>
                    </a:lnTo>
                    <a:lnTo>
                      <a:pt x="454" y="743"/>
                    </a:lnTo>
                    <a:lnTo>
                      <a:pt x="457" y="746"/>
                    </a:lnTo>
                    <a:lnTo>
                      <a:pt x="457" y="748"/>
                    </a:lnTo>
                    <a:lnTo>
                      <a:pt x="459" y="748"/>
                    </a:lnTo>
                    <a:lnTo>
                      <a:pt x="459" y="751"/>
                    </a:lnTo>
                    <a:lnTo>
                      <a:pt x="462" y="753"/>
                    </a:lnTo>
                    <a:lnTo>
                      <a:pt x="462" y="756"/>
                    </a:lnTo>
                    <a:lnTo>
                      <a:pt x="464" y="758"/>
                    </a:lnTo>
                    <a:lnTo>
                      <a:pt x="467" y="760"/>
                    </a:lnTo>
                    <a:lnTo>
                      <a:pt x="469" y="760"/>
                    </a:lnTo>
                    <a:lnTo>
                      <a:pt x="472" y="760"/>
                    </a:lnTo>
                    <a:lnTo>
                      <a:pt x="472" y="758"/>
                    </a:lnTo>
                    <a:lnTo>
                      <a:pt x="474" y="758"/>
                    </a:lnTo>
                    <a:lnTo>
                      <a:pt x="477" y="758"/>
                    </a:lnTo>
                    <a:lnTo>
                      <a:pt x="479" y="758"/>
                    </a:lnTo>
                    <a:lnTo>
                      <a:pt x="479" y="760"/>
                    </a:lnTo>
                    <a:lnTo>
                      <a:pt x="482" y="760"/>
                    </a:lnTo>
                    <a:lnTo>
                      <a:pt x="482" y="763"/>
                    </a:lnTo>
                    <a:lnTo>
                      <a:pt x="484" y="763"/>
                    </a:lnTo>
                    <a:lnTo>
                      <a:pt x="487" y="765"/>
                    </a:lnTo>
                    <a:lnTo>
                      <a:pt x="489" y="765"/>
                    </a:lnTo>
                    <a:lnTo>
                      <a:pt x="492" y="765"/>
                    </a:lnTo>
                    <a:lnTo>
                      <a:pt x="494" y="765"/>
                    </a:lnTo>
                    <a:lnTo>
                      <a:pt x="494" y="768"/>
                    </a:lnTo>
                    <a:lnTo>
                      <a:pt x="492" y="770"/>
                    </a:lnTo>
                    <a:lnTo>
                      <a:pt x="489" y="770"/>
                    </a:lnTo>
                    <a:lnTo>
                      <a:pt x="487" y="773"/>
                    </a:lnTo>
                    <a:lnTo>
                      <a:pt x="487" y="775"/>
                    </a:lnTo>
                    <a:lnTo>
                      <a:pt x="484" y="775"/>
                    </a:lnTo>
                    <a:lnTo>
                      <a:pt x="482" y="783"/>
                    </a:lnTo>
                    <a:lnTo>
                      <a:pt x="474" y="790"/>
                    </a:lnTo>
                    <a:lnTo>
                      <a:pt x="474" y="793"/>
                    </a:lnTo>
                    <a:lnTo>
                      <a:pt x="484" y="798"/>
                    </a:lnTo>
                    <a:lnTo>
                      <a:pt x="487" y="798"/>
                    </a:lnTo>
                    <a:lnTo>
                      <a:pt x="489" y="798"/>
                    </a:lnTo>
                    <a:lnTo>
                      <a:pt x="492" y="798"/>
                    </a:lnTo>
                    <a:lnTo>
                      <a:pt x="494" y="800"/>
                    </a:lnTo>
                    <a:lnTo>
                      <a:pt x="497" y="800"/>
                    </a:lnTo>
                    <a:lnTo>
                      <a:pt x="497" y="803"/>
                    </a:lnTo>
                    <a:lnTo>
                      <a:pt x="499" y="803"/>
                    </a:lnTo>
                    <a:lnTo>
                      <a:pt x="499" y="805"/>
                    </a:lnTo>
                    <a:lnTo>
                      <a:pt x="499" y="808"/>
                    </a:lnTo>
                    <a:lnTo>
                      <a:pt x="499" y="810"/>
                    </a:lnTo>
                    <a:lnTo>
                      <a:pt x="497" y="810"/>
                    </a:lnTo>
                    <a:lnTo>
                      <a:pt x="497" y="813"/>
                    </a:lnTo>
                    <a:lnTo>
                      <a:pt x="494" y="813"/>
                    </a:lnTo>
                    <a:lnTo>
                      <a:pt x="494" y="815"/>
                    </a:lnTo>
                    <a:lnTo>
                      <a:pt x="494" y="818"/>
                    </a:lnTo>
                    <a:lnTo>
                      <a:pt x="494" y="820"/>
                    </a:lnTo>
                    <a:lnTo>
                      <a:pt x="494" y="823"/>
                    </a:lnTo>
                    <a:lnTo>
                      <a:pt x="492" y="825"/>
                    </a:lnTo>
                    <a:lnTo>
                      <a:pt x="492" y="828"/>
                    </a:lnTo>
                    <a:lnTo>
                      <a:pt x="494" y="828"/>
                    </a:lnTo>
                    <a:lnTo>
                      <a:pt x="494" y="830"/>
                    </a:lnTo>
                    <a:lnTo>
                      <a:pt x="492" y="830"/>
                    </a:lnTo>
                    <a:lnTo>
                      <a:pt x="492" y="833"/>
                    </a:lnTo>
                    <a:lnTo>
                      <a:pt x="494" y="835"/>
                    </a:lnTo>
                    <a:lnTo>
                      <a:pt x="494" y="837"/>
                    </a:lnTo>
                    <a:lnTo>
                      <a:pt x="494" y="840"/>
                    </a:lnTo>
                    <a:lnTo>
                      <a:pt x="494" y="842"/>
                    </a:lnTo>
                    <a:lnTo>
                      <a:pt x="494" y="845"/>
                    </a:lnTo>
                    <a:lnTo>
                      <a:pt x="494" y="847"/>
                    </a:lnTo>
                    <a:lnTo>
                      <a:pt x="492" y="847"/>
                    </a:lnTo>
                    <a:lnTo>
                      <a:pt x="492" y="850"/>
                    </a:lnTo>
                    <a:lnTo>
                      <a:pt x="489" y="850"/>
                    </a:lnTo>
                    <a:lnTo>
                      <a:pt x="487" y="850"/>
                    </a:lnTo>
                    <a:lnTo>
                      <a:pt x="487" y="852"/>
                    </a:lnTo>
                    <a:lnTo>
                      <a:pt x="484" y="852"/>
                    </a:lnTo>
                    <a:lnTo>
                      <a:pt x="484" y="855"/>
                    </a:lnTo>
                    <a:lnTo>
                      <a:pt x="482" y="855"/>
                    </a:lnTo>
                    <a:lnTo>
                      <a:pt x="479" y="857"/>
                    </a:lnTo>
                    <a:lnTo>
                      <a:pt x="477" y="857"/>
                    </a:lnTo>
                    <a:lnTo>
                      <a:pt x="477" y="860"/>
                    </a:lnTo>
                    <a:lnTo>
                      <a:pt x="474" y="860"/>
                    </a:lnTo>
                    <a:lnTo>
                      <a:pt x="472" y="860"/>
                    </a:lnTo>
                    <a:lnTo>
                      <a:pt x="472" y="862"/>
                    </a:lnTo>
                    <a:lnTo>
                      <a:pt x="469" y="862"/>
                    </a:lnTo>
                    <a:lnTo>
                      <a:pt x="467" y="862"/>
                    </a:lnTo>
                    <a:lnTo>
                      <a:pt x="467" y="865"/>
                    </a:lnTo>
                    <a:lnTo>
                      <a:pt x="464" y="865"/>
                    </a:lnTo>
                    <a:lnTo>
                      <a:pt x="462" y="865"/>
                    </a:lnTo>
                    <a:lnTo>
                      <a:pt x="459" y="865"/>
                    </a:lnTo>
                    <a:lnTo>
                      <a:pt x="457" y="865"/>
                    </a:lnTo>
                    <a:lnTo>
                      <a:pt x="454" y="867"/>
                    </a:lnTo>
                    <a:lnTo>
                      <a:pt x="452" y="867"/>
                    </a:lnTo>
                    <a:lnTo>
                      <a:pt x="449" y="867"/>
                    </a:lnTo>
                    <a:lnTo>
                      <a:pt x="449" y="870"/>
                    </a:lnTo>
                    <a:lnTo>
                      <a:pt x="447" y="870"/>
                    </a:lnTo>
                    <a:lnTo>
                      <a:pt x="447" y="872"/>
                    </a:lnTo>
                    <a:lnTo>
                      <a:pt x="444" y="872"/>
                    </a:lnTo>
                    <a:lnTo>
                      <a:pt x="444" y="875"/>
                    </a:lnTo>
                    <a:lnTo>
                      <a:pt x="442" y="877"/>
                    </a:lnTo>
                    <a:lnTo>
                      <a:pt x="444" y="877"/>
                    </a:lnTo>
                    <a:lnTo>
                      <a:pt x="444" y="880"/>
                    </a:lnTo>
                    <a:lnTo>
                      <a:pt x="444" y="882"/>
                    </a:lnTo>
                    <a:lnTo>
                      <a:pt x="444" y="885"/>
                    </a:lnTo>
                    <a:lnTo>
                      <a:pt x="444" y="887"/>
                    </a:lnTo>
                    <a:lnTo>
                      <a:pt x="444" y="890"/>
                    </a:lnTo>
                    <a:lnTo>
                      <a:pt x="444" y="892"/>
                    </a:lnTo>
                    <a:lnTo>
                      <a:pt x="442" y="892"/>
                    </a:lnTo>
                    <a:lnTo>
                      <a:pt x="439" y="895"/>
                    </a:lnTo>
                    <a:lnTo>
                      <a:pt x="437" y="897"/>
                    </a:lnTo>
                    <a:lnTo>
                      <a:pt x="434" y="900"/>
                    </a:lnTo>
                    <a:lnTo>
                      <a:pt x="432" y="900"/>
                    </a:lnTo>
                    <a:lnTo>
                      <a:pt x="432" y="902"/>
                    </a:lnTo>
                    <a:lnTo>
                      <a:pt x="432" y="905"/>
                    </a:lnTo>
                    <a:lnTo>
                      <a:pt x="430" y="907"/>
                    </a:lnTo>
                    <a:lnTo>
                      <a:pt x="430" y="910"/>
                    </a:lnTo>
                    <a:lnTo>
                      <a:pt x="430" y="912"/>
                    </a:lnTo>
                    <a:lnTo>
                      <a:pt x="430" y="914"/>
                    </a:lnTo>
                    <a:lnTo>
                      <a:pt x="427" y="914"/>
                    </a:lnTo>
                    <a:lnTo>
                      <a:pt x="427" y="917"/>
                    </a:lnTo>
                    <a:lnTo>
                      <a:pt x="427" y="919"/>
                    </a:lnTo>
                    <a:lnTo>
                      <a:pt x="427" y="922"/>
                    </a:lnTo>
                    <a:lnTo>
                      <a:pt x="430" y="922"/>
                    </a:lnTo>
                    <a:lnTo>
                      <a:pt x="432" y="922"/>
                    </a:lnTo>
                    <a:lnTo>
                      <a:pt x="434" y="924"/>
                    </a:lnTo>
                    <a:lnTo>
                      <a:pt x="437" y="924"/>
                    </a:lnTo>
                    <a:lnTo>
                      <a:pt x="439" y="924"/>
                    </a:lnTo>
                    <a:lnTo>
                      <a:pt x="442" y="924"/>
                    </a:lnTo>
                    <a:lnTo>
                      <a:pt x="444" y="924"/>
                    </a:lnTo>
                    <a:lnTo>
                      <a:pt x="449" y="924"/>
                    </a:lnTo>
                    <a:lnTo>
                      <a:pt x="452" y="924"/>
                    </a:lnTo>
                    <a:lnTo>
                      <a:pt x="454" y="924"/>
                    </a:lnTo>
                    <a:lnTo>
                      <a:pt x="457" y="924"/>
                    </a:lnTo>
                    <a:lnTo>
                      <a:pt x="459" y="924"/>
                    </a:lnTo>
                    <a:lnTo>
                      <a:pt x="462" y="927"/>
                    </a:lnTo>
                    <a:lnTo>
                      <a:pt x="464" y="927"/>
                    </a:lnTo>
                    <a:lnTo>
                      <a:pt x="467" y="927"/>
                    </a:lnTo>
                    <a:lnTo>
                      <a:pt x="469" y="927"/>
                    </a:lnTo>
                    <a:lnTo>
                      <a:pt x="472" y="927"/>
                    </a:lnTo>
                    <a:lnTo>
                      <a:pt x="474" y="927"/>
                    </a:lnTo>
                    <a:lnTo>
                      <a:pt x="474" y="929"/>
                    </a:lnTo>
                    <a:lnTo>
                      <a:pt x="477" y="932"/>
                    </a:lnTo>
                    <a:lnTo>
                      <a:pt x="482" y="932"/>
                    </a:lnTo>
                    <a:lnTo>
                      <a:pt x="484" y="934"/>
                    </a:lnTo>
                    <a:lnTo>
                      <a:pt x="487" y="934"/>
                    </a:lnTo>
                    <a:lnTo>
                      <a:pt x="489" y="937"/>
                    </a:lnTo>
                    <a:lnTo>
                      <a:pt x="492" y="939"/>
                    </a:lnTo>
                    <a:lnTo>
                      <a:pt x="497" y="939"/>
                    </a:lnTo>
                    <a:lnTo>
                      <a:pt x="502" y="942"/>
                    </a:lnTo>
                    <a:lnTo>
                      <a:pt x="507" y="944"/>
                    </a:lnTo>
                    <a:lnTo>
                      <a:pt x="512" y="944"/>
                    </a:lnTo>
                    <a:lnTo>
                      <a:pt x="514" y="947"/>
                    </a:lnTo>
                    <a:lnTo>
                      <a:pt x="516" y="947"/>
                    </a:lnTo>
                    <a:lnTo>
                      <a:pt x="519" y="949"/>
                    </a:lnTo>
                    <a:lnTo>
                      <a:pt x="524" y="949"/>
                    </a:lnTo>
                    <a:lnTo>
                      <a:pt x="526" y="952"/>
                    </a:lnTo>
                    <a:lnTo>
                      <a:pt x="529" y="952"/>
                    </a:lnTo>
                    <a:lnTo>
                      <a:pt x="531" y="954"/>
                    </a:lnTo>
                    <a:lnTo>
                      <a:pt x="531" y="957"/>
                    </a:lnTo>
                    <a:lnTo>
                      <a:pt x="531" y="959"/>
                    </a:lnTo>
                    <a:lnTo>
                      <a:pt x="531" y="962"/>
                    </a:lnTo>
                    <a:lnTo>
                      <a:pt x="534" y="967"/>
                    </a:lnTo>
                    <a:lnTo>
                      <a:pt x="536" y="967"/>
                    </a:lnTo>
                    <a:lnTo>
                      <a:pt x="536" y="972"/>
                    </a:lnTo>
                    <a:lnTo>
                      <a:pt x="539" y="972"/>
                    </a:lnTo>
                    <a:lnTo>
                      <a:pt x="539" y="974"/>
                    </a:lnTo>
                    <a:lnTo>
                      <a:pt x="539" y="977"/>
                    </a:lnTo>
                    <a:lnTo>
                      <a:pt x="539" y="979"/>
                    </a:lnTo>
                    <a:lnTo>
                      <a:pt x="541" y="982"/>
                    </a:lnTo>
                    <a:lnTo>
                      <a:pt x="541" y="984"/>
                    </a:lnTo>
                    <a:lnTo>
                      <a:pt x="541" y="987"/>
                    </a:lnTo>
                    <a:lnTo>
                      <a:pt x="541" y="989"/>
                    </a:lnTo>
                    <a:lnTo>
                      <a:pt x="541" y="991"/>
                    </a:lnTo>
                    <a:lnTo>
                      <a:pt x="544" y="991"/>
                    </a:lnTo>
                    <a:lnTo>
                      <a:pt x="546" y="994"/>
                    </a:lnTo>
                    <a:lnTo>
                      <a:pt x="549" y="994"/>
                    </a:lnTo>
                    <a:lnTo>
                      <a:pt x="549" y="996"/>
                    </a:lnTo>
                    <a:lnTo>
                      <a:pt x="551" y="996"/>
                    </a:lnTo>
                    <a:lnTo>
                      <a:pt x="551" y="999"/>
                    </a:lnTo>
                    <a:lnTo>
                      <a:pt x="551" y="1001"/>
                    </a:lnTo>
                    <a:lnTo>
                      <a:pt x="549" y="1004"/>
                    </a:lnTo>
                    <a:lnTo>
                      <a:pt x="549" y="1006"/>
                    </a:lnTo>
                    <a:lnTo>
                      <a:pt x="546" y="1006"/>
                    </a:lnTo>
                    <a:lnTo>
                      <a:pt x="546" y="1009"/>
                    </a:lnTo>
                    <a:lnTo>
                      <a:pt x="546" y="1011"/>
                    </a:lnTo>
                    <a:lnTo>
                      <a:pt x="549" y="1011"/>
                    </a:lnTo>
                    <a:lnTo>
                      <a:pt x="549" y="1014"/>
                    </a:lnTo>
                    <a:lnTo>
                      <a:pt x="551" y="1014"/>
                    </a:lnTo>
                    <a:lnTo>
                      <a:pt x="554" y="1014"/>
                    </a:lnTo>
                    <a:lnTo>
                      <a:pt x="556" y="1016"/>
                    </a:lnTo>
                    <a:lnTo>
                      <a:pt x="559" y="1016"/>
                    </a:lnTo>
                    <a:lnTo>
                      <a:pt x="559" y="1019"/>
                    </a:lnTo>
                    <a:lnTo>
                      <a:pt x="561" y="1021"/>
                    </a:lnTo>
                    <a:lnTo>
                      <a:pt x="564" y="1021"/>
                    </a:lnTo>
                    <a:lnTo>
                      <a:pt x="564" y="1024"/>
                    </a:lnTo>
                    <a:lnTo>
                      <a:pt x="566" y="1024"/>
                    </a:lnTo>
                    <a:lnTo>
                      <a:pt x="569" y="1026"/>
                    </a:lnTo>
                    <a:lnTo>
                      <a:pt x="569" y="1029"/>
                    </a:lnTo>
                    <a:lnTo>
                      <a:pt x="569" y="1031"/>
                    </a:lnTo>
                    <a:lnTo>
                      <a:pt x="571" y="1034"/>
                    </a:lnTo>
                    <a:lnTo>
                      <a:pt x="569" y="1036"/>
                    </a:lnTo>
                    <a:lnTo>
                      <a:pt x="571" y="1036"/>
                    </a:lnTo>
                    <a:lnTo>
                      <a:pt x="571" y="1039"/>
                    </a:lnTo>
                    <a:lnTo>
                      <a:pt x="574" y="1039"/>
                    </a:lnTo>
                    <a:lnTo>
                      <a:pt x="574" y="1041"/>
                    </a:lnTo>
                    <a:lnTo>
                      <a:pt x="576" y="1041"/>
                    </a:lnTo>
                    <a:lnTo>
                      <a:pt x="579" y="1041"/>
                    </a:lnTo>
                    <a:lnTo>
                      <a:pt x="581" y="1041"/>
                    </a:lnTo>
                    <a:lnTo>
                      <a:pt x="584" y="1044"/>
                    </a:lnTo>
                    <a:lnTo>
                      <a:pt x="586" y="1044"/>
                    </a:lnTo>
                    <a:lnTo>
                      <a:pt x="591" y="1044"/>
                    </a:lnTo>
                    <a:lnTo>
                      <a:pt x="596" y="1046"/>
                    </a:lnTo>
                    <a:lnTo>
                      <a:pt x="601" y="1049"/>
                    </a:lnTo>
                    <a:lnTo>
                      <a:pt x="608" y="1049"/>
                    </a:lnTo>
                    <a:lnTo>
                      <a:pt x="613" y="1051"/>
                    </a:lnTo>
                    <a:lnTo>
                      <a:pt x="621" y="1054"/>
                    </a:lnTo>
                    <a:lnTo>
                      <a:pt x="623" y="1054"/>
                    </a:lnTo>
                    <a:lnTo>
                      <a:pt x="626" y="1054"/>
                    </a:lnTo>
                    <a:lnTo>
                      <a:pt x="628" y="1056"/>
                    </a:lnTo>
                    <a:lnTo>
                      <a:pt x="628" y="1059"/>
                    </a:lnTo>
                    <a:lnTo>
                      <a:pt x="628" y="1061"/>
                    </a:lnTo>
                    <a:lnTo>
                      <a:pt x="628" y="1064"/>
                    </a:lnTo>
                    <a:lnTo>
                      <a:pt x="628" y="1066"/>
                    </a:lnTo>
                    <a:lnTo>
                      <a:pt x="631" y="1069"/>
                    </a:lnTo>
                    <a:lnTo>
                      <a:pt x="631" y="1071"/>
                    </a:lnTo>
                    <a:lnTo>
                      <a:pt x="628" y="1073"/>
                    </a:lnTo>
                    <a:lnTo>
                      <a:pt x="626" y="1073"/>
                    </a:lnTo>
                    <a:lnTo>
                      <a:pt x="623" y="1073"/>
                    </a:lnTo>
                    <a:lnTo>
                      <a:pt x="621" y="1073"/>
                    </a:lnTo>
                    <a:lnTo>
                      <a:pt x="618" y="1073"/>
                    </a:lnTo>
                    <a:lnTo>
                      <a:pt x="616" y="1073"/>
                    </a:lnTo>
                    <a:lnTo>
                      <a:pt x="613" y="1073"/>
                    </a:lnTo>
                    <a:lnTo>
                      <a:pt x="613" y="1076"/>
                    </a:lnTo>
                    <a:lnTo>
                      <a:pt x="611" y="1076"/>
                    </a:lnTo>
                    <a:lnTo>
                      <a:pt x="611" y="1078"/>
                    </a:lnTo>
                    <a:lnTo>
                      <a:pt x="608" y="1078"/>
                    </a:lnTo>
                    <a:lnTo>
                      <a:pt x="608" y="1081"/>
                    </a:lnTo>
                    <a:lnTo>
                      <a:pt x="608" y="1083"/>
                    </a:lnTo>
                    <a:lnTo>
                      <a:pt x="608" y="1086"/>
                    </a:lnTo>
                    <a:lnTo>
                      <a:pt x="611" y="1086"/>
                    </a:lnTo>
                    <a:lnTo>
                      <a:pt x="611" y="1088"/>
                    </a:lnTo>
                    <a:lnTo>
                      <a:pt x="613" y="1091"/>
                    </a:lnTo>
                    <a:lnTo>
                      <a:pt x="616" y="1091"/>
                    </a:lnTo>
                    <a:lnTo>
                      <a:pt x="618" y="1093"/>
                    </a:lnTo>
                    <a:lnTo>
                      <a:pt x="618" y="1096"/>
                    </a:lnTo>
                    <a:lnTo>
                      <a:pt x="621" y="1096"/>
                    </a:lnTo>
                    <a:lnTo>
                      <a:pt x="623" y="1098"/>
                    </a:lnTo>
                    <a:lnTo>
                      <a:pt x="626" y="1098"/>
                    </a:lnTo>
                    <a:lnTo>
                      <a:pt x="626" y="1101"/>
                    </a:lnTo>
                    <a:lnTo>
                      <a:pt x="623" y="1101"/>
                    </a:lnTo>
                    <a:lnTo>
                      <a:pt x="623" y="1103"/>
                    </a:lnTo>
                    <a:lnTo>
                      <a:pt x="621" y="1103"/>
                    </a:lnTo>
                    <a:lnTo>
                      <a:pt x="618" y="1103"/>
                    </a:lnTo>
                    <a:lnTo>
                      <a:pt x="616" y="1103"/>
                    </a:lnTo>
                    <a:lnTo>
                      <a:pt x="613" y="1103"/>
                    </a:lnTo>
                    <a:lnTo>
                      <a:pt x="611" y="1103"/>
                    </a:lnTo>
                    <a:lnTo>
                      <a:pt x="608" y="1103"/>
                    </a:lnTo>
                    <a:lnTo>
                      <a:pt x="606" y="1103"/>
                    </a:lnTo>
                    <a:lnTo>
                      <a:pt x="603" y="1106"/>
                    </a:lnTo>
                    <a:lnTo>
                      <a:pt x="603" y="1108"/>
                    </a:lnTo>
                    <a:lnTo>
                      <a:pt x="601" y="1108"/>
                    </a:lnTo>
                    <a:lnTo>
                      <a:pt x="601" y="1111"/>
                    </a:lnTo>
                    <a:lnTo>
                      <a:pt x="601" y="1113"/>
                    </a:lnTo>
                    <a:lnTo>
                      <a:pt x="601" y="1116"/>
                    </a:lnTo>
                    <a:lnTo>
                      <a:pt x="601" y="1118"/>
                    </a:lnTo>
                    <a:lnTo>
                      <a:pt x="598" y="1118"/>
                    </a:lnTo>
                    <a:lnTo>
                      <a:pt x="598" y="1121"/>
                    </a:lnTo>
                    <a:lnTo>
                      <a:pt x="596" y="1121"/>
                    </a:lnTo>
                    <a:lnTo>
                      <a:pt x="593" y="1121"/>
                    </a:lnTo>
                    <a:lnTo>
                      <a:pt x="593" y="1123"/>
                    </a:lnTo>
                    <a:lnTo>
                      <a:pt x="591" y="1123"/>
                    </a:lnTo>
                    <a:lnTo>
                      <a:pt x="589" y="1123"/>
                    </a:lnTo>
                    <a:lnTo>
                      <a:pt x="586" y="1123"/>
                    </a:lnTo>
                    <a:lnTo>
                      <a:pt x="584" y="1126"/>
                    </a:lnTo>
                    <a:lnTo>
                      <a:pt x="581" y="1128"/>
                    </a:lnTo>
                    <a:lnTo>
                      <a:pt x="579" y="1128"/>
                    </a:lnTo>
                    <a:lnTo>
                      <a:pt x="579" y="1131"/>
                    </a:lnTo>
                    <a:lnTo>
                      <a:pt x="579" y="1133"/>
                    </a:lnTo>
                    <a:lnTo>
                      <a:pt x="579" y="1136"/>
                    </a:lnTo>
                    <a:lnTo>
                      <a:pt x="579" y="1138"/>
                    </a:lnTo>
                    <a:lnTo>
                      <a:pt x="576" y="1141"/>
                    </a:lnTo>
                    <a:lnTo>
                      <a:pt x="576" y="1143"/>
                    </a:lnTo>
                    <a:lnTo>
                      <a:pt x="576" y="1146"/>
                    </a:lnTo>
                    <a:lnTo>
                      <a:pt x="576" y="1148"/>
                    </a:lnTo>
                    <a:lnTo>
                      <a:pt x="576" y="1150"/>
                    </a:lnTo>
                    <a:lnTo>
                      <a:pt x="576" y="1153"/>
                    </a:lnTo>
                    <a:lnTo>
                      <a:pt x="574" y="1153"/>
                    </a:lnTo>
                    <a:lnTo>
                      <a:pt x="571" y="1153"/>
                    </a:lnTo>
                    <a:lnTo>
                      <a:pt x="569" y="1153"/>
                    </a:lnTo>
                    <a:lnTo>
                      <a:pt x="566" y="1153"/>
                    </a:lnTo>
                    <a:lnTo>
                      <a:pt x="564" y="1153"/>
                    </a:lnTo>
                    <a:lnTo>
                      <a:pt x="561" y="1153"/>
                    </a:lnTo>
                    <a:lnTo>
                      <a:pt x="561" y="1150"/>
                    </a:lnTo>
                    <a:lnTo>
                      <a:pt x="559" y="1150"/>
                    </a:lnTo>
                    <a:lnTo>
                      <a:pt x="556" y="1150"/>
                    </a:lnTo>
                    <a:lnTo>
                      <a:pt x="554" y="1150"/>
                    </a:lnTo>
                    <a:lnTo>
                      <a:pt x="551" y="1150"/>
                    </a:lnTo>
                    <a:lnTo>
                      <a:pt x="549" y="1153"/>
                    </a:lnTo>
                    <a:lnTo>
                      <a:pt x="549" y="1155"/>
                    </a:lnTo>
                    <a:lnTo>
                      <a:pt x="546" y="1155"/>
                    </a:lnTo>
                    <a:lnTo>
                      <a:pt x="546" y="1158"/>
                    </a:lnTo>
                    <a:lnTo>
                      <a:pt x="544" y="1158"/>
                    </a:lnTo>
                    <a:lnTo>
                      <a:pt x="541" y="1158"/>
                    </a:lnTo>
                    <a:lnTo>
                      <a:pt x="539" y="1158"/>
                    </a:lnTo>
                    <a:lnTo>
                      <a:pt x="536" y="1158"/>
                    </a:lnTo>
                    <a:lnTo>
                      <a:pt x="534" y="1158"/>
                    </a:lnTo>
                    <a:lnTo>
                      <a:pt x="534" y="1155"/>
                    </a:lnTo>
                    <a:lnTo>
                      <a:pt x="531" y="1155"/>
                    </a:lnTo>
                    <a:lnTo>
                      <a:pt x="531" y="1153"/>
                    </a:lnTo>
                    <a:lnTo>
                      <a:pt x="529" y="1155"/>
                    </a:lnTo>
                    <a:lnTo>
                      <a:pt x="526" y="1158"/>
                    </a:lnTo>
                    <a:lnTo>
                      <a:pt x="526" y="1160"/>
                    </a:lnTo>
                    <a:lnTo>
                      <a:pt x="524" y="1163"/>
                    </a:lnTo>
                    <a:lnTo>
                      <a:pt x="526" y="1165"/>
                    </a:lnTo>
                    <a:lnTo>
                      <a:pt x="529" y="1165"/>
                    </a:lnTo>
                    <a:lnTo>
                      <a:pt x="531" y="1165"/>
                    </a:lnTo>
                    <a:lnTo>
                      <a:pt x="534" y="1170"/>
                    </a:lnTo>
                    <a:lnTo>
                      <a:pt x="536" y="1170"/>
                    </a:lnTo>
                    <a:lnTo>
                      <a:pt x="539" y="1173"/>
                    </a:lnTo>
                    <a:lnTo>
                      <a:pt x="539" y="1175"/>
                    </a:lnTo>
                    <a:lnTo>
                      <a:pt x="541" y="1175"/>
                    </a:lnTo>
                    <a:lnTo>
                      <a:pt x="541" y="1178"/>
                    </a:lnTo>
                    <a:lnTo>
                      <a:pt x="544" y="1178"/>
                    </a:lnTo>
                    <a:lnTo>
                      <a:pt x="544" y="1180"/>
                    </a:lnTo>
                    <a:lnTo>
                      <a:pt x="546" y="1180"/>
                    </a:lnTo>
                    <a:lnTo>
                      <a:pt x="546" y="1183"/>
                    </a:lnTo>
                    <a:lnTo>
                      <a:pt x="549" y="1185"/>
                    </a:lnTo>
                    <a:lnTo>
                      <a:pt x="551" y="1188"/>
                    </a:lnTo>
                    <a:lnTo>
                      <a:pt x="554" y="1190"/>
                    </a:lnTo>
                    <a:lnTo>
                      <a:pt x="556" y="1190"/>
                    </a:lnTo>
                    <a:lnTo>
                      <a:pt x="556" y="1193"/>
                    </a:lnTo>
                    <a:lnTo>
                      <a:pt x="559" y="1193"/>
                    </a:lnTo>
                    <a:lnTo>
                      <a:pt x="559" y="1195"/>
                    </a:lnTo>
                    <a:lnTo>
                      <a:pt x="561" y="1198"/>
                    </a:lnTo>
                    <a:lnTo>
                      <a:pt x="561" y="1200"/>
                    </a:lnTo>
                    <a:lnTo>
                      <a:pt x="564" y="1200"/>
                    </a:lnTo>
                    <a:lnTo>
                      <a:pt x="564" y="1203"/>
                    </a:lnTo>
                    <a:lnTo>
                      <a:pt x="564" y="1205"/>
                    </a:lnTo>
                    <a:lnTo>
                      <a:pt x="566" y="1205"/>
                    </a:lnTo>
                    <a:lnTo>
                      <a:pt x="566" y="1208"/>
                    </a:lnTo>
                    <a:lnTo>
                      <a:pt x="569" y="1208"/>
                    </a:lnTo>
                    <a:lnTo>
                      <a:pt x="571" y="1210"/>
                    </a:lnTo>
                    <a:lnTo>
                      <a:pt x="574" y="1210"/>
                    </a:lnTo>
                    <a:lnTo>
                      <a:pt x="576" y="1210"/>
                    </a:lnTo>
                    <a:lnTo>
                      <a:pt x="579" y="1213"/>
                    </a:lnTo>
                    <a:lnTo>
                      <a:pt x="581" y="1213"/>
                    </a:lnTo>
                    <a:lnTo>
                      <a:pt x="584" y="1213"/>
                    </a:lnTo>
                    <a:lnTo>
                      <a:pt x="586" y="1215"/>
                    </a:lnTo>
                    <a:lnTo>
                      <a:pt x="589" y="1215"/>
                    </a:lnTo>
                    <a:lnTo>
                      <a:pt x="591" y="1215"/>
                    </a:lnTo>
                    <a:lnTo>
                      <a:pt x="593" y="1215"/>
                    </a:lnTo>
                    <a:lnTo>
                      <a:pt x="596" y="1215"/>
                    </a:lnTo>
                    <a:lnTo>
                      <a:pt x="598" y="1213"/>
                    </a:lnTo>
                    <a:lnTo>
                      <a:pt x="601" y="1213"/>
                    </a:lnTo>
                    <a:lnTo>
                      <a:pt x="603" y="1213"/>
                    </a:lnTo>
                    <a:lnTo>
                      <a:pt x="606" y="1213"/>
                    </a:lnTo>
                    <a:lnTo>
                      <a:pt x="608" y="1213"/>
                    </a:lnTo>
                    <a:lnTo>
                      <a:pt x="611" y="1215"/>
                    </a:lnTo>
                    <a:lnTo>
                      <a:pt x="613" y="1215"/>
                    </a:lnTo>
                    <a:lnTo>
                      <a:pt x="616" y="1215"/>
                    </a:lnTo>
                    <a:lnTo>
                      <a:pt x="618" y="1215"/>
                    </a:lnTo>
                    <a:lnTo>
                      <a:pt x="621" y="1215"/>
                    </a:lnTo>
                    <a:lnTo>
                      <a:pt x="623" y="1215"/>
                    </a:lnTo>
                    <a:lnTo>
                      <a:pt x="626" y="1213"/>
                    </a:lnTo>
                    <a:lnTo>
                      <a:pt x="628" y="1213"/>
                    </a:lnTo>
                    <a:lnTo>
                      <a:pt x="631" y="1213"/>
                    </a:lnTo>
                    <a:lnTo>
                      <a:pt x="631" y="1210"/>
                    </a:lnTo>
                    <a:lnTo>
                      <a:pt x="633" y="1210"/>
                    </a:lnTo>
                    <a:lnTo>
                      <a:pt x="636" y="1208"/>
                    </a:lnTo>
                    <a:lnTo>
                      <a:pt x="636" y="1205"/>
                    </a:lnTo>
                    <a:lnTo>
                      <a:pt x="638" y="1203"/>
                    </a:lnTo>
                    <a:lnTo>
                      <a:pt x="641" y="1203"/>
                    </a:lnTo>
                    <a:lnTo>
                      <a:pt x="643" y="1203"/>
                    </a:lnTo>
                    <a:lnTo>
                      <a:pt x="646" y="1203"/>
                    </a:lnTo>
                    <a:lnTo>
                      <a:pt x="646" y="1205"/>
                    </a:lnTo>
                    <a:lnTo>
                      <a:pt x="646" y="1208"/>
                    </a:lnTo>
                    <a:lnTo>
                      <a:pt x="646" y="1210"/>
                    </a:lnTo>
                    <a:lnTo>
                      <a:pt x="648" y="1210"/>
                    </a:lnTo>
                    <a:lnTo>
                      <a:pt x="651" y="1210"/>
                    </a:lnTo>
                    <a:lnTo>
                      <a:pt x="653" y="1208"/>
                    </a:lnTo>
                    <a:lnTo>
                      <a:pt x="656" y="1208"/>
                    </a:lnTo>
                    <a:lnTo>
                      <a:pt x="658" y="1205"/>
                    </a:lnTo>
                    <a:lnTo>
                      <a:pt x="661" y="1205"/>
                    </a:lnTo>
                    <a:lnTo>
                      <a:pt x="663" y="1205"/>
                    </a:lnTo>
                    <a:lnTo>
                      <a:pt x="666" y="1205"/>
                    </a:lnTo>
                    <a:lnTo>
                      <a:pt x="668" y="1205"/>
                    </a:lnTo>
                    <a:lnTo>
                      <a:pt x="668" y="1208"/>
                    </a:lnTo>
                    <a:lnTo>
                      <a:pt x="670" y="1208"/>
                    </a:lnTo>
                    <a:lnTo>
                      <a:pt x="673" y="1208"/>
                    </a:lnTo>
                    <a:lnTo>
                      <a:pt x="675" y="1210"/>
                    </a:lnTo>
                    <a:lnTo>
                      <a:pt x="678" y="1210"/>
                    </a:lnTo>
                    <a:lnTo>
                      <a:pt x="680" y="1213"/>
                    </a:lnTo>
                    <a:lnTo>
                      <a:pt x="683" y="1213"/>
                    </a:lnTo>
                    <a:lnTo>
                      <a:pt x="683" y="1215"/>
                    </a:lnTo>
                    <a:lnTo>
                      <a:pt x="685" y="1213"/>
                    </a:lnTo>
                    <a:lnTo>
                      <a:pt x="688" y="1213"/>
                    </a:lnTo>
                    <a:lnTo>
                      <a:pt x="690" y="1213"/>
                    </a:lnTo>
                    <a:lnTo>
                      <a:pt x="693" y="1213"/>
                    </a:lnTo>
                    <a:lnTo>
                      <a:pt x="695" y="1210"/>
                    </a:lnTo>
                    <a:lnTo>
                      <a:pt x="698" y="1213"/>
                    </a:lnTo>
                    <a:lnTo>
                      <a:pt x="698" y="1215"/>
                    </a:lnTo>
                    <a:lnTo>
                      <a:pt x="695" y="1215"/>
                    </a:lnTo>
                    <a:lnTo>
                      <a:pt x="695" y="1218"/>
                    </a:lnTo>
                    <a:lnTo>
                      <a:pt x="693" y="1220"/>
                    </a:lnTo>
                    <a:lnTo>
                      <a:pt x="693" y="1223"/>
                    </a:lnTo>
                    <a:lnTo>
                      <a:pt x="695" y="1223"/>
                    </a:lnTo>
                    <a:lnTo>
                      <a:pt x="695" y="1225"/>
                    </a:lnTo>
                    <a:lnTo>
                      <a:pt x="695" y="1227"/>
                    </a:lnTo>
                    <a:lnTo>
                      <a:pt x="698" y="1227"/>
                    </a:lnTo>
                    <a:lnTo>
                      <a:pt x="698" y="1230"/>
                    </a:lnTo>
                    <a:lnTo>
                      <a:pt x="698" y="1232"/>
                    </a:lnTo>
                    <a:lnTo>
                      <a:pt x="700" y="1232"/>
                    </a:lnTo>
                    <a:lnTo>
                      <a:pt x="703" y="1232"/>
                    </a:lnTo>
                    <a:lnTo>
                      <a:pt x="705" y="1232"/>
                    </a:lnTo>
                    <a:lnTo>
                      <a:pt x="708" y="1232"/>
                    </a:lnTo>
                    <a:lnTo>
                      <a:pt x="713" y="1232"/>
                    </a:lnTo>
                    <a:lnTo>
                      <a:pt x="715" y="1232"/>
                    </a:lnTo>
                    <a:lnTo>
                      <a:pt x="720" y="1232"/>
                    </a:lnTo>
                    <a:lnTo>
                      <a:pt x="723" y="1235"/>
                    </a:lnTo>
                    <a:lnTo>
                      <a:pt x="725" y="1235"/>
                    </a:lnTo>
                    <a:lnTo>
                      <a:pt x="728" y="1237"/>
                    </a:lnTo>
                    <a:lnTo>
                      <a:pt x="730" y="1240"/>
                    </a:lnTo>
                    <a:lnTo>
                      <a:pt x="730" y="1242"/>
                    </a:lnTo>
                    <a:lnTo>
                      <a:pt x="733" y="1245"/>
                    </a:lnTo>
                    <a:lnTo>
                      <a:pt x="733" y="1247"/>
                    </a:lnTo>
                    <a:lnTo>
                      <a:pt x="733" y="1250"/>
                    </a:lnTo>
                    <a:lnTo>
                      <a:pt x="725" y="1252"/>
                    </a:lnTo>
                    <a:lnTo>
                      <a:pt x="720" y="1252"/>
                    </a:lnTo>
                    <a:lnTo>
                      <a:pt x="715" y="1255"/>
                    </a:lnTo>
                    <a:lnTo>
                      <a:pt x="713" y="1255"/>
                    </a:lnTo>
                    <a:lnTo>
                      <a:pt x="708" y="1257"/>
                    </a:lnTo>
                    <a:lnTo>
                      <a:pt x="703" y="1262"/>
                    </a:lnTo>
                    <a:lnTo>
                      <a:pt x="700" y="1267"/>
                    </a:lnTo>
                    <a:lnTo>
                      <a:pt x="700" y="1270"/>
                    </a:lnTo>
                    <a:lnTo>
                      <a:pt x="700" y="1272"/>
                    </a:lnTo>
                    <a:lnTo>
                      <a:pt x="700" y="1277"/>
                    </a:lnTo>
                    <a:lnTo>
                      <a:pt x="700" y="1280"/>
                    </a:lnTo>
                    <a:lnTo>
                      <a:pt x="700" y="1282"/>
                    </a:lnTo>
                    <a:lnTo>
                      <a:pt x="700" y="1285"/>
                    </a:lnTo>
                    <a:lnTo>
                      <a:pt x="700" y="1287"/>
                    </a:lnTo>
                    <a:lnTo>
                      <a:pt x="700" y="1290"/>
                    </a:lnTo>
                    <a:lnTo>
                      <a:pt x="703" y="1292"/>
                    </a:lnTo>
                    <a:lnTo>
                      <a:pt x="705" y="1295"/>
                    </a:lnTo>
                    <a:lnTo>
                      <a:pt x="708" y="1297"/>
                    </a:lnTo>
                    <a:lnTo>
                      <a:pt x="710" y="1300"/>
                    </a:lnTo>
                    <a:lnTo>
                      <a:pt x="710" y="1302"/>
                    </a:lnTo>
                    <a:lnTo>
                      <a:pt x="713" y="1305"/>
                    </a:lnTo>
                    <a:lnTo>
                      <a:pt x="710" y="1307"/>
                    </a:lnTo>
                    <a:lnTo>
                      <a:pt x="710" y="1309"/>
                    </a:lnTo>
                    <a:lnTo>
                      <a:pt x="710" y="1317"/>
                    </a:lnTo>
                    <a:lnTo>
                      <a:pt x="710" y="1319"/>
                    </a:lnTo>
                    <a:lnTo>
                      <a:pt x="710" y="1322"/>
                    </a:lnTo>
                    <a:lnTo>
                      <a:pt x="710" y="1324"/>
                    </a:lnTo>
                    <a:lnTo>
                      <a:pt x="708" y="1327"/>
                    </a:lnTo>
                    <a:lnTo>
                      <a:pt x="708" y="1329"/>
                    </a:lnTo>
                    <a:lnTo>
                      <a:pt x="708" y="1332"/>
                    </a:lnTo>
                    <a:lnTo>
                      <a:pt x="710" y="1334"/>
                    </a:lnTo>
                    <a:lnTo>
                      <a:pt x="710" y="1337"/>
                    </a:lnTo>
                    <a:lnTo>
                      <a:pt x="710" y="1339"/>
                    </a:lnTo>
                    <a:lnTo>
                      <a:pt x="710" y="1342"/>
                    </a:lnTo>
                    <a:lnTo>
                      <a:pt x="710" y="1344"/>
                    </a:lnTo>
                    <a:lnTo>
                      <a:pt x="710" y="1347"/>
                    </a:lnTo>
                    <a:lnTo>
                      <a:pt x="710" y="1349"/>
                    </a:lnTo>
                    <a:lnTo>
                      <a:pt x="710" y="1354"/>
                    </a:lnTo>
                    <a:lnTo>
                      <a:pt x="710" y="1357"/>
                    </a:lnTo>
                    <a:lnTo>
                      <a:pt x="713" y="1359"/>
                    </a:lnTo>
                    <a:lnTo>
                      <a:pt x="715" y="1362"/>
                    </a:lnTo>
                    <a:lnTo>
                      <a:pt x="715" y="1364"/>
                    </a:lnTo>
                    <a:lnTo>
                      <a:pt x="715" y="1367"/>
                    </a:lnTo>
                    <a:lnTo>
                      <a:pt x="718" y="1369"/>
                    </a:lnTo>
                    <a:lnTo>
                      <a:pt x="718" y="1372"/>
                    </a:lnTo>
                    <a:lnTo>
                      <a:pt x="718" y="1377"/>
                    </a:lnTo>
                    <a:lnTo>
                      <a:pt x="718" y="1379"/>
                    </a:lnTo>
                    <a:lnTo>
                      <a:pt x="718" y="1384"/>
                    </a:lnTo>
                    <a:lnTo>
                      <a:pt x="720" y="1386"/>
                    </a:lnTo>
                    <a:lnTo>
                      <a:pt x="720" y="1391"/>
                    </a:lnTo>
                    <a:lnTo>
                      <a:pt x="720" y="1394"/>
                    </a:lnTo>
                    <a:lnTo>
                      <a:pt x="720" y="1396"/>
                    </a:lnTo>
                    <a:lnTo>
                      <a:pt x="723" y="1396"/>
                    </a:lnTo>
                    <a:lnTo>
                      <a:pt x="725" y="1399"/>
                    </a:lnTo>
                    <a:lnTo>
                      <a:pt x="728" y="1399"/>
                    </a:lnTo>
                    <a:lnTo>
                      <a:pt x="728" y="1396"/>
                    </a:lnTo>
                    <a:lnTo>
                      <a:pt x="728" y="1394"/>
                    </a:lnTo>
                    <a:lnTo>
                      <a:pt x="728" y="1391"/>
                    </a:lnTo>
                    <a:lnTo>
                      <a:pt x="730" y="1389"/>
                    </a:lnTo>
                    <a:lnTo>
                      <a:pt x="733" y="1389"/>
                    </a:lnTo>
                    <a:lnTo>
                      <a:pt x="735" y="1386"/>
                    </a:lnTo>
                    <a:lnTo>
                      <a:pt x="738" y="1386"/>
                    </a:lnTo>
                    <a:lnTo>
                      <a:pt x="743" y="1389"/>
                    </a:lnTo>
                    <a:lnTo>
                      <a:pt x="745" y="1386"/>
                    </a:lnTo>
                    <a:lnTo>
                      <a:pt x="748" y="1389"/>
                    </a:lnTo>
                    <a:lnTo>
                      <a:pt x="750" y="1389"/>
                    </a:lnTo>
                    <a:lnTo>
                      <a:pt x="755" y="1394"/>
                    </a:lnTo>
                    <a:lnTo>
                      <a:pt x="757" y="1394"/>
                    </a:lnTo>
                    <a:lnTo>
                      <a:pt x="762" y="1391"/>
                    </a:lnTo>
                    <a:lnTo>
                      <a:pt x="765" y="1391"/>
                    </a:lnTo>
                    <a:lnTo>
                      <a:pt x="767" y="1391"/>
                    </a:lnTo>
                    <a:lnTo>
                      <a:pt x="772" y="1394"/>
                    </a:lnTo>
                    <a:lnTo>
                      <a:pt x="775" y="1394"/>
                    </a:lnTo>
                    <a:lnTo>
                      <a:pt x="772" y="1396"/>
                    </a:lnTo>
                    <a:lnTo>
                      <a:pt x="775" y="1401"/>
                    </a:lnTo>
                    <a:lnTo>
                      <a:pt x="782" y="1404"/>
                    </a:lnTo>
                    <a:lnTo>
                      <a:pt x="785" y="1406"/>
                    </a:lnTo>
                    <a:lnTo>
                      <a:pt x="785" y="1409"/>
                    </a:lnTo>
                    <a:lnTo>
                      <a:pt x="787" y="1409"/>
                    </a:lnTo>
                    <a:lnTo>
                      <a:pt x="785" y="1411"/>
                    </a:lnTo>
                    <a:lnTo>
                      <a:pt x="790" y="1414"/>
                    </a:lnTo>
                    <a:lnTo>
                      <a:pt x="790" y="1416"/>
                    </a:lnTo>
                    <a:lnTo>
                      <a:pt x="782" y="1416"/>
                    </a:lnTo>
                    <a:lnTo>
                      <a:pt x="777" y="1416"/>
                    </a:lnTo>
                    <a:lnTo>
                      <a:pt x="777" y="1419"/>
                    </a:lnTo>
                    <a:lnTo>
                      <a:pt x="772" y="1421"/>
                    </a:lnTo>
                    <a:lnTo>
                      <a:pt x="767" y="1421"/>
                    </a:lnTo>
                    <a:lnTo>
                      <a:pt x="762" y="1421"/>
                    </a:lnTo>
                    <a:lnTo>
                      <a:pt x="757" y="1424"/>
                    </a:lnTo>
                    <a:lnTo>
                      <a:pt x="755" y="1424"/>
                    </a:lnTo>
                    <a:lnTo>
                      <a:pt x="748" y="1424"/>
                    </a:lnTo>
                    <a:lnTo>
                      <a:pt x="745" y="1421"/>
                    </a:lnTo>
                    <a:lnTo>
                      <a:pt x="740" y="1424"/>
                    </a:lnTo>
                    <a:lnTo>
                      <a:pt x="735" y="1424"/>
                    </a:lnTo>
                    <a:lnTo>
                      <a:pt x="728" y="1426"/>
                    </a:lnTo>
                    <a:lnTo>
                      <a:pt x="725" y="1424"/>
                    </a:lnTo>
                    <a:lnTo>
                      <a:pt x="723" y="1419"/>
                    </a:lnTo>
                    <a:lnTo>
                      <a:pt x="723" y="1416"/>
                    </a:lnTo>
                    <a:lnTo>
                      <a:pt x="720" y="1411"/>
                    </a:lnTo>
                    <a:lnTo>
                      <a:pt x="720" y="1409"/>
                    </a:lnTo>
                    <a:lnTo>
                      <a:pt x="718" y="1409"/>
                    </a:lnTo>
                    <a:lnTo>
                      <a:pt x="713" y="1409"/>
                    </a:lnTo>
                    <a:lnTo>
                      <a:pt x="710" y="1411"/>
                    </a:lnTo>
                    <a:lnTo>
                      <a:pt x="708" y="1414"/>
                    </a:lnTo>
                    <a:lnTo>
                      <a:pt x="705" y="1416"/>
                    </a:lnTo>
                    <a:lnTo>
                      <a:pt x="703" y="1419"/>
                    </a:lnTo>
                    <a:lnTo>
                      <a:pt x="698" y="1421"/>
                    </a:lnTo>
                    <a:lnTo>
                      <a:pt x="695" y="1421"/>
                    </a:lnTo>
                    <a:lnTo>
                      <a:pt x="690" y="1421"/>
                    </a:lnTo>
                    <a:lnTo>
                      <a:pt x="688" y="1421"/>
                    </a:lnTo>
                    <a:lnTo>
                      <a:pt x="683" y="1421"/>
                    </a:lnTo>
                    <a:lnTo>
                      <a:pt x="680" y="1421"/>
                    </a:lnTo>
                    <a:lnTo>
                      <a:pt x="675" y="1421"/>
                    </a:lnTo>
                    <a:lnTo>
                      <a:pt x="673" y="1424"/>
                    </a:lnTo>
                    <a:lnTo>
                      <a:pt x="668" y="1424"/>
                    </a:lnTo>
                    <a:lnTo>
                      <a:pt x="666" y="1426"/>
                    </a:lnTo>
                    <a:lnTo>
                      <a:pt x="663" y="1426"/>
                    </a:lnTo>
                    <a:lnTo>
                      <a:pt x="663" y="1429"/>
                    </a:lnTo>
                    <a:lnTo>
                      <a:pt x="663" y="1431"/>
                    </a:lnTo>
                    <a:lnTo>
                      <a:pt x="661" y="1434"/>
                    </a:lnTo>
                    <a:lnTo>
                      <a:pt x="661" y="1436"/>
                    </a:lnTo>
                    <a:lnTo>
                      <a:pt x="658" y="1439"/>
                    </a:lnTo>
                    <a:lnTo>
                      <a:pt x="658" y="1441"/>
                    </a:lnTo>
                    <a:lnTo>
                      <a:pt x="656" y="1444"/>
                    </a:lnTo>
                    <a:lnTo>
                      <a:pt x="653" y="1446"/>
                    </a:lnTo>
                    <a:lnTo>
                      <a:pt x="653" y="1449"/>
                    </a:lnTo>
                    <a:lnTo>
                      <a:pt x="653" y="1451"/>
                    </a:lnTo>
                    <a:lnTo>
                      <a:pt x="653" y="1454"/>
                    </a:lnTo>
                    <a:lnTo>
                      <a:pt x="651" y="1454"/>
                    </a:lnTo>
                    <a:lnTo>
                      <a:pt x="651" y="1456"/>
                    </a:lnTo>
                    <a:lnTo>
                      <a:pt x="651" y="1459"/>
                    </a:lnTo>
                    <a:lnTo>
                      <a:pt x="651" y="1461"/>
                    </a:lnTo>
                    <a:lnTo>
                      <a:pt x="653" y="1463"/>
                    </a:lnTo>
                    <a:lnTo>
                      <a:pt x="656" y="1463"/>
                    </a:lnTo>
                    <a:lnTo>
                      <a:pt x="661" y="1466"/>
                    </a:lnTo>
                    <a:lnTo>
                      <a:pt x="663" y="1468"/>
                    </a:lnTo>
                    <a:lnTo>
                      <a:pt x="663" y="1471"/>
                    </a:lnTo>
                    <a:lnTo>
                      <a:pt x="661" y="1473"/>
                    </a:lnTo>
                    <a:lnTo>
                      <a:pt x="658" y="1476"/>
                    </a:lnTo>
                    <a:lnTo>
                      <a:pt x="656" y="1476"/>
                    </a:lnTo>
                    <a:lnTo>
                      <a:pt x="651" y="1478"/>
                    </a:lnTo>
                    <a:lnTo>
                      <a:pt x="648" y="1478"/>
                    </a:lnTo>
                    <a:lnTo>
                      <a:pt x="646" y="1476"/>
                    </a:lnTo>
                    <a:lnTo>
                      <a:pt x="643" y="1473"/>
                    </a:lnTo>
                    <a:lnTo>
                      <a:pt x="641" y="1471"/>
                    </a:lnTo>
                    <a:lnTo>
                      <a:pt x="636" y="1466"/>
                    </a:lnTo>
                    <a:lnTo>
                      <a:pt x="633" y="1461"/>
                    </a:lnTo>
                    <a:lnTo>
                      <a:pt x="628" y="1459"/>
                    </a:lnTo>
                    <a:lnTo>
                      <a:pt x="626" y="1461"/>
                    </a:lnTo>
                    <a:lnTo>
                      <a:pt x="623" y="1461"/>
                    </a:lnTo>
                    <a:lnTo>
                      <a:pt x="618" y="1463"/>
                    </a:lnTo>
                    <a:lnTo>
                      <a:pt x="613" y="1466"/>
                    </a:lnTo>
                    <a:lnTo>
                      <a:pt x="611" y="1463"/>
                    </a:lnTo>
                    <a:lnTo>
                      <a:pt x="608" y="1463"/>
                    </a:lnTo>
                    <a:lnTo>
                      <a:pt x="606" y="1463"/>
                    </a:lnTo>
                    <a:lnTo>
                      <a:pt x="608" y="1463"/>
                    </a:lnTo>
                    <a:lnTo>
                      <a:pt x="611" y="1466"/>
                    </a:lnTo>
                    <a:lnTo>
                      <a:pt x="613" y="1471"/>
                    </a:lnTo>
                    <a:lnTo>
                      <a:pt x="613" y="1476"/>
                    </a:lnTo>
                    <a:lnTo>
                      <a:pt x="613" y="1478"/>
                    </a:lnTo>
                    <a:lnTo>
                      <a:pt x="613" y="1481"/>
                    </a:lnTo>
                    <a:lnTo>
                      <a:pt x="613" y="1483"/>
                    </a:lnTo>
                    <a:lnTo>
                      <a:pt x="613" y="1486"/>
                    </a:lnTo>
                    <a:lnTo>
                      <a:pt x="613" y="1488"/>
                    </a:lnTo>
                    <a:lnTo>
                      <a:pt x="616" y="1493"/>
                    </a:lnTo>
                    <a:lnTo>
                      <a:pt x="616" y="1498"/>
                    </a:lnTo>
                    <a:lnTo>
                      <a:pt x="616" y="1503"/>
                    </a:lnTo>
                    <a:lnTo>
                      <a:pt x="618" y="1503"/>
                    </a:lnTo>
                    <a:lnTo>
                      <a:pt x="621" y="1503"/>
                    </a:lnTo>
                    <a:lnTo>
                      <a:pt x="621" y="1506"/>
                    </a:lnTo>
                    <a:lnTo>
                      <a:pt x="621" y="1511"/>
                    </a:lnTo>
                    <a:lnTo>
                      <a:pt x="621" y="1516"/>
                    </a:lnTo>
                    <a:lnTo>
                      <a:pt x="623" y="1518"/>
                    </a:lnTo>
                    <a:lnTo>
                      <a:pt x="626" y="1521"/>
                    </a:lnTo>
                    <a:lnTo>
                      <a:pt x="631" y="1526"/>
                    </a:lnTo>
                    <a:lnTo>
                      <a:pt x="633" y="1528"/>
                    </a:lnTo>
                    <a:lnTo>
                      <a:pt x="633" y="1531"/>
                    </a:lnTo>
                    <a:lnTo>
                      <a:pt x="636" y="1533"/>
                    </a:lnTo>
                    <a:lnTo>
                      <a:pt x="638" y="1536"/>
                    </a:lnTo>
                    <a:lnTo>
                      <a:pt x="641" y="1533"/>
                    </a:lnTo>
                    <a:lnTo>
                      <a:pt x="643" y="1533"/>
                    </a:lnTo>
                    <a:lnTo>
                      <a:pt x="646" y="1536"/>
                    </a:lnTo>
                    <a:lnTo>
                      <a:pt x="648" y="1536"/>
                    </a:lnTo>
                    <a:lnTo>
                      <a:pt x="651" y="1536"/>
                    </a:lnTo>
                    <a:lnTo>
                      <a:pt x="651" y="1538"/>
                    </a:lnTo>
                    <a:lnTo>
                      <a:pt x="651" y="1541"/>
                    </a:lnTo>
                    <a:lnTo>
                      <a:pt x="653" y="1543"/>
                    </a:lnTo>
                    <a:lnTo>
                      <a:pt x="653" y="1545"/>
                    </a:lnTo>
                    <a:lnTo>
                      <a:pt x="656" y="1545"/>
                    </a:lnTo>
                    <a:lnTo>
                      <a:pt x="656" y="1548"/>
                    </a:lnTo>
                    <a:lnTo>
                      <a:pt x="653" y="1548"/>
                    </a:lnTo>
                    <a:lnTo>
                      <a:pt x="653" y="1550"/>
                    </a:lnTo>
                    <a:lnTo>
                      <a:pt x="653" y="1553"/>
                    </a:lnTo>
                    <a:lnTo>
                      <a:pt x="653" y="1555"/>
                    </a:lnTo>
                    <a:lnTo>
                      <a:pt x="656" y="1558"/>
                    </a:lnTo>
                    <a:lnTo>
                      <a:pt x="658" y="1560"/>
                    </a:lnTo>
                    <a:lnTo>
                      <a:pt x="656" y="1563"/>
                    </a:lnTo>
                    <a:lnTo>
                      <a:pt x="656" y="1565"/>
                    </a:lnTo>
                    <a:lnTo>
                      <a:pt x="653" y="1570"/>
                    </a:lnTo>
                    <a:lnTo>
                      <a:pt x="653" y="1573"/>
                    </a:lnTo>
                    <a:lnTo>
                      <a:pt x="651" y="1578"/>
                    </a:lnTo>
                    <a:lnTo>
                      <a:pt x="656" y="1580"/>
                    </a:lnTo>
                    <a:lnTo>
                      <a:pt x="661" y="1583"/>
                    </a:lnTo>
                    <a:lnTo>
                      <a:pt x="663" y="1585"/>
                    </a:lnTo>
                    <a:lnTo>
                      <a:pt x="666" y="1588"/>
                    </a:lnTo>
                    <a:lnTo>
                      <a:pt x="668" y="1593"/>
                    </a:lnTo>
                    <a:lnTo>
                      <a:pt x="668" y="1595"/>
                    </a:lnTo>
                    <a:lnTo>
                      <a:pt x="666" y="1595"/>
                    </a:lnTo>
                    <a:lnTo>
                      <a:pt x="666" y="1600"/>
                    </a:lnTo>
                    <a:lnTo>
                      <a:pt x="663" y="1600"/>
                    </a:lnTo>
                    <a:lnTo>
                      <a:pt x="661" y="1603"/>
                    </a:lnTo>
                    <a:lnTo>
                      <a:pt x="661" y="1605"/>
                    </a:lnTo>
                    <a:lnTo>
                      <a:pt x="661" y="1608"/>
                    </a:lnTo>
                    <a:lnTo>
                      <a:pt x="663" y="1610"/>
                    </a:lnTo>
                    <a:lnTo>
                      <a:pt x="668" y="1613"/>
                    </a:lnTo>
                    <a:lnTo>
                      <a:pt x="670" y="1615"/>
                    </a:lnTo>
                    <a:lnTo>
                      <a:pt x="675" y="1615"/>
                    </a:lnTo>
                    <a:lnTo>
                      <a:pt x="678" y="1620"/>
                    </a:lnTo>
                    <a:lnTo>
                      <a:pt x="680" y="1622"/>
                    </a:lnTo>
                    <a:lnTo>
                      <a:pt x="680" y="1625"/>
                    </a:lnTo>
                    <a:lnTo>
                      <a:pt x="683" y="1627"/>
                    </a:lnTo>
                    <a:lnTo>
                      <a:pt x="685" y="1630"/>
                    </a:lnTo>
                    <a:lnTo>
                      <a:pt x="688" y="1630"/>
                    </a:lnTo>
                    <a:lnTo>
                      <a:pt x="690" y="1630"/>
                    </a:lnTo>
                    <a:lnTo>
                      <a:pt x="695" y="1630"/>
                    </a:lnTo>
                    <a:lnTo>
                      <a:pt x="700" y="1630"/>
                    </a:lnTo>
                    <a:lnTo>
                      <a:pt x="705" y="1630"/>
                    </a:lnTo>
                    <a:lnTo>
                      <a:pt x="710" y="1632"/>
                    </a:lnTo>
                    <a:lnTo>
                      <a:pt x="713" y="1632"/>
                    </a:lnTo>
                    <a:lnTo>
                      <a:pt x="715" y="1635"/>
                    </a:lnTo>
                    <a:lnTo>
                      <a:pt x="718" y="1640"/>
                    </a:lnTo>
                    <a:lnTo>
                      <a:pt x="718" y="1642"/>
                    </a:lnTo>
                    <a:lnTo>
                      <a:pt x="718" y="1647"/>
                    </a:lnTo>
                    <a:lnTo>
                      <a:pt x="720" y="1652"/>
                    </a:lnTo>
                    <a:lnTo>
                      <a:pt x="718" y="1657"/>
                    </a:lnTo>
                    <a:lnTo>
                      <a:pt x="715" y="1660"/>
                    </a:lnTo>
                    <a:lnTo>
                      <a:pt x="713" y="1662"/>
                    </a:lnTo>
                    <a:lnTo>
                      <a:pt x="710" y="1662"/>
                    </a:lnTo>
                    <a:lnTo>
                      <a:pt x="708" y="1665"/>
                    </a:lnTo>
                    <a:lnTo>
                      <a:pt x="705" y="1665"/>
                    </a:lnTo>
                    <a:lnTo>
                      <a:pt x="705" y="1667"/>
                    </a:lnTo>
                    <a:lnTo>
                      <a:pt x="705" y="1670"/>
                    </a:lnTo>
                    <a:lnTo>
                      <a:pt x="705" y="1672"/>
                    </a:lnTo>
                    <a:lnTo>
                      <a:pt x="708" y="1672"/>
                    </a:lnTo>
                    <a:lnTo>
                      <a:pt x="710" y="1672"/>
                    </a:lnTo>
                    <a:lnTo>
                      <a:pt x="713" y="1675"/>
                    </a:lnTo>
                    <a:lnTo>
                      <a:pt x="715" y="1675"/>
                    </a:lnTo>
                    <a:lnTo>
                      <a:pt x="718" y="1677"/>
                    </a:lnTo>
                    <a:lnTo>
                      <a:pt x="720" y="1677"/>
                    </a:lnTo>
                    <a:lnTo>
                      <a:pt x="720" y="1680"/>
                    </a:lnTo>
                    <a:lnTo>
                      <a:pt x="723" y="1680"/>
                    </a:lnTo>
                    <a:lnTo>
                      <a:pt x="723" y="1682"/>
                    </a:lnTo>
                    <a:lnTo>
                      <a:pt x="728" y="1682"/>
                    </a:lnTo>
                    <a:lnTo>
                      <a:pt x="728" y="1685"/>
                    </a:lnTo>
                    <a:lnTo>
                      <a:pt x="730" y="1685"/>
                    </a:lnTo>
                    <a:lnTo>
                      <a:pt x="735" y="1685"/>
                    </a:lnTo>
                    <a:lnTo>
                      <a:pt x="738" y="1682"/>
                    </a:lnTo>
                    <a:lnTo>
                      <a:pt x="738" y="1685"/>
                    </a:lnTo>
                    <a:lnTo>
                      <a:pt x="743" y="1687"/>
                    </a:lnTo>
                    <a:lnTo>
                      <a:pt x="745" y="1690"/>
                    </a:lnTo>
                    <a:lnTo>
                      <a:pt x="748" y="1692"/>
                    </a:lnTo>
                    <a:lnTo>
                      <a:pt x="748" y="1695"/>
                    </a:lnTo>
                    <a:lnTo>
                      <a:pt x="752" y="1695"/>
                    </a:lnTo>
                    <a:lnTo>
                      <a:pt x="755" y="1697"/>
                    </a:lnTo>
                    <a:lnTo>
                      <a:pt x="757" y="1697"/>
                    </a:lnTo>
                    <a:lnTo>
                      <a:pt x="760" y="1699"/>
                    </a:lnTo>
                    <a:lnTo>
                      <a:pt x="760" y="1702"/>
                    </a:lnTo>
                    <a:lnTo>
                      <a:pt x="760" y="1704"/>
                    </a:lnTo>
                    <a:lnTo>
                      <a:pt x="755" y="1707"/>
                    </a:lnTo>
                    <a:lnTo>
                      <a:pt x="755" y="1709"/>
                    </a:lnTo>
                    <a:lnTo>
                      <a:pt x="755" y="1712"/>
                    </a:lnTo>
                    <a:lnTo>
                      <a:pt x="755" y="1717"/>
                    </a:lnTo>
                    <a:lnTo>
                      <a:pt x="752" y="1717"/>
                    </a:lnTo>
                    <a:lnTo>
                      <a:pt x="748" y="1717"/>
                    </a:lnTo>
                    <a:lnTo>
                      <a:pt x="745" y="1717"/>
                    </a:lnTo>
                    <a:lnTo>
                      <a:pt x="745" y="1719"/>
                    </a:lnTo>
                    <a:lnTo>
                      <a:pt x="743" y="1722"/>
                    </a:lnTo>
                    <a:lnTo>
                      <a:pt x="743" y="1724"/>
                    </a:lnTo>
                    <a:lnTo>
                      <a:pt x="740" y="1724"/>
                    </a:lnTo>
                    <a:lnTo>
                      <a:pt x="738" y="1724"/>
                    </a:lnTo>
                    <a:lnTo>
                      <a:pt x="735" y="1724"/>
                    </a:lnTo>
                    <a:lnTo>
                      <a:pt x="735" y="1727"/>
                    </a:lnTo>
                    <a:lnTo>
                      <a:pt x="735" y="1729"/>
                    </a:lnTo>
                    <a:lnTo>
                      <a:pt x="738" y="1729"/>
                    </a:lnTo>
                    <a:lnTo>
                      <a:pt x="740" y="1729"/>
                    </a:lnTo>
                    <a:lnTo>
                      <a:pt x="743" y="1729"/>
                    </a:lnTo>
                    <a:lnTo>
                      <a:pt x="745" y="1732"/>
                    </a:lnTo>
                    <a:lnTo>
                      <a:pt x="748" y="1734"/>
                    </a:lnTo>
                    <a:lnTo>
                      <a:pt x="748" y="1737"/>
                    </a:lnTo>
                    <a:lnTo>
                      <a:pt x="750" y="1737"/>
                    </a:lnTo>
                    <a:lnTo>
                      <a:pt x="752" y="1739"/>
                    </a:lnTo>
                    <a:lnTo>
                      <a:pt x="755" y="1742"/>
                    </a:lnTo>
                    <a:lnTo>
                      <a:pt x="755" y="1744"/>
                    </a:lnTo>
                    <a:lnTo>
                      <a:pt x="757" y="1747"/>
                    </a:lnTo>
                    <a:lnTo>
                      <a:pt x="760" y="1747"/>
                    </a:lnTo>
                    <a:lnTo>
                      <a:pt x="762" y="1749"/>
                    </a:lnTo>
                    <a:lnTo>
                      <a:pt x="762" y="1754"/>
                    </a:lnTo>
                    <a:lnTo>
                      <a:pt x="762" y="1759"/>
                    </a:lnTo>
                    <a:lnTo>
                      <a:pt x="762" y="1764"/>
                    </a:lnTo>
                    <a:lnTo>
                      <a:pt x="765" y="1769"/>
                    </a:lnTo>
                    <a:lnTo>
                      <a:pt x="767" y="1774"/>
                    </a:lnTo>
                    <a:lnTo>
                      <a:pt x="772" y="1777"/>
                    </a:lnTo>
                    <a:lnTo>
                      <a:pt x="775" y="1779"/>
                    </a:lnTo>
                    <a:lnTo>
                      <a:pt x="777" y="1781"/>
                    </a:lnTo>
                    <a:lnTo>
                      <a:pt x="777" y="1784"/>
                    </a:lnTo>
                    <a:lnTo>
                      <a:pt x="777" y="1786"/>
                    </a:lnTo>
                    <a:lnTo>
                      <a:pt x="777" y="1789"/>
                    </a:lnTo>
                    <a:lnTo>
                      <a:pt x="775" y="1791"/>
                    </a:lnTo>
                    <a:lnTo>
                      <a:pt x="775" y="1794"/>
                    </a:lnTo>
                    <a:lnTo>
                      <a:pt x="777" y="1799"/>
                    </a:lnTo>
                    <a:lnTo>
                      <a:pt x="780" y="1804"/>
                    </a:lnTo>
                    <a:lnTo>
                      <a:pt x="782" y="1806"/>
                    </a:lnTo>
                    <a:lnTo>
                      <a:pt x="785" y="1811"/>
                    </a:lnTo>
                    <a:lnTo>
                      <a:pt x="785" y="1814"/>
                    </a:lnTo>
                    <a:lnTo>
                      <a:pt x="787" y="1814"/>
                    </a:lnTo>
                    <a:lnTo>
                      <a:pt x="790" y="1816"/>
                    </a:lnTo>
                    <a:lnTo>
                      <a:pt x="795" y="1816"/>
                    </a:lnTo>
                    <a:lnTo>
                      <a:pt x="797" y="1819"/>
                    </a:lnTo>
                    <a:lnTo>
                      <a:pt x="800" y="1819"/>
                    </a:lnTo>
                    <a:lnTo>
                      <a:pt x="802" y="1819"/>
                    </a:lnTo>
                    <a:lnTo>
                      <a:pt x="805" y="1819"/>
                    </a:lnTo>
                    <a:lnTo>
                      <a:pt x="807" y="1821"/>
                    </a:lnTo>
                    <a:lnTo>
                      <a:pt x="810" y="1821"/>
                    </a:lnTo>
                    <a:lnTo>
                      <a:pt x="812" y="1821"/>
                    </a:lnTo>
                    <a:lnTo>
                      <a:pt x="815" y="1821"/>
                    </a:lnTo>
                    <a:lnTo>
                      <a:pt x="817" y="1824"/>
                    </a:lnTo>
                    <a:lnTo>
                      <a:pt x="820" y="1824"/>
                    </a:lnTo>
                    <a:lnTo>
                      <a:pt x="822" y="1826"/>
                    </a:lnTo>
                    <a:lnTo>
                      <a:pt x="825" y="1824"/>
                    </a:lnTo>
                    <a:lnTo>
                      <a:pt x="827" y="1824"/>
                    </a:lnTo>
                    <a:lnTo>
                      <a:pt x="832" y="1821"/>
                    </a:lnTo>
                    <a:lnTo>
                      <a:pt x="837" y="1821"/>
                    </a:lnTo>
                    <a:lnTo>
                      <a:pt x="839" y="1821"/>
                    </a:lnTo>
                    <a:lnTo>
                      <a:pt x="847" y="1824"/>
                    </a:lnTo>
                    <a:lnTo>
                      <a:pt x="849" y="1824"/>
                    </a:lnTo>
                    <a:lnTo>
                      <a:pt x="849" y="1826"/>
                    </a:lnTo>
                    <a:lnTo>
                      <a:pt x="852" y="1829"/>
                    </a:lnTo>
                    <a:lnTo>
                      <a:pt x="852" y="1834"/>
                    </a:lnTo>
                    <a:lnTo>
                      <a:pt x="854" y="1836"/>
                    </a:lnTo>
                    <a:lnTo>
                      <a:pt x="854" y="1841"/>
                    </a:lnTo>
                    <a:lnTo>
                      <a:pt x="852" y="1849"/>
                    </a:lnTo>
                    <a:lnTo>
                      <a:pt x="849" y="1854"/>
                    </a:lnTo>
                    <a:lnTo>
                      <a:pt x="837" y="1856"/>
                    </a:lnTo>
                    <a:lnTo>
                      <a:pt x="822" y="1858"/>
                    </a:lnTo>
                    <a:lnTo>
                      <a:pt x="817" y="1858"/>
                    </a:lnTo>
                    <a:lnTo>
                      <a:pt x="805" y="1861"/>
                    </a:lnTo>
                    <a:lnTo>
                      <a:pt x="797" y="1866"/>
                    </a:lnTo>
                    <a:lnTo>
                      <a:pt x="797" y="1871"/>
                    </a:lnTo>
                    <a:lnTo>
                      <a:pt x="800" y="1876"/>
                    </a:lnTo>
                    <a:lnTo>
                      <a:pt x="802" y="1883"/>
                    </a:lnTo>
                    <a:lnTo>
                      <a:pt x="802" y="1891"/>
                    </a:lnTo>
                    <a:lnTo>
                      <a:pt x="795" y="1896"/>
                    </a:lnTo>
                    <a:lnTo>
                      <a:pt x="792" y="1898"/>
                    </a:lnTo>
                    <a:lnTo>
                      <a:pt x="782" y="1898"/>
                    </a:lnTo>
                    <a:lnTo>
                      <a:pt x="775" y="1903"/>
                    </a:lnTo>
                    <a:lnTo>
                      <a:pt x="757" y="1903"/>
                    </a:lnTo>
                    <a:lnTo>
                      <a:pt x="745" y="1906"/>
                    </a:lnTo>
                    <a:lnTo>
                      <a:pt x="743" y="1908"/>
                    </a:lnTo>
                    <a:lnTo>
                      <a:pt x="740" y="1913"/>
                    </a:lnTo>
                    <a:lnTo>
                      <a:pt x="735" y="1918"/>
                    </a:lnTo>
                    <a:lnTo>
                      <a:pt x="733" y="1921"/>
                    </a:lnTo>
                    <a:lnTo>
                      <a:pt x="728" y="1931"/>
                    </a:lnTo>
                    <a:lnTo>
                      <a:pt x="725" y="1931"/>
                    </a:lnTo>
                    <a:lnTo>
                      <a:pt x="723" y="1935"/>
                    </a:lnTo>
                    <a:lnTo>
                      <a:pt x="720" y="1938"/>
                    </a:lnTo>
                    <a:lnTo>
                      <a:pt x="715" y="1943"/>
                    </a:lnTo>
                    <a:lnTo>
                      <a:pt x="713" y="1948"/>
                    </a:lnTo>
                    <a:lnTo>
                      <a:pt x="713" y="1953"/>
                    </a:lnTo>
                    <a:lnTo>
                      <a:pt x="713" y="1960"/>
                    </a:lnTo>
                    <a:lnTo>
                      <a:pt x="713" y="1963"/>
                    </a:lnTo>
                    <a:lnTo>
                      <a:pt x="708" y="1965"/>
                    </a:lnTo>
                    <a:lnTo>
                      <a:pt x="700" y="1965"/>
                    </a:lnTo>
                    <a:lnTo>
                      <a:pt x="693" y="1968"/>
                    </a:lnTo>
                    <a:lnTo>
                      <a:pt x="688" y="1970"/>
                    </a:lnTo>
                    <a:lnTo>
                      <a:pt x="685" y="1973"/>
                    </a:lnTo>
                    <a:lnTo>
                      <a:pt x="678" y="1975"/>
                    </a:lnTo>
                    <a:lnTo>
                      <a:pt x="675" y="1980"/>
                    </a:lnTo>
                    <a:lnTo>
                      <a:pt x="673" y="1985"/>
                    </a:lnTo>
                    <a:lnTo>
                      <a:pt x="668" y="1985"/>
                    </a:lnTo>
                    <a:lnTo>
                      <a:pt x="673" y="1990"/>
                    </a:lnTo>
                    <a:lnTo>
                      <a:pt x="675" y="1990"/>
                    </a:lnTo>
                    <a:lnTo>
                      <a:pt x="678" y="1993"/>
                    </a:lnTo>
                    <a:lnTo>
                      <a:pt x="678" y="1995"/>
                    </a:lnTo>
                    <a:lnTo>
                      <a:pt x="680" y="1998"/>
                    </a:lnTo>
                    <a:lnTo>
                      <a:pt x="683" y="2000"/>
                    </a:lnTo>
                    <a:lnTo>
                      <a:pt x="685" y="2003"/>
                    </a:lnTo>
                    <a:lnTo>
                      <a:pt x="688" y="2008"/>
                    </a:lnTo>
                    <a:lnTo>
                      <a:pt x="690" y="2013"/>
                    </a:lnTo>
                    <a:lnTo>
                      <a:pt x="693" y="2015"/>
                    </a:lnTo>
                    <a:lnTo>
                      <a:pt x="698" y="2017"/>
                    </a:lnTo>
                    <a:lnTo>
                      <a:pt x="698" y="2020"/>
                    </a:lnTo>
                    <a:lnTo>
                      <a:pt x="698" y="2022"/>
                    </a:lnTo>
                    <a:lnTo>
                      <a:pt x="698" y="2025"/>
                    </a:lnTo>
                    <a:lnTo>
                      <a:pt x="698" y="2027"/>
                    </a:lnTo>
                    <a:lnTo>
                      <a:pt x="698" y="2030"/>
                    </a:lnTo>
                    <a:lnTo>
                      <a:pt x="700" y="2030"/>
                    </a:lnTo>
                    <a:lnTo>
                      <a:pt x="700" y="2032"/>
                    </a:lnTo>
                    <a:lnTo>
                      <a:pt x="700" y="2035"/>
                    </a:lnTo>
                    <a:lnTo>
                      <a:pt x="700" y="2037"/>
                    </a:lnTo>
                    <a:lnTo>
                      <a:pt x="703" y="2040"/>
                    </a:lnTo>
                    <a:lnTo>
                      <a:pt x="703" y="2042"/>
                    </a:lnTo>
                    <a:lnTo>
                      <a:pt x="703" y="2045"/>
                    </a:lnTo>
                    <a:lnTo>
                      <a:pt x="703" y="2047"/>
                    </a:lnTo>
                    <a:lnTo>
                      <a:pt x="703" y="2050"/>
                    </a:lnTo>
                    <a:lnTo>
                      <a:pt x="705" y="2050"/>
                    </a:lnTo>
                    <a:lnTo>
                      <a:pt x="705" y="2052"/>
                    </a:lnTo>
                    <a:lnTo>
                      <a:pt x="708" y="2057"/>
                    </a:lnTo>
                    <a:lnTo>
                      <a:pt x="708" y="2060"/>
                    </a:lnTo>
                    <a:lnTo>
                      <a:pt x="708" y="2062"/>
                    </a:lnTo>
                    <a:lnTo>
                      <a:pt x="708" y="2065"/>
                    </a:lnTo>
                    <a:lnTo>
                      <a:pt x="710" y="2067"/>
                    </a:lnTo>
                    <a:lnTo>
                      <a:pt x="710" y="2070"/>
                    </a:lnTo>
                    <a:lnTo>
                      <a:pt x="710" y="2072"/>
                    </a:lnTo>
                    <a:lnTo>
                      <a:pt x="713" y="2075"/>
                    </a:lnTo>
                    <a:lnTo>
                      <a:pt x="713" y="2077"/>
                    </a:lnTo>
                    <a:lnTo>
                      <a:pt x="713" y="2080"/>
                    </a:lnTo>
                    <a:lnTo>
                      <a:pt x="715" y="2080"/>
                    </a:lnTo>
                    <a:lnTo>
                      <a:pt x="715" y="2085"/>
                    </a:lnTo>
                    <a:lnTo>
                      <a:pt x="715" y="2087"/>
                    </a:lnTo>
                    <a:lnTo>
                      <a:pt x="715" y="2090"/>
                    </a:lnTo>
                    <a:lnTo>
                      <a:pt x="715" y="2092"/>
                    </a:lnTo>
                    <a:lnTo>
                      <a:pt x="715" y="2094"/>
                    </a:lnTo>
                    <a:lnTo>
                      <a:pt x="715" y="2097"/>
                    </a:lnTo>
                    <a:lnTo>
                      <a:pt x="713" y="2097"/>
                    </a:lnTo>
                    <a:lnTo>
                      <a:pt x="713" y="2099"/>
                    </a:lnTo>
                    <a:lnTo>
                      <a:pt x="710" y="2102"/>
                    </a:lnTo>
                    <a:lnTo>
                      <a:pt x="708" y="2104"/>
                    </a:lnTo>
                    <a:lnTo>
                      <a:pt x="705" y="2104"/>
                    </a:lnTo>
                    <a:lnTo>
                      <a:pt x="703" y="2107"/>
                    </a:lnTo>
                    <a:lnTo>
                      <a:pt x="700" y="2107"/>
                    </a:lnTo>
                    <a:lnTo>
                      <a:pt x="700" y="2109"/>
                    </a:lnTo>
                    <a:lnTo>
                      <a:pt x="698" y="2112"/>
                    </a:lnTo>
                    <a:lnTo>
                      <a:pt x="695" y="2112"/>
                    </a:lnTo>
                    <a:lnTo>
                      <a:pt x="693" y="2114"/>
                    </a:lnTo>
                    <a:lnTo>
                      <a:pt x="693" y="2117"/>
                    </a:lnTo>
                    <a:lnTo>
                      <a:pt x="693" y="2119"/>
                    </a:lnTo>
                    <a:lnTo>
                      <a:pt x="690" y="2119"/>
                    </a:lnTo>
                    <a:lnTo>
                      <a:pt x="693" y="2122"/>
                    </a:lnTo>
                    <a:lnTo>
                      <a:pt x="693" y="2124"/>
                    </a:lnTo>
                    <a:lnTo>
                      <a:pt x="695" y="2124"/>
                    </a:lnTo>
                    <a:lnTo>
                      <a:pt x="698" y="2129"/>
                    </a:lnTo>
                    <a:lnTo>
                      <a:pt x="700" y="2132"/>
                    </a:lnTo>
                    <a:lnTo>
                      <a:pt x="705" y="2134"/>
                    </a:lnTo>
                    <a:lnTo>
                      <a:pt x="708" y="2134"/>
                    </a:lnTo>
                    <a:lnTo>
                      <a:pt x="710" y="2134"/>
                    </a:lnTo>
                    <a:lnTo>
                      <a:pt x="715" y="2137"/>
                    </a:lnTo>
                    <a:lnTo>
                      <a:pt x="718" y="2137"/>
                    </a:lnTo>
                    <a:lnTo>
                      <a:pt x="723" y="2139"/>
                    </a:lnTo>
                    <a:lnTo>
                      <a:pt x="725" y="2139"/>
                    </a:lnTo>
                    <a:lnTo>
                      <a:pt x="725" y="2142"/>
                    </a:lnTo>
                    <a:lnTo>
                      <a:pt x="728" y="2144"/>
                    </a:lnTo>
                    <a:lnTo>
                      <a:pt x="728" y="2147"/>
                    </a:lnTo>
                    <a:lnTo>
                      <a:pt x="728" y="2149"/>
                    </a:lnTo>
                    <a:lnTo>
                      <a:pt x="725" y="2152"/>
                    </a:lnTo>
                    <a:lnTo>
                      <a:pt x="723" y="2154"/>
                    </a:lnTo>
                    <a:lnTo>
                      <a:pt x="720" y="2154"/>
                    </a:lnTo>
                    <a:lnTo>
                      <a:pt x="718" y="2157"/>
                    </a:lnTo>
                    <a:lnTo>
                      <a:pt x="715" y="2159"/>
                    </a:lnTo>
                    <a:lnTo>
                      <a:pt x="713" y="2162"/>
                    </a:lnTo>
                    <a:lnTo>
                      <a:pt x="708" y="2167"/>
                    </a:lnTo>
                    <a:lnTo>
                      <a:pt x="705" y="2171"/>
                    </a:lnTo>
                    <a:lnTo>
                      <a:pt x="703" y="2171"/>
                    </a:lnTo>
                    <a:lnTo>
                      <a:pt x="700" y="2176"/>
                    </a:lnTo>
                    <a:lnTo>
                      <a:pt x="698" y="2176"/>
                    </a:lnTo>
                    <a:lnTo>
                      <a:pt x="695" y="2181"/>
                    </a:lnTo>
                    <a:lnTo>
                      <a:pt x="693" y="2184"/>
                    </a:lnTo>
                    <a:lnTo>
                      <a:pt x="690" y="2186"/>
                    </a:lnTo>
                    <a:lnTo>
                      <a:pt x="690" y="2189"/>
                    </a:lnTo>
                    <a:lnTo>
                      <a:pt x="688" y="2189"/>
                    </a:lnTo>
                    <a:lnTo>
                      <a:pt x="688" y="2191"/>
                    </a:lnTo>
                    <a:lnTo>
                      <a:pt x="688" y="2194"/>
                    </a:lnTo>
                    <a:lnTo>
                      <a:pt x="690" y="2196"/>
                    </a:lnTo>
                    <a:lnTo>
                      <a:pt x="693" y="2196"/>
                    </a:lnTo>
                    <a:lnTo>
                      <a:pt x="698" y="2196"/>
                    </a:lnTo>
                    <a:lnTo>
                      <a:pt x="700" y="2196"/>
                    </a:lnTo>
                    <a:lnTo>
                      <a:pt x="705" y="2196"/>
                    </a:lnTo>
                    <a:lnTo>
                      <a:pt x="710" y="2199"/>
                    </a:lnTo>
                    <a:lnTo>
                      <a:pt x="713" y="2201"/>
                    </a:lnTo>
                    <a:lnTo>
                      <a:pt x="718" y="2204"/>
                    </a:lnTo>
                    <a:lnTo>
                      <a:pt x="720" y="2206"/>
                    </a:lnTo>
                    <a:lnTo>
                      <a:pt x="720" y="2211"/>
                    </a:lnTo>
                    <a:lnTo>
                      <a:pt x="723" y="2211"/>
                    </a:lnTo>
                    <a:lnTo>
                      <a:pt x="723" y="2214"/>
                    </a:lnTo>
                    <a:lnTo>
                      <a:pt x="725" y="2216"/>
                    </a:lnTo>
                    <a:lnTo>
                      <a:pt x="725" y="2219"/>
                    </a:lnTo>
                    <a:lnTo>
                      <a:pt x="728" y="2219"/>
                    </a:lnTo>
                    <a:lnTo>
                      <a:pt x="730" y="2224"/>
                    </a:lnTo>
                    <a:lnTo>
                      <a:pt x="730" y="2226"/>
                    </a:lnTo>
                    <a:lnTo>
                      <a:pt x="730" y="2229"/>
                    </a:lnTo>
                    <a:lnTo>
                      <a:pt x="733" y="2229"/>
                    </a:lnTo>
                    <a:lnTo>
                      <a:pt x="735" y="2234"/>
                    </a:lnTo>
                    <a:lnTo>
                      <a:pt x="735" y="2239"/>
                    </a:lnTo>
                    <a:lnTo>
                      <a:pt x="738" y="2239"/>
                    </a:lnTo>
                    <a:lnTo>
                      <a:pt x="738" y="2244"/>
                    </a:lnTo>
                    <a:lnTo>
                      <a:pt x="740" y="2244"/>
                    </a:lnTo>
                    <a:lnTo>
                      <a:pt x="740" y="2246"/>
                    </a:lnTo>
                    <a:lnTo>
                      <a:pt x="743" y="2248"/>
                    </a:lnTo>
                    <a:lnTo>
                      <a:pt x="745" y="2251"/>
                    </a:lnTo>
                    <a:lnTo>
                      <a:pt x="748" y="2253"/>
                    </a:lnTo>
                    <a:lnTo>
                      <a:pt x="748" y="2256"/>
                    </a:lnTo>
                    <a:lnTo>
                      <a:pt x="752" y="2258"/>
                    </a:lnTo>
                    <a:lnTo>
                      <a:pt x="757" y="2261"/>
                    </a:lnTo>
                    <a:lnTo>
                      <a:pt x="760" y="2263"/>
                    </a:lnTo>
                    <a:lnTo>
                      <a:pt x="762" y="2266"/>
                    </a:lnTo>
                    <a:lnTo>
                      <a:pt x="765" y="2266"/>
                    </a:lnTo>
                    <a:lnTo>
                      <a:pt x="767" y="2271"/>
                    </a:lnTo>
                    <a:lnTo>
                      <a:pt x="767" y="2273"/>
                    </a:lnTo>
                    <a:lnTo>
                      <a:pt x="770" y="2273"/>
                    </a:lnTo>
                    <a:lnTo>
                      <a:pt x="772" y="2276"/>
                    </a:lnTo>
                    <a:lnTo>
                      <a:pt x="772" y="2278"/>
                    </a:lnTo>
                    <a:lnTo>
                      <a:pt x="775" y="2281"/>
                    </a:lnTo>
                    <a:lnTo>
                      <a:pt x="777" y="2281"/>
                    </a:lnTo>
                    <a:lnTo>
                      <a:pt x="780" y="2283"/>
                    </a:lnTo>
                    <a:lnTo>
                      <a:pt x="782" y="2286"/>
                    </a:lnTo>
                    <a:lnTo>
                      <a:pt x="782" y="2288"/>
                    </a:lnTo>
                    <a:lnTo>
                      <a:pt x="787" y="2288"/>
                    </a:lnTo>
                    <a:lnTo>
                      <a:pt x="787" y="2291"/>
                    </a:lnTo>
                    <a:lnTo>
                      <a:pt x="787" y="2293"/>
                    </a:lnTo>
                    <a:lnTo>
                      <a:pt x="792" y="2296"/>
                    </a:lnTo>
                    <a:lnTo>
                      <a:pt x="797" y="2301"/>
                    </a:lnTo>
                    <a:lnTo>
                      <a:pt x="802" y="2306"/>
                    </a:lnTo>
                    <a:lnTo>
                      <a:pt x="805" y="2311"/>
                    </a:lnTo>
                    <a:lnTo>
                      <a:pt x="807" y="2313"/>
                    </a:lnTo>
                    <a:lnTo>
                      <a:pt x="810" y="2318"/>
                    </a:lnTo>
                    <a:lnTo>
                      <a:pt x="815" y="2321"/>
                    </a:lnTo>
                    <a:lnTo>
                      <a:pt x="817" y="2323"/>
                    </a:lnTo>
                    <a:lnTo>
                      <a:pt x="817" y="2326"/>
                    </a:lnTo>
                    <a:lnTo>
                      <a:pt x="820" y="2326"/>
                    </a:lnTo>
                    <a:lnTo>
                      <a:pt x="822" y="2326"/>
                    </a:lnTo>
                    <a:lnTo>
                      <a:pt x="822" y="2328"/>
                    </a:lnTo>
                    <a:lnTo>
                      <a:pt x="825" y="2328"/>
                    </a:lnTo>
                    <a:lnTo>
                      <a:pt x="827" y="2330"/>
                    </a:lnTo>
                    <a:lnTo>
                      <a:pt x="829" y="2330"/>
                    </a:lnTo>
                    <a:lnTo>
                      <a:pt x="829" y="2333"/>
                    </a:lnTo>
                    <a:lnTo>
                      <a:pt x="832" y="2333"/>
                    </a:lnTo>
                    <a:lnTo>
                      <a:pt x="834" y="2335"/>
                    </a:lnTo>
                    <a:lnTo>
                      <a:pt x="837" y="2338"/>
                    </a:lnTo>
                    <a:lnTo>
                      <a:pt x="837" y="2340"/>
                    </a:lnTo>
                    <a:lnTo>
                      <a:pt x="839" y="2343"/>
                    </a:lnTo>
                    <a:lnTo>
                      <a:pt x="842" y="2345"/>
                    </a:lnTo>
                    <a:lnTo>
                      <a:pt x="844" y="2348"/>
                    </a:lnTo>
                    <a:lnTo>
                      <a:pt x="844" y="2350"/>
                    </a:lnTo>
                    <a:lnTo>
                      <a:pt x="844" y="2353"/>
                    </a:lnTo>
                    <a:lnTo>
                      <a:pt x="847" y="2355"/>
                    </a:lnTo>
                    <a:lnTo>
                      <a:pt x="849" y="2358"/>
                    </a:lnTo>
                    <a:lnTo>
                      <a:pt x="849" y="2360"/>
                    </a:lnTo>
                    <a:lnTo>
                      <a:pt x="849" y="2363"/>
                    </a:lnTo>
                    <a:lnTo>
                      <a:pt x="852" y="2363"/>
                    </a:lnTo>
                    <a:lnTo>
                      <a:pt x="854" y="2365"/>
                    </a:lnTo>
                    <a:lnTo>
                      <a:pt x="854" y="2368"/>
                    </a:lnTo>
                    <a:lnTo>
                      <a:pt x="857" y="2368"/>
                    </a:lnTo>
                    <a:lnTo>
                      <a:pt x="857" y="2370"/>
                    </a:lnTo>
                    <a:lnTo>
                      <a:pt x="859" y="2370"/>
                    </a:lnTo>
                    <a:lnTo>
                      <a:pt x="862" y="2373"/>
                    </a:lnTo>
                    <a:lnTo>
                      <a:pt x="864" y="2375"/>
                    </a:lnTo>
                    <a:lnTo>
                      <a:pt x="864" y="2378"/>
                    </a:lnTo>
                    <a:lnTo>
                      <a:pt x="867" y="2378"/>
                    </a:lnTo>
                    <a:lnTo>
                      <a:pt x="867" y="2380"/>
                    </a:lnTo>
                    <a:lnTo>
                      <a:pt x="869" y="2380"/>
                    </a:lnTo>
                    <a:lnTo>
                      <a:pt x="869" y="2383"/>
                    </a:lnTo>
                    <a:lnTo>
                      <a:pt x="872" y="2383"/>
                    </a:lnTo>
                    <a:lnTo>
                      <a:pt x="872" y="2385"/>
                    </a:lnTo>
                    <a:lnTo>
                      <a:pt x="872" y="2388"/>
                    </a:lnTo>
                    <a:lnTo>
                      <a:pt x="874" y="2388"/>
                    </a:lnTo>
                    <a:lnTo>
                      <a:pt x="874" y="2390"/>
                    </a:lnTo>
                    <a:lnTo>
                      <a:pt x="874" y="2393"/>
                    </a:lnTo>
                    <a:lnTo>
                      <a:pt x="874" y="2395"/>
                    </a:lnTo>
                    <a:lnTo>
                      <a:pt x="874" y="2398"/>
                    </a:lnTo>
                    <a:lnTo>
                      <a:pt x="874" y="2400"/>
                    </a:lnTo>
                    <a:lnTo>
                      <a:pt x="877" y="2403"/>
                    </a:lnTo>
                    <a:lnTo>
                      <a:pt x="877" y="2405"/>
                    </a:lnTo>
                    <a:lnTo>
                      <a:pt x="879" y="2405"/>
                    </a:lnTo>
                    <a:lnTo>
                      <a:pt x="879" y="2407"/>
                    </a:lnTo>
                    <a:lnTo>
                      <a:pt x="882" y="2410"/>
                    </a:lnTo>
                    <a:lnTo>
                      <a:pt x="882" y="2412"/>
                    </a:lnTo>
                    <a:lnTo>
                      <a:pt x="884" y="2415"/>
                    </a:lnTo>
                    <a:lnTo>
                      <a:pt x="884" y="2417"/>
                    </a:lnTo>
                    <a:lnTo>
                      <a:pt x="884" y="2420"/>
                    </a:lnTo>
                    <a:lnTo>
                      <a:pt x="887" y="2422"/>
                    </a:lnTo>
                    <a:lnTo>
                      <a:pt x="887" y="2425"/>
                    </a:lnTo>
                    <a:lnTo>
                      <a:pt x="887" y="2427"/>
                    </a:lnTo>
                    <a:lnTo>
                      <a:pt x="887" y="2430"/>
                    </a:lnTo>
                    <a:lnTo>
                      <a:pt x="889" y="2430"/>
                    </a:lnTo>
                    <a:lnTo>
                      <a:pt x="892" y="2432"/>
                    </a:lnTo>
                    <a:lnTo>
                      <a:pt x="892" y="2435"/>
                    </a:lnTo>
                    <a:lnTo>
                      <a:pt x="894" y="2435"/>
                    </a:lnTo>
                    <a:lnTo>
                      <a:pt x="894" y="2437"/>
                    </a:lnTo>
                    <a:lnTo>
                      <a:pt x="894" y="2440"/>
                    </a:lnTo>
                    <a:lnTo>
                      <a:pt x="897" y="2440"/>
                    </a:lnTo>
                    <a:lnTo>
                      <a:pt x="897" y="2442"/>
                    </a:lnTo>
                    <a:lnTo>
                      <a:pt x="897" y="2445"/>
                    </a:lnTo>
                    <a:lnTo>
                      <a:pt x="897" y="2447"/>
                    </a:lnTo>
                    <a:lnTo>
                      <a:pt x="899" y="2447"/>
                    </a:lnTo>
                    <a:lnTo>
                      <a:pt x="899" y="2450"/>
                    </a:lnTo>
                    <a:lnTo>
                      <a:pt x="902" y="2450"/>
                    </a:lnTo>
                    <a:lnTo>
                      <a:pt x="904" y="2450"/>
                    </a:lnTo>
                    <a:lnTo>
                      <a:pt x="906" y="2450"/>
                    </a:lnTo>
                    <a:lnTo>
                      <a:pt x="909" y="2450"/>
                    </a:lnTo>
                    <a:lnTo>
                      <a:pt x="911" y="2450"/>
                    </a:lnTo>
                    <a:lnTo>
                      <a:pt x="914" y="2450"/>
                    </a:lnTo>
                    <a:lnTo>
                      <a:pt x="919" y="2447"/>
                    </a:lnTo>
                    <a:lnTo>
                      <a:pt x="921" y="2447"/>
                    </a:lnTo>
                    <a:lnTo>
                      <a:pt x="924" y="2447"/>
                    </a:lnTo>
                    <a:lnTo>
                      <a:pt x="924" y="2445"/>
                    </a:lnTo>
                    <a:lnTo>
                      <a:pt x="926" y="2445"/>
                    </a:lnTo>
                    <a:lnTo>
                      <a:pt x="929" y="2445"/>
                    </a:lnTo>
                    <a:lnTo>
                      <a:pt x="931" y="2442"/>
                    </a:lnTo>
                    <a:lnTo>
                      <a:pt x="934" y="2442"/>
                    </a:lnTo>
                    <a:lnTo>
                      <a:pt x="936" y="2440"/>
                    </a:lnTo>
                    <a:lnTo>
                      <a:pt x="939" y="2440"/>
                    </a:lnTo>
                    <a:lnTo>
                      <a:pt x="941" y="2437"/>
                    </a:lnTo>
                    <a:lnTo>
                      <a:pt x="941" y="2435"/>
                    </a:lnTo>
                    <a:lnTo>
                      <a:pt x="944" y="2435"/>
                    </a:lnTo>
                    <a:lnTo>
                      <a:pt x="944" y="2432"/>
                    </a:lnTo>
                    <a:lnTo>
                      <a:pt x="946" y="2430"/>
                    </a:lnTo>
                    <a:lnTo>
                      <a:pt x="946" y="2427"/>
                    </a:lnTo>
                    <a:lnTo>
                      <a:pt x="949" y="2425"/>
                    </a:lnTo>
                    <a:lnTo>
                      <a:pt x="951" y="2425"/>
                    </a:lnTo>
                    <a:lnTo>
                      <a:pt x="954" y="2422"/>
                    </a:lnTo>
                    <a:lnTo>
                      <a:pt x="956" y="2420"/>
                    </a:lnTo>
                    <a:lnTo>
                      <a:pt x="956" y="2422"/>
                    </a:lnTo>
                    <a:lnTo>
                      <a:pt x="959" y="2422"/>
                    </a:lnTo>
                    <a:lnTo>
                      <a:pt x="961" y="2425"/>
                    </a:lnTo>
                    <a:lnTo>
                      <a:pt x="961" y="2427"/>
                    </a:lnTo>
                    <a:lnTo>
                      <a:pt x="964" y="2430"/>
                    </a:lnTo>
                    <a:lnTo>
                      <a:pt x="964" y="2432"/>
                    </a:lnTo>
                    <a:lnTo>
                      <a:pt x="969" y="2435"/>
                    </a:lnTo>
                    <a:lnTo>
                      <a:pt x="976" y="2435"/>
                    </a:lnTo>
                    <a:lnTo>
                      <a:pt x="979" y="2437"/>
                    </a:lnTo>
                    <a:lnTo>
                      <a:pt x="986" y="2442"/>
                    </a:lnTo>
                    <a:lnTo>
                      <a:pt x="993" y="2442"/>
                    </a:lnTo>
                    <a:lnTo>
                      <a:pt x="1003" y="2445"/>
                    </a:lnTo>
                    <a:lnTo>
                      <a:pt x="1016" y="2442"/>
                    </a:lnTo>
                    <a:lnTo>
                      <a:pt x="1026" y="2442"/>
                    </a:lnTo>
                    <a:lnTo>
                      <a:pt x="1028" y="2442"/>
                    </a:lnTo>
                    <a:lnTo>
                      <a:pt x="1031" y="2445"/>
                    </a:lnTo>
                    <a:lnTo>
                      <a:pt x="1038" y="2447"/>
                    </a:lnTo>
                    <a:lnTo>
                      <a:pt x="1043" y="2457"/>
                    </a:lnTo>
                    <a:lnTo>
                      <a:pt x="1048" y="2462"/>
                    </a:lnTo>
                    <a:lnTo>
                      <a:pt x="1053" y="2467"/>
                    </a:lnTo>
                    <a:lnTo>
                      <a:pt x="1058" y="2472"/>
                    </a:lnTo>
                    <a:lnTo>
                      <a:pt x="1061" y="2475"/>
                    </a:lnTo>
                    <a:lnTo>
                      <a:pt x="1061" y="2477"/>
                    </a:lnTo>
                    <a:lnTo>
                      <a:pt x="1063" y="2480"/>
                    </a:lnTo>
                    <a:lnTo>
                      <a:pt x="1063" y="2482"/>
                    </a:lnTo>
                    <a:lnTo>
                      <a:pt x="1068" y="2487"/>
                    </a:lnTo>
                    <a:lnTo>
                      <a:pt x="1075" y="2489"/>
                    </a:lnTo>
                    <a:lnTo>
                      <a:pt x="1078" y="2492"/>
                    </a:lnTo>
                    <a:lnTo>
                      <a:pt x="1080" y="2497"/>
                    </a:lnTo>
                    <a:lnTo>
                      <a:pt x="1083" y="2502"/>
                    </a:lnTo>
                    <a:lnTo>
                      <a:pt x="1088" y="2504"/>
                    </a:lnTo>
                    <a:lnTo>
                      <a:pt x="1093" y="2504"/>
                    </a:lnTo>
                    <a:lnTo>
                      <a:pt x="1098" y="2509"/>
                    </a:lnTo>
                    <a:lnTo>
                      <a:pt x="1103" y="2512"/>
                    </a:lnTo>
                    <a:lnTo>
                      <a:pt x="1108" y="2517"/>
                    </a:lnTo>
                    <a:lnTo>
                      <a:pt x="1110" y="2522"/>
                    </a:lnTo>
                    <a:lnTo>
                      <a:pt x="1113" y="2524"/>
                    </a:lnTo>
                    <a:lnTo>
                      <a:pt x="1115" y="2529"/>
                    </a:lnTo>
                    <a:lnTo>
                      <a:pt x="1118" y="2537"/>
                    </a:lnTo>
                    <a:lnTo>
                      <a:pt x="1123" y="2542"/>
                    </a:lnTo>
                    <a:lnTo>
                      <a:pt x="1133" y="2547"/>
                    </a:lnTo>
                    <a:lnTo>
                      <a:pt x="1140" y="2549"/>
                    </a:lnTo>
                    <a:lnTo>
                      <a:pt x="1143" y="2552"/>
                    </a:lnTo>
                    <a:lnTo>
                      <a:pt x="1147" y="2557"/>
                    </a:lnTo>
                    <a:lnTo>
                      <a:pt x="1165" y="2562"/>
                    </a:lnTo>
                    <a:lnTo>
                      <a:pt x="1177" y="2562"/>
                    </a:lnTo>
                    <a:lnTo>
                      <a:pt x="1182" y="2564"/>
                    </a:lnTo>
                    <a:lnTo>
                      <a:pt x="1185" y="2571"/>
                    </a:lnTo>
                    <a:lnTo>
                      <a:pt x="1192" y="2579"/>
                    </a:lnTo>
                    <a:lnTo>
                      <a:pt x="1200" y="2584"/>
                    </a:lnTo>
                    <a:lnTo>
                      <a:pt x="1205" y="2589"/>
                    </a:lnTo>
                    <a:lnTo>
                      <a:pt x="1212" y="2591"/>
                    </a:lnTo>
                    <a:lnTo>
                      <a:pt x="1222" y="2591"/>
                    </a:lnTo>
                    <a:lnTo>
                      <a:pt x="1227" y="2591"/>
                    </a:lnTo>
                    <a:lnTo>
                      <a:pt x="1232" y="2594"/>
                    </a:lnTo>
                    <a:lnTo>
                      <a:pt x="1242" y="2599"/>
                    </a:lnTo>
                    <a:lnTo>
                      <a:pt x="1247" y="2601"/>
                    </a:lnTo>
                    <a:lnTo>
                      <a:pt x="1252" y="2606"/>
                    </a:lnTo>
                    <a:lnTo>
                      <a:pt x="1249" y="2614"/>
                    </a:lnTo>
                    <a:lnTo>
                      <a:pt x="1242" y="2626"/>
                    </a:lnTo>
                    <a:lnTo>
                      <a:pt x="1242" y="2636"/>
                    </a:lnTo>
                    <a:lnTo>
                      <a:pt x="1249" y="2641"/>
                    </a:lnTo>
                    <a:lnTo>
                      <a:pt x="1259" y="2651"/>
                    </a:lnTo>
                    <a:lnTo>
                      <a:pt x="1267" y="2658"/>
                    </a:lnTo>
                    <a:lnTo>
                      <a:pt x="1269" y="2658"/>
                    </a:lnTo>
                    <a:lnTo>
                      <a:pt x="1277" y="2661"/>
                    </a:lnTo>
                    <a:lnTo>
                      <a:pt x="1287" y="2668"/>
                    </a:lnTo>
                    <a:lnTo>
                      <a:pt x="1289" y="2671"/>
                    </a:lnTo>
                    <a:lnTo>
                      <a:pt x="1289" y="2676"/>
                    </a:lnTo>
                    <a:lnTo>
                      <a:pt x="1284" y="2681"/>
                    </a:lnTo>
                    <a:lnTo>
                      <a:pt x="1287" y="2686"/>
                    </a:lnTo>
                    <a:lnTo>
                      <a:pt x="1289" y="2688"/>
                    </a:lnTo>
                    <a:lnTo>
                      <a:pt x="1299" y="2693"/>
                    </a:lnTo>
                    <a:lnTo>
                      <a:pt x="1314" y="2696"/>
                    </a:lnTo>
                    <a:lnTo>
                      <a:pt x="1319" y="2698"/>
                    </a:lnTo>
                    <a:lnTo>
                      <a:pt x="1321" y="2701"/>
                    </a:lnTo>
                    <a:lnTo>
                      <a:pt x="1339" y="2711"/>
                    </a:lnTo>
                    <a:lnTo>
                      <a:pt x="1349" y="2718"/>
                    </a:lnTo>
                    <a:lnTo>
                      <a:pt x="1354" y="2730"/>
                    </a:lnTo>
                    <a:lnTo>
                      <a:pt x="1346" y="2743"/>
                    </a:lnTo>
                    <a:lnTo>
                      <a:pt x="1344" y="2753"/>
                    </a:lnTo>
                    <a:lnTo>
                      <a:pt x="1349" y="2760"/>
                    </a:lnTo>
                    <a:lnTo>
                      <a:pt x="1346" y="2760"/>
                    </a:lnTo>
                    <a:lnTo>
                      <a:pt x="1346" y="2763"/>
                    </a:lnTo>
                    <a:lnTo>
                      <a:pt x="1346" y="2765"/>
                    </a:lnTo>
                    <a:lnTo>
                      <a:pt x="1344" y="2768"/>
                    </a:lnTo>
                    <a:lnTo>
                      <a:pt x="1341" y="2768"/>
                    </a:lnTo>
                    <a:lnTo>
                      <a:pt x="1339" y="2770"/>
                    </a:lnTo>
                    <a:lnTo>
                      <a:pt x="1334" y="2773"/>
                    </a:lnTo>
                    <a:lnTo>
                      <a:pt x="1331" y="2775"/>
                    </a:lnTo>
                    <a:lnTo>
                      <a:pt x="1329" y="2775"/>
                    </a:lnTo>
                    <a:lnTo>
                      <a:pt x="1329" y="2778"/>
                    </a:lnTo>
                    <a:lnTo>
                      <a:pt x="1331" y="2780"/>
                    </a:lnTo>
                    <a:lnTo>
                      <a:pt x="1331" y="2783"/>
                    </a:lnTo>
                    <a:lnTo>
                      <a:pt x="1334" y="2785"/>
                    </a:lnTo>
                    <a:lnTo>
                      <a:pt x="1336" y="2785"/>
                    </a:lnTo>
                    <a:lnTo>
                      <a:pt x="1339" y="2788"/>
                    </a:lnTo>
                    <a:lnTo>
                      <a:pt x="1341" y="2790"/>
                    </a:lnTo>
                    <a:lnTo>
                      <a:pt x="1341" y="2793"/>
                    </a:lnTo>
                    <a:lnTo>
                      <a:pt x="1344" y="2793"/>
                    </a:lnTo>
                    <a:lnTo>
                      <a:pt x="1344" y="2795"/>
                    </a:lnTo>
                    <a:lnTo>
                      <a:pt x="1346" y="2795"/>
                    </a:lnTo>
                    <a:lnTo>
                      <a:pt x="1346" y="2798"/>
                    </a:lnTo>
                    <a:lnTo>
                      <a:pt x="1349" y="2798"/>
                    </a:lnTo>
                    <a:lnTo>
                      <a:pt x="1349" y="2800"/>
                    </a:lnTo>
                    <a:lnTo>
                      <a:pt x="1349" y="2802"/>
                    </a:lnTo>
                    <a:lnTo>
                      <a:pt x="1351" y="2805"/>
                    </a:lnTo>
                    <a:lnTo>
                      <a:pt x="1351" y="2807"/>
                    </a:lnTo>
                    <a:lnTo>
                      <a:pt x="1351" y="2810"/>
                    </a:lnTo>
                    <a:lnTo>
                      <a:pt x="1349" y="2812"/>
                    </a:lnTo>
                    <a:lnTo>
                      <a:pt x="1346" y="2815"/>
                    </a:lnTo>
                    <a:lnTo>
                      <a:pt x="1344" y="2817"/>
                    </a:lnTo>
                    <a:lnTo>
                      <a:pt x="1341" y="2820"/>
                    </a:lnTo>
                    <a:lnTo>
                      <a:pt x="1339" y="2820"/>
                    </a:lnTo>
                    <a:lnTo>
                      <a:pt x="1339" y="2822"/>
                    </a:lnTo>
                    <a:lnTo>
                      <a:pt x="1336" y="2822"/>
                    </a:lnTo>
                    <a:lnTo>
                      <a:pt x="1336" y="2825"/>
                    </a:lnTo>
                    <a:lnTo>
                      <a:pt x="1334" y="2825"/>
                    </a:lnTo>
                    <a:lnTo>
                      <a:pt x="1334" y="2827"/>
                    </a:lnTo>
                    <a:lnTo>
                      <a:pt x="1336" y="2832"/>
                    </a:lnTo>
                    <a:lnTo>
                      <a:pt x="1336" y="2835"/>
                    </a:lnTo>
                    <a:lnTo>
                      <a:pt x="1336" y="2837"/>
                    </a:lnTo>
                    <a:lnTo>
                      <a:pt x="1336" y="2840"/>
                    </a:lnTo>
                    <a:lnTo>
                      <a:pt x="1339" y="2840"/>
                    </a:lnTo>
                    <a:lnTo>
                      <a:pt x="1341" y="2840"/>
                    </a:lnTo>
                    <a:lnTo>
                      <a:pt x="1344" y="2840"/>
                    </a:lnTo>
                    <a:lnTo>
                      <a:pt x="1344" y="2842"/>
                    </a:lnTo>
                    <a:lnTo>
                      <a:pt x="1346" y="2842"/>
                    </a:lnTo>
                    <a:lnTo>
                      <a:pt x="1349" y="2845"/>
                    </a:lnTo>
                    <a:lnTo>
                      <a:pt x="1349" y="2847"/>
                    </a:lnTo>
                    <a:lnTo>
                      <a:pt x="1349" y="2852"/>
                    </a:lnTo>
                    <a:lnTo>
                      <a:pt x="1351" y="2855"/>
                    </a:lnTo>
                    <a:lnTo>
                      <a:pt x="1356" y="2857"/>
                    </a:lnTo>
                    <a:lnTo>
                      <a:pt x="1361" y="2860"/>
                    </a:lnTo>
                    <a:lnTo>
                      <a:pt x="1366" y="2862"/>
                    </a:lnTo>
                    <a:lnTo>
                      <a:pt x="1369" y="2865"/>
                    </a:lnTo>
                    <a:lnTo>
                      <a:pt x="1371" y="2865"/>
                    </a:lnTo>
                    <a:lnTo>
                      <a:pt x="1371" y="2867"/>
                    </a:lnTo>
                    <a:lnTo>
                      <a:pt x="1371" y="2870"/>
                    </a:lnTo>
                    <a:lnTo>
                      <a:pt x="1371" y="2875"/>
                    </a:lnTo>
                    <a:lnTo>
                      <a:pt x="1369" y="2875"/>
                    </a:lnTo>
                    <a:lnTo>
                      <a:pt x="1364" y="2877"/>
                    </a:lnTo>
                    <a:lnTo>
                      <a:pt x="1359" y="2877"/>
                    </a:lnTo>
                    <a:lnTo>
                      <a:pt x="1356" y="2877"/>
                    </a:lnTo>
                    <a:lnTo>
                      <a:pt x="1354" y="2882"/>
                    </a:lnTo>
                    <a:lnTo>
                      <a:pt x="1351" y="2882"/>
                    </a:lnTo>
                    <a:lnTo>
                      <a:pt x="1349" y="2887"/>
                    </a:lnTo>
                    <a:lnTo>
                      <a:pt x="1346" y="2889"/>
                    </a:lnTo>
                    <a:lnTo>
                      <a:pt x="1344" y="2892"/>
                    </a:lnTo>
                    <a:lnTo>
                      <a:pt x="1341" y="2892"/>
                    </a:lnTo>
                    <a:lnTo>
                      <a:pt x="1339" y="2892"/>
                    </a:lnTo>
                    <a:lnTo>
                      <a:pt x="1336" y="2892"/>
                    </a:lnTo>
                    <a:lnTo>
                      <a:pt x="1334" y="2892"/>
                    </a:lnTo>
                    <a:lnTo>
                      <a:pt x="1331" y="2892"/>
                    </a:lnTo>
                    <a:lnTo>
                      <a:pt x="1329" y="2894"/>
                    </a:lnTo>
                    <a:lnTo>
                      <a:pt x="1326" y="2894"/>
                    </a:lnTo>
                    <a:lnTo>
                      <a:pt x="1324" y="2894"/>
                    </a:lnTo>
                    <a:lnTo>
                      <a:pt x="1321" y="2894"/>
                    </a:lnTo>
                    <a:lnTo>
                      <a:pt x="1321" y="2897"/>
                    </a:lnTo>
                    <a:lnTo>
                      <a:pt x="1321" y="2899"/>
                    </a:lnTo>
                    <a:lnTo>
                      <a:pt x="1319" y="2899"/>
                    </a:lnTo>
                    <a:lnTo>
                      <a:pt x="1316" y="2902"/>
                    </a:lnTo>
                    <a:lnTo>
                      <a:pt x="1314" y="2904"/>
                    </a:lnTo>
                    <a:lnTo>
                      <a:pt x="1314" y="2907"/>
                    </a:lnTo>
                    <a:lnTo>
                      <a:pt x="1314" y="2909"/>
                    </a:lnTo>
                    <a:lnTo>
                      <a:pt x="1311" y="2912"/>
                    </a:lnTo>
                    <a:lnTo>
                      <a:pt x="1309" y="2914"/>
                    </a:lnTo>
                    <a:lnTo>
                      <a:pt x="1304" y="2914"/>
                    </a:lnTo>
                    <a:lnTo>
                      <a:pt x="1299" y="2917"/>
                    </a:lnTo>
                    <a:lnTo>
                      <a:pt x="1297" y="2919"/>
                    </a:lnTo>
                    <a:lnTo>
                      <a:pt x="1297" y="2922"/>
                    </a:lnTo>
                    <a:lnTo>
                      <a:pt x="1297" y="2924"/>
                    </a:lnTo>
                    <a:lnTo>
                      <a:pt x="1297" y="2927"/>
                    </a:lnTo>
                    <a:lnTo>
                      <a:pt x="1297" y="2929"/>
                    </a:lnTo>
                    <a:lnTo>
                      <a:pt x="1294" y="2932"/>
                    </a:lnTo>
                    <a:lnTo>
                      <a:pt x="1297" y="2934"/>
                    </a:lnTo>
                    <a:lnTo>
                      <a:pt x="1297" y="2937"/>
                    </a:lnTo>
                    <a:lnTo>
                      <a:pt x="1297" y="2939"/>
                    </a:lnTo>
                    <a:lnTo>
                      <a:pt x="1297" y="2942"/>
                    </a:lnTo>
                    <a:lnTo>
                      <a:pt x="1297" y="2944"/>
                    </a:lnTo>
                    <a:lnTo>
                      <a:pt x="1297" y="2947"/>
                    </a:lnTo>
                    <a:lnTo>
                      <a:pt x="1297" y="2949"/>
                    </a:lnTo>
                    <a:lnTo>
                      <a:pt x="1294" y="2947"/>
                    </a:lnTo>
                    <a:lnTo>
                      <a:pt x="1292" y="2947"/>
                    </a:lnTo>
                    <a:lnTo>
                      <a:pt x="1289" y="2947"/>
                    </a:lnTo>
                    <a:lnTo>
                      <a:pt x="1289" y="2944"/>
                    </a:lnTo>
                    <a:lnTo>
                      <a:pt x="1287" y="2944"/>
                    </a:lnTo>
                    <a:lnTo>
                      <a:pt x="1284" y="2944"/>
                    </a:lnTo>
                    <a:lnTo>
                      <a:pt x="1282" y="2944"/>
                    </a:lnTo>
                    <a:lnTo>
                      <a:pt x="1282" y="2942"/>
                    </a:lnTo>
                    <a:lnTo>
                      <a:pt x="1279" y="2939"/>
                    </a:lnTo>
                    <a:lnTo>
                      <a:pt x="1277" y="2939"/>
                    </a:lnTo>
                    <a:lnTo>
                      <a:pt x="1277" y="2937"/>
                    </a:lnTo>
                    <a:lnTo>
                      <a:pt x="1277" y="2934"/>
                    </a:lnTo>
                    <a:lnTo>
                      <a:pt x="1274" y="2934"/>
                    </a:lnTo>
                    <a:lnTo>
                      <a:pt x="1272" y="2934"/>
                    </a:lnTo>
                    <a:lnTo>
                      <a:pt x="1267" y="2932"/>
                    </a:lnTo>
                    <a:lnTo>
                      <a:pt x="1259" y="2932"/>
                    </a:lnTo>
                    <a:lnTo>
                      <a:pt x="1254" y="2929"/>
                    </a:lnTo>
                    <a:lnTo>
                      <a:pt x="1252" y="2932"/>
                    </a:lnTo>
                    <a:lnTo>
                      <a:pt x="1252" y="2934"/>
                    </a:lnTo>
                    <a:lnTo>
                      <a:pt x="1252" y="2937"/>
                    </a:lnTo>
                    <a:lnTo>
                      <a:pt x="1254" y="2939"/>
                    </a:lnTo>
                    <a:lnTo>
                      <a:pt x="1252" y="2939"/>
                    </a:lnTo>
                    <a:lnTo>
                      <a:pt x="1252" y="2942"/>
                    </a:lnTo>
                    <a:lnTo>
                      <a:pt x="1249" y="2944"/>
                    </a:lnTo>
                    <a:lnTo>
                      <a:pt x="1249" y="2947"/>
                    </a:lnTo>
                    <a:lnTo>
                      <a:pt x="1247" y="2949"/>
                    </a:lnTo>
                    <a:lnTo>
                      <a:pt x="1244" y="2949"/>
                    </a:lnTo>
                    <a:lnTo>
                      <a:pt x="1242" y="2949"/>
                    </a:lnTo>
                    <a:lnTo>
                      <a:pt x="1242" y="2952"/>
                    </a:lnTo>
                    <a:lnTo>
                      <a:pt x="1239" y="2954"/>
                    </a:lnTo>
                    <a:lnTo>
                      <a:pt x="1237" y="2956"/>
                    </a:lnTo>
                    <a:lnTo>
                      <a:pt x="1239" y="2959"/>
                    </a:lnTo>
                    <a:lnTo>
                      <a:pt x="1239" y="2961"/>
                    </a:lnTo>
                    <a:lnTo>
                      <a:pt x="1242" y="2961"/>
                    </a:lnTo>
                    <a:lnTo>
                      <a:pt x="1242" y="2964"/>
                    </a:lnTo>
                    <a:lnTo>
                      <a:pt x="1244" y="2966"/>
                    </a:lnTo>
                    <a:lnTo>
                      <a:pt x="1244" y="2969"/>
                    </a:lnTo>
                    <a:lnTo>
                      <a:pt x="1247" y="2969"/>
                    </a:lnTo>
                    <a:lnTo>
                      <a:pt x="1247" y="2971"/>
                    </a:lnTo>
                    <a:lnTo>
                      <a:pt x="1249" y="2971"/>
                    </a:lnTo>
                    <a:lnTo>
                      <a:pt x="1249" y="2974"/>
                    </a:lnTo>
                    <a:lnTo>
                      <a:pt x="1249" y="2976"/>
                    </a:lnTo>
                    <a:lnTo>
                      <a:pt x="1247" y="2979"/>
                    </a:lnTo>
                    <a:lnTo>
                      <a:pt x="1244" y="2979"/>
                    </a:lnTo>
                    <a:lnTo>
                      <a:pt x="1242" y="2979"/>
                    </a:lnTo>
                    <a:lnTo>
                      <a:pt x="1239" y="2981"/>
                    </a:lnTo>
                    <a:lnTo>
                      <a:pt x="1237" y="2979"/>
                    </a:lnTo>
                    <a:lnTo>
                      <a:pt x="1234" y="2979"/>
                    </a:lnTo>
                    <a:lnTo>
                      <a:pt x="1232" y="2979"/>
                    </a:lnTo>
                    <a:lnTo>
                      <a:pt x="1229" y="2981"/>
                    </a:lnTo>
                    <a:lnTo>
                      <a:pt x="1227" y="2981"/>
                    </a:lnTo>
                    <a:lnTo>
                      <a:pt x="1224" y="2981"/>
                    </a:lnTo>
                    <a:lnTo>
                      <a:pt x="1220" y="2981"/>
                    </a:lnTo>
                    <a:lnTo>
                      <a:pt x="1217" y="2981"/>
                    </a:lnTo>
                    <a:lnTo>
                      <a:pt x="1215" y="2981"/>
                    </a:lnTo>
                    <a:lnTo>
                      <a:pt x="1212" y="2981"/>
                    </a:lnTo>
                    <a:lnTo>
                      <a:pt x="1210" y="2981"/>
                    </a:lnTo>
                    <a:lnTo>
                      <a:pt x="1207" y="2981"/>
                    </a:lnTo>
                    <a:lnTo>
                      <a:pt x="1205" y="2981"/>
                    </a:lnTo>
                    <a:lnTo>
                      <a:pt x="1202" y="2981"/>
                    </a:lnTo>
                    <a:lnTo>
                      <a:pt x="1200" y="2981"/>
                    </a:lnTo>
                    <a:lnTo>
                      <a:pt x="1197" y="2981"/>
                    </a:lnTo>
                    <a:lnTo>
                      <a:pt x="1197" y="2979"/>
                    </a:lnTo>
                    <a:lnTo>
                      <a:pt x="1195" y="2979"/>
                    </a:lnTo>
                    <a:lnTo>
                      <a:pt x="1192" y="2979"/>
                    </a:lnTo>
                    <a:lnTo>
                      <a:pt x="1192" y="2976"/>
                    </a:lnTo>
                    <a:lnTo>
                      <a:pt x="1190" y="2976"/>
                    </a:lnTo>
                    <a:lnTo>
                      <a:pt x="1187" y="2976"/>
                    </a:lnTo>
                    <a:lnTo>
                      <a:pt x="1185" y="2976"/>
                    </a:lnTo>
                    <a:lnTo>
                      <a:pt x="1182" y="2976"/>
                    </a:lnTo>
                    <a:lnTo>
                      <a:pt x="1180" y="2976"/>
                    </a:lnTo>
                    <a:lnTo>
                      <a:pt x="1177" y="2976"/>
                    </a:lnTo>
                    <a:lnTo>
                      <a:pt x="1175" y="2976"/>
                    </a:lnTo>
                    <a:lnTo>
                      <a:pt x="1172" y="2976"/>
                    </a:lnTo>
                    <a:lnTo>
                      <a:pt x="1170" y="2976"/>
                    </a:lnTo>
                    <a:lnTo>
                      <a:pt x="1167" y="2976"/>
                    </a:lnTo>
                    <a:lnTo>
                      <a:pt x="1165" y="2974"/>
                    </a:lnTo>
                    <a:lnTo>
                      <a:pt x="1162" y="2974"/>
                    </a:lnTo>
                    <a:lnTo>
                      <a:pt x="1160" y="2974"/>
                    </a:lnTo>
                    <a:lnTo>
                      <a:pt x="1157" y="2971"/>
                    </a:lnTo>
                    <a:lnTo>
                      <a:pt x="1155" y="2971"/>
                    </a:lnTo>
                    <a:lnTo>
                      <a:pt x="1152" y="2969"/>
                    </a:lnTo>
                    <a:lnTo>
                      <a:pt x="1150" y="2969"/>
                    </a:lnTo>
                    <a:lnTo>
                      <a:pt x="1147" y="2969"/>
                    </a:lnTo>
                    <a:lnTo>
                      <a:pt x="1145" y="2969"/>
                    </a:lnTo>
                    <a:lnTo>
                      <a:pt x="1143" y="2969"/>
                    </a:lnTo>
                    <a:lnTo>
                      <a:pt x="1138" y="2969"/>
                    </a:lnTo>
                    <a:lnTo>
                      <a:pt x="1135" y="2969"/>
                    </a:lnTo>
                    <a:lnTo>
                      <a:pt x="1133" y="2969"/>
                    </a:lnTo>
                    <a:lnTo>
                      <a:pt x="1130" y="2969"/>
                    </a:lnTo>
                    <a:lnTo>
                      <a:pt x="1130" y="2971"/>
                    </a:lnTo>
                    <a:lnTo>
                      <a:pt x="1128" y="2971"/>
                    </a:lnTo>
                    <a:lnTo>
                      <a:pt x="1125" y="2969"/>
                    </a:lnTo>
                    <a:lnTo>
                      <a:pt x="1123" y="2969"/>
                    </a:lnTo>
                    <a:lnTo>
                      <a:pt x="1120" y="2969"/>
                    </a:lnTo>
                    <a:lnTo>
                      <a:pt x="1118" y="2969"/>
                    </a:lnTo>
                    <a:lnTo>
                      <a:pt x="1118" y="2966"/>
                    </a:lnTo>
                    <a:lnTo>
                      <a:pt x="1115" y="2966"/>
                    </a:lnTo>
                    <a:lnTo>
                      <a:pt x="1113" y="2966"/>
                    </a:lnTo>
                    <a:lnTo>
                      <a:pt x="1110" y="2964"/>
                    </a:lnTo>
                    <a:lnTo>
                      <a:pt x="1108" y="2964"/>
                    </a:lnTo>
                    <a:lnTo>
                      <a:pt x="1108" y="2961"/>
                    </a:lnTo>
                    <a:lnTo>
                      <a:pt x="1105" y="2961"/>
                    </a:lnTo>
                    <a:lnTo>
                      <a:pt x="1103" y="2959"/>
                    </a:lnTo>
                    <a:lnTo>
                      <a:pt x="1100" y="2959"/>
                    </a:lnTo>
                    <a:lnTo>
                      <a:pt x="1100" y="2956"/>
                    </a:lnTo>
                    <a:lnTo>
                      <a:pt x="1098" y="2956"/>
                    </a:lnTo>
                    <a:lnTo>
                      <a:pt x="1098" y="2954"/>
                    </a:lnTo>
                    <a:lnTo>
                      <a:pt x="1095" y="2954"/>
                    </a:lnTo>
                    <a:lnTo>
                      <a:pt x="1093" y="2954"/>
                    </a:lnTo>
                    <a:lnTo>
                      <a:pt x="1090" y="2954"/>
                    </a:lnTo>
                    <a:lnTo>
                      <a:pt x="1088" y="2954"/>
                    </a:lnTo>
                    <a:lnTo>
                      <a:pt x="1088" y="2952"/>
                    </a:lnTo>
                    <a:lnTo>
                      <a:pt x="1085" y="2952"/>
                    </a:lnTo>
                    <a:lnTo>
                      <a:pt x="1083" y="2952"/>
                    </a:lnTo>
                    <a:lnTo>
                      <a:pt x="1083" y="2949"/>
                    </a:lnTo>
                    <a:lnTo>
                      <a:pt x="1080" y="2949"/>
                    </a:lnTo>
                    <a:lnTo>
                      <a:pt x="1080" y="2947"/>
                    </a:lnTo>
                    <a:lnTo>
                      <a:pt x="1078" y="2944"/>
                    </a:lnTo>
                    <a:lnTo>
                      <a:pt x="1075" y="2942"/>
                    </a:lnTo>
                    <a:lnTo>
                      <a:pt x="1075" y="2939"/>
                    </a:lnTo>
                    <a:lnTo>
                      <a:pt x="1073" y="2939"/>
                    </a:lnTo>
                    <a:lnTo>
                      <a:pt x="1073" y="2937"/>
                    </a:lnTo>
                    <a:lnTo>
                      <a:pt x="1070" y="2937"/>
                    </a:lnTo>
                    <a:lnTo>
                      <a:pt x="1070" y="2934"/>
                    </a:lnTo>
                    <a:lnTo>
                      <a:pt x="1068" y="2934"/>
                    </a:lnTo>
                    <a:lnTo>
                      <a:pt x="1065" y="2934"/>
                    </a:lnTo>
                    <a:lnTo>
                      <a:pt x="1063" y="2934"/>
                    </a:lnTo>
                    <a:lnTo>
                      <a:pt x="1061" y="2934"/>
                    </a:lnTo>
                    <a:lnTo>
                      <a:pt x="1058" y="2934"/>
                    </a:lnTo>
                    <a:lnTo>
                      <a:pt x="1058" y="2937"/>
                    </a:lnTo>
                    <a:lnTo>
                      <a:pt x="1056" y="2937"/>
                    </a:lnTo>
                    <a:lnTo>
                      <a:pt x="1053" y="2937"/>
                    </a:lnTo>
                    <a:lnTo>
                      <a:pt x="1053" y="2934"/>
                    </a:lnTo>
                    <a:lnTo>
                      <a:pt x="1051" y="2934"/>
                    </a:lnTo>
                    <a:lnTo>
                      <a:pt x="1048" y="2932"/>
                    </a:lnTo>
                    <a:lnTo>
                      <a:pt x="1046" y="2932"/>
                    </a:lnTo>
                    <a:lnTo>
                      <a:pt x="1046" y="2929"/>
                    </a:lnTo>
                    <a:lnTo>
                      <a:pt x="1043" y="2929"/>
                    </a:lnTo>
                    <a:lnTo>
                      <a:pt x="1043" y="2927"/>
                    </a:lnTo>
                    <a:lnTo>
                      <a:pt x="1041" y="2927"/>
                    </a:lnTo>
                    <a:lnTo>
                      <a:pt x="1038" y="2924"/>
                    </a:lnTo>
                    <a:lnTo>
                      <a:pt x="1036" y="2924"/>
                    </a:lnTo>
                    <a:lnTo>
                      <a:pt x="1033" y="2924"/>
                    </a:lnTo>
                    <a:lnTo>
                      <a:pt x="1031" y="2924"/>
                    </a:lnTo>
                    <a:lnTo>
                      <a:pt x="1028" y="2924"/>
                    </a:lnTo>
                    <a:lnTo>
                      <a:pt x="1028" y="2922"/>
                    </a:lnTo>
                    <a:lnTo>
                      <a:pt x="1026" y="2922"/>
                    </a:lnTo>
                    <a:lnTo>
                      <a:pt x="1023" y="2922"/>
                    </a:lnTo>
                    <a:lnTo>
                      <a:pt x="1021" y="2922"/>
                    </a:lnTo>
                    <a:lnTo>
                      <a:pt x="1018" y="2922"/>
                    </a:lnTo>
                    <a:lnTo>
                      <a:pt x="1016" y="2922"/>
                    </a:lnTo>
                    <a:lnTo>
                      <a:pt x="1016" y="2919"/>
                    </a:lnTo>
                    <a:lnTo>
                      <a:pt x="1013" y="2919"/>
                    </a:lnTo>
                    <a:lnTo>
                      <a:pt x="1011" y="2919"/>
                    </a:lnTo>
                    <a:lnTo>
                      <a:pt x="1011" y="2922"/>
                    </a:lnTo>
                    <a:lnTo>
                      <a:pt x="1008" y="2922"/>
                    </a:lnTo>
                    <a:lnTo>
                      <a:pt x="1006" y="2922"/>
                    </a:lnTo>
                    <a:lnTo>
                      <a:pt x="1003" y="2922"/>
                    </a:lnTo>
                    <a:lnTo>
                      <a:pt x="1001" y="2922"/>
                    </a:lnTo>
                    <a:lnTo>
                      <a:pt x="998" y="2922"/>
                    </a:lnTo>
                    <a:lnTo>
                      <a:pt x="998" y="2919"/>
                    </a:lnTo>
                    <a:lnTo>
                      <a:pt x="998" y="2917"/>
                    </a:lnTo>
                    <a:lnTo>
                      <a:pt x="998" y="2914"/>
                    </a:lnTo>
                    <a:lnTo>
                      <a:pt x="998" y="2912"/>
                    </a:lnTo>
                    <a:lnTo>
                      <a:pt x="996" y="2912"/>
                    </a:lnTo>
                    <a:lnTo>
                      <a:pt x="996" y="2909"/>
                    </a:lnTo>
                    <a:lnTo>
                      <a:pt x="993" y="2909"/>
                    </a:lnTo>
                    <a:lnTo>
                      <a:pt x="991" y="2912"/>
                    </a:lnTo>
                    <a:lnTo>
                      <a:pt x="991" y="2914"/>
                    </a:lnTo>
                    <a:lnTo>
                      <a:pt x="988" y="2917"/>
                    </a:lnTo>
                    <a:lnTo>
                      <a:pt x="986" y="2917"/>
                    </a:lnTo>
                    <a:lnTo>
                      <a:pt x="984" y="2917"/>
                    </a:lnTo>
                    <a:lnTo>
                      <a:pt x="981" y="2917"/>
                    </a:lnTo>
                    <a:lnTo>
                      <a:pt x="979" y="2917"/>
                    </a:lnTo>
                    <a:lnTo>
                      <a:pt x="979" y="2914"/>
                    </a:lnTo>
                    <a:lnTo>
                      <a:pt x="976" y="2914"/>
                    </a:lnTo>
                    <a:lnTo>
                      <a:pt x="976" y="2917"/>
                    </a:lnTo>
                    <a:lnTo>
                      <a:pt x="974" y="2917"/>
                    </a:lnTo>
                    <a:lnTo>
                      <a:pt x="971" y="2919"/>
                    </a:lnTo>
                    <a:lnTo>
                      <a:pt x="969" y="2919"/>
                    </a:lnTo>
                    <a:lnTo>
                      <a:pt x="966" y="2922"/>
                    </a:lnTo>
                    <a:lnTo>
                      <a:pt x="964" y="2922"/>
                    </a:lnTo>
                    <a:lnTo>
                      <a:pt x="964" y="2919"/>
                    </a:lnTo>
                    <a:lnTo>
                      <a:pt x="966" y="2919"/>
                    </a:lnTo>
                    <a:lnTo>
                      <a:pt x="964" y="2919"/>
                    </a:lnTo>
                    <a:lnTo>
                      <a:pt x="964" y="2917"/>
                    </a:lnTo>
                    <a:lnTo>
                      <a:pt x="964" y="2919"/>
                    </a:lnTo>
                    <a:lnTo>
                      <a:pt x="961" y="2919"/>
                    </a:lnTo>
                    <a:lnTo>
                      <a:pt x="959" y="2917"/>
                    </a:lnTo>
                    <a:lnTo>
                      <a:pt x="959" y="2919"/>
                    </a:lnTo>
                    <a:lnTo>
                      <a:pt x="959" y="2922"/>
                    </a:lnTo>
                    <a:lnTo>
                      <a:pt x="959" y="2924"/>
                    </a:lnTo>
                    <a:lnTo>
                      <a:pt x="956" y="2924"/>
                    </a:lnTo>
                    <a:lnTo>
                      <a:pt x="956" y="2927"/>
                    </a:lnTo>
                    <a:lnTo>
                      <a:pt x="954" y="2927"/>
                    </a:lnTo>
                    <a:lnTo>
                      <a:pt x="954" y="2929"/>
                    </a:lnTo>
                    <a:lnTo>
                      <a:pt x="951" y="2929"/>
                    </a:lnTo>
                    <a:lnTo>
                      <a:pt x="951" y="2927"/>
                    </a:lnTo>
                    <a:lnTo>
                      <a:pt x="951" y="2924"/>
                    </a:lnTo>
                    <a:lnTo>
                      <a:pt x="954" y="2924"/>
                    </a:lnTo>
                    <a:lnTo>
                      <a:pt x="951" y="2924"/>
                    </a:lnTo>
                    <a:lnTo>
                      <a:pt x="951" y="2922"/>
                    </a:lnTo>
                    <a:lnTo>
                      <a:pt x="949" y="2922"/>
                    </a:lnTo>
                    <a:lnTo>
                      <a:pt x="946" y="2922"/>
                    </a:lnTo>
                    <a:lnTo>
                      <a:pt x="946" y="2919"/>
                    </a:lnTo>
                    <a:lnTo>
                      <a:pt x="946" y="2922"/>
                    </a:lnTo>
                    <a:lnTo>
                      <a:pt x="949" y="2922"/>
                    </a:lnTo>
                    <a:lnTo>
                      <a:pt x="949" y="2924"/>
                    </a:lnTo>
                    <a:lnTo>
                      <a:pt x="949" y="2927"/>
                    </a:lnTo>
                    <a:lnTo>
                      <a:pt x="946" y="2927"/>
                    </a:lnTo>
                    <a:lnTo>
                      <a:pt x="944" y="2927"/>
                    </a:lnTo>
                    <a:lnTo>
                      <a:pt x="944" y="2924"/>
                    </a:lnTo>
                    <a:lnTo>
                      <a:pt x="941" y="2924"/>
                    </a:lnTo>
                    <a:lnTo>
                      <a:pt x="941" y="2927"/>
                    </a:lnTo>
                    <a:lnTo>
                      <a:pt x="939" y="2927"/>
                    </a:lnTo>
                    <a:lnTo>
                      <a:pt x="936" y="2927"/>
                    </a:lnTo>
                    <a:lnTo>
                      <a:pt x="934" y="2927"/>
                    </a:lnTo>
                    <a:lnTo>
                      <a:pt x="931" y="2924"/>
                    </a:lnTo>
                    <a:lnTo>
                      <a:pt x="931" y="2922"/>
                    </a:lnTo>
                    <a:lnTo>
                      <a:pt x="931" y="2919"/>
                    </a:lnTo>
                    <a:lnTo>
                      <a:pt x="929" y="2919"/>
                    </a:lnTo>
                    <a:lnTo>
                      <a:pt x="929" y="2917"/>
                    </a:lnTo>
                    <a:lnTo>
                      <a:pt x="931" y="2917"/>
                    </a:lnTo>
                    <a:lnTo>
                      <a:pt x="929" y="2917"/>
                    </a:lnTo>
                    <a:lnTo>
                      <a:pt x="931" y="2914"/>
                    </a:lnTo>
                    <a:lnTo>
                      <a:pt x="934" y="2914"/>
                    </a:lnTo>
                    <a:lnTo>
                      <a:pt x="934" y="2912"/>
                    </a:lnTo>
                    <a:lnTo>
                      <a:pt x="934" y="2909"/>
                    </a:lnTo>
                    <a:lnTo>
                      <a:pt x="934" y="2907"/>
                    </a:lnTo>
                    <a:lnTo>
                      <a:pt x="931" y="2909"/>
                    </a:lnTo>
                    <a:lnTo>
                      <a:pt x="929" y="2909"/>
                    </a:lnTo>
                    <a:lnTo>
                      <a:pt x="929" y="2907"/>
                    </a:lnTo>
                    <a:lnTo>
                      <a:pt x="929" y="2904"/>
                    </a:lnTo>
                    <a:lnTo>
                      <a:pt x="929" y="2902"/>
                    </a:lnTo>
                    <a:lnTo>
                      <a:pt x="931" y="2899"/>
                    </a:lnTo>
                    <a:lnTo>
                      <a:pt x="931" y="2897"/>
                    </a:lnTo>
                    <a:lnTo>
                      <a:pt x="931" y="2894"/>
                    </a:lnTo>
                    <a:lnTo>
                      <a:pt x="934" y="2894"/>
                    </a:lnTo>
                    <a:lnTo>
                      <a:pt x="934" y="2892"/>
                    </a:lnTo>
                    <a:lnTo>
                      <a:pt x="936" y="2892"/>
                    </a:lnTo>
                    <a:lnTo>
                      <a:pt x="936" y="2889"/>
                    </a:lnTo>
                    <a:lnTo>
                      <a:pt x="936" y="2887"/>
                    </a:lnTo>
                    <a:lnTo>
                      <a:pt x="936" y="2884"/>
                    </a:lnTo>
                    <a:lnTo>
                      <a:pt x="939" y="2882"/>
                    </a:lnTo>
                    <a:lnTo>
                      <a:pt x="939" y="2879"/>
                    </a:lnTo>
                    <a:lnTo>
                      <a:pt x="941" y="2879"/>
                    </a:lnTo>
                    <a:lnTo>
                      <a:pt x="944" y="2879"/>
                    </a:lnTo>
                    <a:lnTo>
                      <a:pt x="946" y="2879"/>
                    </a:lnTo>
                    <a:lnTo>
                      <a:pt x="946" y="2877"/>
                    </a:lnTo>
                    <a:lnTo>
                      <a:pt x="946" y="2875"/>
                    </a:lnTo>
                    <a:lnTo>
                      <a:pt x="946" y="2872"/>
                    </a:lnTo>
                    <a:lnTo>
                      <a:pt x="949" y="2870"/>
                    </a:lnTo>
                    <a:lnTo>
                      <a:pt x="949" y="2867"/>
                    </a:lnTo>
                    <a:lnTo>
                      <a:pt x="951" y="2865"/>
                    </a:lnTo>
                    <a:lnTo>
                      <a:pt x="951" y="2862"/>
                    </a:lnTo>
                    <a:lnTo>
                      <a:pt x="951" y="2860"/>
                    </a:lnTo>
                    <a:lnTo>
                      <a:pt x="951" y="2857"/>
                    </a:lnTo>
                    <a:lnTo>
                      <a:pt x="949" y="2857"/>
                    </a:lnTo>
                    <a:lnTo>
                      <a:pt x="949" y="2855"/>
                    </a:lnTo>
                    <a:lnTo>
                      <a:pt x="946" y="2855"/>
                    </a:lnTo>
                    <a:lnTo>
                      <a:pt x="944" y="2855"/>
                    </a:lnTo>
                    <a:lnTo>
                      <a:pt x="944" y="2852"/>
                    </a:lnTo>
                    <a:lnTo>
                      <a:pt x="946" y="2852"/>
                    </a:lnTo>
                    <a:lnTo>
                      <a:pt x="949" y="2852"/>
                    </a:lnTo>
                    <a:lnTo>
                      <a:pt x="949" y="2850"/>
                    </a:lnTo>
                    <a:lnTo>
                      <a:pt x="949" y="2847"/>
                    </a:lnTo>
                    <a:lnTo>
                      <a:pt x="951" y="2847"/>
                    </a:lnTo>
                    <a:lnTo>
                      <a:pt x="954" y="2847"/>
                    </a:lnTo>
                    <a:lnTo>
                      <a:pt x="954" y="2845"/>
                    </a:lnTo>
                    <a:lnTo>
                      <a:pt x="954" y="2842"/>
                    </a:lnTo>
                    <a:lnTo>
                      <a:pt x="951" y="2842"/>
                    </a:lnTo>
                    <a:lnTo>
                      <a:pt x="949" y="2840"/>
                    </a:lnTo>
                    <a:lnTo>
                      <a:pt x="946" y="2840"/>
                    </a:lnTo>
                    <a:lnTo>
                      <a:pt x="949" y="2842"/>
                    </a:lnTo>
                    <a:lnTo>
                      <a:pt x="949" y="2845"/>
                    </a:lnTo>
                    <a:lnTo>
                      <a:pt x="946" y="2847"/>
                    </a:lnTo>
                    <a:lnTo>
                      <a:pt x="944" y="2847"/>
                    </a:lnTo>
                    <a:lnTo>
                      <a:pt x="941" y="2847"/>
                    </a:lnTo>
                    <a:lnTo>
                      <a:pt x="941" y="2850"/>
                    </a:lnTo>
                    <a:lnTo>
                      <a:pt x="939" y="2850"/>
                    </a:lnTo>
                    <a:lnTo>
                      <a:pt x="939" y="2847"/>
                    </a:lnTo>
                    <a:lnTo>
                      <a:pt x="936" y="2847"/>
                    </a:lnTo>
                    <a:lnTo>
                      <a:pt x="936" y="2850"/>
                    </a:lnTo>
                    <a:lnTo>
                      <a:pt x="936" y="2852"/>
                    </a:lnTo>
                    <a:lnTo>
                      <a:pt x="934" y="2852"/>
                    </a:lnTo>
                    <a:lnTo>
                      <a:pt x="931" y="2852"/>
                    </a:lnTo>
                    <a:lnTo>
                      <a:pt x="929" y="2852"/>
                    </a:lnTo>
                    <a:lnTo>
                      <a:pt x="929" y="2855"/>
                    </a:lnTo>
                    <a:lnTo>
                      <a:pt x="931" y="2855"/>
                    </a:lnTo>
                    <a:lnTo>
                      <a:pt x="929" y="2855"/>
                    </a:lnTo>
                    <a:lnTo>
                      <a:pt x="926" y="2855"/>
                    </a:lnTo>
                    <a:lnTo>
                      <a:pt x="926" y="2852"/>
                    </a:lnTo>
                    <a:lnTo>
                      <a:pt x="924" y="2852"/>
                    </a:lnTo>
                    <a:lnTo>
                      <a:pt x="924" y="2850"/>
                    </a:lnTo>
                    <a:lnTo>
                      <a:pt x="924" y="2847"/>
                    </a:lnTo>
                    <a:lnTo>
                      <a:pt x="921" y="2847"/>
                    </a:lnTo>
                    <a:lnTo>
                      <a:pt x="919" y="2847"/>
                    </a:lnTo>
                    <a:lnTo>
                      <a:pt x="919" y="2845"/>
                    </a:lnTo>
                    <a:lnTo>
                      <a:pt x="919" y="2842"/>
                    </a:lnTo>
                    <a:lnTo>
                      <a:pt x="919" y="2840"/>
                    </a:lnTo>
                    <a:lnTo>
                      <a:pt x="921" y="2840"/>
                    </a:lnTo>
                    <a:lnTo>
                      <a:pt x="921" y="2842"/>
                    </a:lnTo>
                    <a:lnTo>
                      <a:pt x="921" y="2840"/>
                    </a:lnTo>
                    <a:lnTo>
                      <a:pt x="924" y="2840"/>
                    </a:lnTo>
                    <a:lnTo>
                      <a:pt x="921" y="2840"/>
                    </a:lnTo>
                    <a:lnTo>
                      <a:pt x="921" y="2837"/>
                    </a:lnTo>
                    <a:lnTo>
                      <a:pt x="924" y="2837"/>
                    </a:lnTo>
                    <a:lnTo>
                      <a:pt x="924" y="2835"/>
                    </a:lnTo>
                    <a:lnTo>
                      <a:pt x="924" y="2832"/>
                    </a:lnTo>
                    <a:lnTo>
                      <a:pt x="926" y="2832"/>
                    </a:lnTo>
                    <a:lnTo>
                      <a:pt x="926" y="2830"/>
                    </a:lnTo>
                    <a:lnTo>
                      <a:pt x="929" y="2830"/>
                    </a:lnTo>
                    <a:lnTo>
                      <a:pt x="929" y="2827"/>
                    </a:lnTo>
                    <a:lnTo>
                      <a:pt x="931" y="2830"/>
                    </a:lnTo>
                    <a:lnTo>
                      <a:pt x="934" y="2827"/>
                    </a:lnTo>
                    <a:lnTo>
                      <a:pt x="934" y="2825"/>
                    </a:lnTo>
                    <a:lnTo>
                      <a:pt x="934" y="2822"/>
                    </a:lnTo>
                    <a:lnTo>
                      <a:pt x="934" y="2820"/>
                    </a:lnTo>
                    <a:lnTo>
                      <a:pt x="936" y="2820"/>
                    </a:lnTo>
                    <a:lnTo>
                      <a:pt x="939" y="2820"/>
                    </a:lnTo>
                    <a:lnTo>
                      <a:pt x="941" y="2822"/>
                    </a:lnTo>
                    <a:lnTo>
                      <a:pt x="944" y="2822"/>
                    </a:lnTo>
                    <a:lnTo>
                      <a:pt x="941" y="2822"/>
                    </a:lnTo>
                    <a:lnTo>
                      <a:pt x="944" y="2822"/>
                    </a:lnTo>
                    <a:lnTo>
                      <a:pt x="946" y="2822"/>
                    </a:lnTo>
                    <a:lnTo>
                      <a:pt x="946" y="2825"/>
                    </a:lnTo>
                    <a:lnTo>
                      <a:pt x="949" y="2825"/>
                    </a:lnTo>
                    <a:lnTo>
                      <a:pt x="951" y="2825"/>
                    </a:lnTo>
                    <a:lnTo>
                      <a:pt x="951" y="2822"/>
                    </a:lnTo>
                    <a:lnTo>
                      <a:pt x="951" y="2820"/>
                    </a:lnTo>
                    <a:lnTo>
                      <a:pt x="951" y="2817"/>
                    </a:lnTo>
                    <a:lnTo>
                      <a:pt x="949" y="2817"/>
                    </a:lnTo>
                    <a:lnTo>
                      <a:pt x="951" y="2817"/>
                    </a:lnTo>
                    <a:lnTo>
                      <a:pt x="951" y="2815"/>
                    </a:lnTo>
                    <a:lnTo>
                      <a:pt x="954" y="2815"/>
                    </a:lnTo>
                    <a:lnTo>
                      <a:pt x="954" y="2817"/>
                    </a:lnTo>
                    <a:lnTo>
                      <a:pt x="956" y="2817"/>
                    </a:lnTo>
                    <a:lnTo>
                      <a:pt x="956" y="2815"/>
                    </a:lnTo>
                    <a:lnTo>
                      <a:pt x="956" y="2812"/>
                    </a:lnTo>
                    <a:lnTo>
                      <a:pt x="954" y="2810"/>
                    </a:lnTo>
                    <a:lnTo>
                      <a:pt x="956" y="2810"/>
                    </a:lnTo>
                    <a:lnTo>
                      <a:pt x="956" y="2807"/>
                    </a:lnTo>
                    <a:lnTo>
                      <a:pt x="959" y="2807"/>
                    </a:lnTo>
                    <a:lnTo>
                      <a:pt x="961" y="2807"/>
                    </a:lnTo>
                    <a:lnTo>
                      <a:pt x="964" y="2807"/>
                    </a:lnTo>
                    <a:lnTo>
                      <a:pt x="964" y="2805"/>
                    </a:lnTo>
                    <a:lnTo>
                      <a:pt x="961" y="2802"/>
                    </a:lnTo>
                    <a:lnTo>
                      <a:pt x="961" y="2800"/>
                    </a:lnTo>
                    <a:lnTo>
                      <a:pt x="961" y="2798"/>
                    </a:lnTo>
                    <a:lnTo>
                      <a:pt x="959" y="2795"/>
                    </a:lnTo>
                    <a:lnTo>
                      <a:pt x="959" y="2793"/>
                    </a:lnTo>
                    <a:lnTo>
                      <a:pt x="956" y="2790"/>
                    </a:lnTo>
                    <a:lnTo>
                      <a:pt x="956" y="2793"/>
                    </a:lnTo>
                    <a:lnTo>
                      <a:pt x="954" y="2793"/>
                    </a:lnTo>
                    <a:lnTo>
                      <a:pt x="951" y="2793"/>
                    </a:lnTo>
                    <a:lnTo>
                      <a:pt x="951" y="2790"/>
                    </a:lnTo>
                    <a:lnTo>
                      <a:pt x="949" y="2790"/>
                    </a:lnTo>
                    <a:lnTo>
                      <a:pt x="946" y="2790"/>
                    </a:lnTo>
                    <a:lnTo>
                      <a:pt x="944" y="2790"/>
                    </a:lnTo>
                    <a:lnTo>
                      <a:pt x="946" y="2788"/>
                    </a:lnTo>
                    <a:lnTo>
                      <a:pt x="949" y="2788"/>
                    </a:lnTo>
                    <a:lnTo>
                      <a:pt x="949" y="2785"/>
                    </a:lnTo>
                    <a:lnTo>
                      <a:pt x="946" y="2785"/>
                    </a:lnTo>
                    <a:lnTo>
                      <a:pt x="946" y="2783"/>
                    </a:lnTo>
                    <a:lnTo>
                      <a:pt x="944" y="2783"/>
                    </a:lnTo>
                    <a:lnTo>
                      <a:pt x="946" y="2783"/>
                    </a:lnTo>
                    <a:lnTo>
                      <a:pt x="949" y="2783"/>
                    </a:lnTo>
                    <a:lnTo>
                      <a:pt x="951" y="2783"/>
                    </a:lnTo>
                    <a:lnTo>
                      <a:pt x="954" y="2783"/>
                    </a:lnTo>
                    <a:lnTo>
                      <a:pt x="956" y="2780"/>
                    </a:lnTo>
                    <a:lnTo>
                      <a:pt x="959" y="2780"/>
                    </a:lnTo>
                    <a:lnTo>
                      <a:pt x="959" y="2778"/>
                    </a:lnTo>
                    <a:lnTo>
                      <a:pt x="959" y="2775"/>
                    </a:lnTo>
                    <a:lnTo>
                      <a:pt x="961" y="2775"/>
                    </a:lnTo>
                    <a:lnTo>
                      <a:pt x="961" y="2773"/>
                    </a:lnTo>
                    <a:lnTo>
                      <a:pt x="961" y="2770"/>
                    </a:lnTo>
                    <a:lnTo>
                      <a:pt x="959" y="2770"/>
                    </a:lnTo>
                    <a:lnTo>
                      <a:pt x="961" y="2770"/>
                    </a:lnTo>
                    <a:lnTo>
                      <a:pt x="961" y="2768"/>
                    </a:lnTo>
                    <a:lnTo>
                      <a:pt x="961" y="2765"/>
                    </a:lnTo>
                    <a:lnTo>
                      <a:pt x="964" y="2765"/>
                    </a:lnTo>
                    <a:lnTo>
                      <a:pt x="961" y="2763"/>
                    </a:lnTo>
                    <a:lnTo>
                      <a:pt x="964" y="2763"/>
                    </a:lnTo>
                    <a:lnTo>
                      <a:pt x="966" y="2763"/>
                    </a:lnTo>
                    <a:lnTo>
                      <a:pt x="966" y="2765"/>
                    </a:lnTo>
                    <a:lnTo>
                      <a:pt x="969" y="2763"/>
                    </a:lnTo>
                    <a:lnTo>
                      <a:pt x="969" y="2760"/>
                    </a:lnTo>
                    <a:lnTo>
                      <a:pt x="969" y="2758"/>
                    </a:lnTo>
                    <a:lnTo>
                      <a:pt x="971" y="2758"/>
                    </a:lnTo>
                    <a:lnTo>
                      <a:pt x="971" y="2755"/>
                    </a:lnTo>
                    <a:lnTo>
                      <a:pt x="969" y="2755"/>
                    </a:lnTo>
                    <a:lnTo>
                      <a:pt x="969" y="2753"/>
                    </a:lnTo>
                    <a:lnTo>
                      <a:pt x="971" y="2753"/>
                    </a:lnTo>
                    <a:lnTo>
                      <a:pt x="969" y="2753"/>
                    </a:lnTo>
                    <a:lnTo>
                      <a:pt x="969" y="2750"/>
                    </a:lnTo>
                    <a:lnTo>
                      <a:pt x="971" y="2750"/>
                    </a:lnTo>
                    <a:lnTo>
                      <a:pt x="971" y="2748"/>
                    </a:lnTo>
                    <a:lnTo>
                      <a:pt x="969" y="2748"/>
                    </a:lnTo>
                    <a:lnTo>
                      <a:pt x="969" y="2745"/>
                    </a:lnTo>
                    <a:lnTo>
                      <a:pt x="969" y="2743"/>
                    </a:lnTo>
                    <a:lnTo>
                      <a:pt x="966" y="2743"/>
                    </a:lnTo>
                    <a:lnTo>
                      <a:pt x="966" y="2740"/>
                    </a:lnTo>
                    <a:lnTo>
                      <a:pt x="969" y="2740"/>
                    </a:lnTo>
                    <a:lnTo>
                      <a:pt x="969" y="2738"/>
                    </a:lnTo>
                    <a:lnTo>
                      <a:pt x="966" y="2738"/>
                    </a:lnTo>
                    <a:lnTo>
                      <a:pt x="966" y="2735"/>
                    </a:lnTo>
                    <a:lnTo>
                      <a:pt x="966" y="2733"/>
                    </a:lnTo>
                    <a:lnTo>
                      <a:pt x="969" y="2733"/>
                    </a:lnTo>
                    <a:lnTo>
                      <a:pt x="971" y="2733"/>
                    </a:lnTo>
                    <a:lnTo>
                      <a:pt x="969" y="2733"/>
                    </a:lnTo>
                    <a:lnTo>
                      <a:pt x="969" y="2730"/>
                    </a:lnTo>
                    <a:lnTo>
                      <a:pt x="969" y="2728"/>
                    </a:lnTo>
                    <a:lnTo>
                      <a:pt x="971" y="2728"/>
                    </a:lnTo>
                    <a:lnTo>
                      <a:pt x="974" y="2725"/>
                    </a:lnTo>
                    <a:lnTo>
                      <a:pt x="976" y="2725"/>
                    </a:lnTo>
                    <a:lnTo>
                      <a:pt x="979" y="2725"/>
                    </a:lnTo>
                    <a:lnTo>
                      <a:pt x="981" y="2725"/>
                    </a:lnTo>
                    <a:lnTo>
                      <a:pt x="979" y="2723"/>
                    </a:lnTo>
                    <a:lnTo>
                      <a:pt x="981" y="2723"/>
                    </a:lnTo>
                    <a:lnTo>
                      <a:pt x="981" y="2720"/>
                    </a:lnTo>
                    <a:lnTo>
                      <a:pt x="979" y="2720"/>
                    </a:lnTo>
                    <a:lnTo>
                      <a:pt x="979" y="2718"/>
                    </a:lnTo>
                    <a:lnTo>
                      <a:pt x="981" y="2718"/>
                    </a:lnTo>
                    <a:lnTo>
                      <a:pt x="981" y="2716"/>
                    </a:lnTo>
                    <a:lnTo>
                      <a:pt x="981" y="2713"/>
                    </a:lnTo>
                    <a:lnTo>
                      <a:pt x="981" y="2711"/>
                    </a:lnTo>
                    <a:lnTo>
                      <a:pt x="979" y="2711"/>
                    </a:lnTo>
                    <a:lnTo>
                      <a:pt x="979" y="2708"/>
                    </a:lnTo>
                    <a:lnTo>
                      <a:pt x="979" y="2706"/>
                    </a:lnTo>
                    <a:lnTo>
                      <a:pt x="979" y="2703"/>
                    </a:lnTo>
                    <a:lnTo>
                      <a:pt x="979" y="2701"/>
                    </a:lnTo>
                    <a:lnTo>
                      <a:pt x="976" y="2701"/>
                    </a:lnTo>
                    <a:lnTo>
                      <a:pt x="976" y="2698"/>
                    </a:lnTo>
                    <a:lnTo>
                      <a:pt x="974" y="2698"/>
                    </a:lnTo>
                    <a:lnTo>
                      <a:pt x="974" y="2696"/>
                    </a:lnTo>
                    <a:lnTo>
                      <a:pt x="974" y="2693"/>
                    </a:lnTo>
                    <a:lnTo>
                      <a:pt x="971" y="2693"/>
                    </a:lnTo>
                    <a:lnTo>
                      <a:pt x="971" y="2691"/>
                    </a:lnTo>
                    <a:lnTo>
                      <a:pt x="971" y="2688"/>
                    </a:lnTo>
                    <a:lnTo>
                      <a:pt x="971" y="2686"/>
                    </a:lnTo>
                    <a:lnTo>
                      <a:pt x="969" y="2686"/>
                    </a:lnTo>
                    <a:lnTo>
                      <a:pt x="966" y="2686"/>
                    </a:lnTo>
                    <a:lnTo>
                      <a:pt x="964" y="2686"/>
                    </a:lnTo>
                    <a:lnTo>
                      <a:pt x="961" y="2686"/>
                    </a:lnTo>
                    <a:lnTo>
                      <a:pt x="961" y="2688"/>
                    </a:lnTo>
                    <a:lnTo>
                      <a:pt x="959" y="2688"/>
                    </a:lnTo>
                    <a:lnTo>
                      <a:pt x="959" y="2691"/>
                    </a:lnTo>
                    <a:lnTo>
                      <a:pt x="956" y="2691"/>
                    </a:lnTo>
                    <a:lnTo>
                      <a:pt x="956" y="2693"/>
                    </a:lnTo>
                    <a:lnTo>
                      <a:pt x="954" y="2693"/>
                    </a:lnTo>
                    <a:lnTo>
                      <a:pt x="951" y="2691"/>
                    </a:lnTo>
                    <a:lnTo>
                      <a:pt x="949" y="2691"/>
                    </a:lnTo>
                    <a:lnTo>
                      <a:pt x="946" y="2691"/>
                    </a:lnTo>
                    <a:lnTo>
                      <a:pt x="946" y="2688"/>
                    </a:lnTo>
                    <a:lnTo>
                      <a:pt x="944" y="2688"/>
                    </a:lnTo>
                    <a:lnTo>
                      <a:pt x="944" y="2691"/>
                    </a:lnTo>
                    <a:lnTo>
                      <a:pt x="941" y="2688"/>
                    </a:lnTo>
                    <a:lnTo>
                      <a:pt x="941" y="2686"/>
                    </a:lnTo>
                    <a:lnTo>
                      <a:pt x="939" y="2686"/>
                    </a:lnTo>
                    <a:lnTo>
                      <a:pt x="939" y="2688"/>
                    </a:lnTo>
                    <a:lnTo>
                      <a:pt x="939" y="2691"/>
                    </a:lnTo>
                    <a:lnTo>
                      <a:pt x="936" y="2691"/>
                    </a:lnTo>
                    <a:lnTo>
                      <a:pt x="934" y="2691"/>
                    </a:lnTo>
                    <a:lnTo>
                      <a:pt x="931" y="2691"/>
                    </a:lnTo>
                    <a:lnTo>
                      <a:pt x="931" y="2688"/>
                    </a:lnTo>
                    <a:lnTo>
                      <a:pt x="929" y="2688"/>
                    </a:lnTo>
                    <a:lnTo>
                      <a:pt x="926" y="2686"/>
                    </a:lnTo>
                    <a:lnTo>
                      <a:pt x="929" y="2683"/>
                    </a:lnTo>
                    <a:lnTo>
                      <a:pt x="926" y="2683"/>
                    </a:lnTo>
                    <a:lnTo>
                      <a:pt x="926" y="2681"/>
                    </a:lnTo>
                    <a:lnTo>
                      <a:pt x="924" y="2681"/>
                    </a:lnTo>
                    <a:lnTo>
                      <a:pt x="921" y="2681"/>
                    </a:lnTo>
                    <a:lnTo>
                      <a:pt x="919" y="2681"/>
                    </a:lnTo>
                    <a:lnTo>
                      <a:pt x="916" y="2681"/>
                    </a:lnTo>
                    <a:lnTo>
                      <a:pt x="914" y="2681"/>
                    </a:lnTo>
                    <a:lnTo>
                      <a:pt x="914" y="2678"/>
                    </a:lnTo>
                    <a:lnTo>
                      <a:pt x="911" y="2678"/>
                    </a:lnTo>
                    <a:lnTo>
                      <a:pt x="909" y="2678"/>
                    </a:lnTo>
                    <a:lnTo>
                      <a:pt x="909" y="2676"/>
                    </a:lnTo>
                    <a:lnTo>
                      <a:pt x="906" y="2676"/>
                    </a:lnTo>
                    <a:lnTo>
                      <a:pt x="906" y="2673"/>
                    </a:lnTo>
                    <a:lnTo>
                      <a:pt x="904" y="2673"/>
                    </a:lnTo>
                    <a:lnTo>
                      <a:pt x="902" y="2673"/>
                    </a:lnTo>
                    <a:lnTo>
                      <a:pt x="899" y="2673"/>
                    </a:lnTo>
                    <a:lnTo>
                      <a:pt x="899" y="2671"/>
                    </a:lnTo>
                    <a:lnTo>
                      <a:pt x="897" y="2668"/>
                    </a:lnTo>
                    <a:lnTo>
                      <a:pt x="897" y="2666"/>
                    </a:lnTo>
                    <a:lnTo>
                      <a:pt x="899" y="2663"/>
                    </a:lnTo>
                    <a:lnTo>
                      <a:pt x="897" y="2663"/>
                    </a:lnTo>
                    <a:lnTo>
                      <a:pt x="897" y="2661"/>
                    </a:lnTo>
                    <a:lnTo>
                      <a:pt x="894" y="2661"/>
                    </a:lnTo>
                    <a:lnTo>
                      <a:pt x="892" y="2661"/>
                    </a:lnTo>
                    <a:lnTo>
                      <a:pt x="892" y="2658"/>
                    </a:lnTo>
                    <a:lnTo>
                      <a:pt x="894" y="2658"/>
                    </a:lnTo>
                    <a:lnTo>
                      <a:pt x="897" y="2658"/>
                    </a:lnTo>
                    <a:lnTo>
                      <a:pt x="897" y="2656"/>
                    </a:lnTo>
                    <a:lnTo>
                      <a:pt x="894" y="2656"/>
                    </a:lnTo>
                    <a:lnTo>
                      <a:pt x="892" y="2656"/>
                    </a:lnTo>
                    <a:lnTo>
                      <a:pt x="889" y="2656"/>
                    </a:lnTo>
                    <a:lnTo>
                      <a:pt x="889" y="2658"/>
                    </a:lnTo>
                    <a:lnTo>
                      <a:pt x="887" y="2656"/>
                    </a:lnTo>
                    <a:lnTo>
                      <a:pt x="884" y="2658"/>
                    </a:lnTo>
                    <a:lnTo>
                      <a:pt x="882" y="2661"/>
                    </a:lnTo>
                    <a:lnTo>
                      <a:pt x="879" y="2661"/>
                    </a:lnTo>
                    <a:lnTo>
                      <a:pt x="879" y="2658"/>
                    </a:lnTo>
                    <a:lnTo>
                      <a:pt x="877" y="2658"/>
                    </a:lnTo>
                    <a:lnTo>
                      <a:pt x="874" y="2658"/>
                    </a:lnTo>
                    <a:lnTo>
                      <a:pt x="872" y="2658"/>
                    </a:lnTo>
                    <a:lnTo>
                      <a:pt x="872" y="2656"/>
                    </a:lnTo>
                    <a:lnTo>
                      <a:pt x="872" y="2653"/>
                    </a:lnTo>
                    <a:lnTo>
                      <a:pt x="872" y="2651"/>
                    </a:lnTo>
                    <a:lnTo>
                      <a:pt x="869" y="2653"/>
                    </a:lnTo>
                    <a:lnTo>
                      <a:pt x="869" y="2651"/>
                    </a:lnTo>
                    <a:lnTo>
                      <a:pt x="867" y="2651"/>
                    </a:lnTo>
                    <a:lnTo>
                      <a:pt x="867" y="2648"/>
                    </a:lnTo>
                    <a:lnTo>
                      <a:pt x="867" y="2651"/>
                    </a:lnTo>
                    <a:lnTo>
                      <a:pt x="864" y="2653"/>
                    </a:lnTo>
                    <a:lnTo>
                      <a:pt x="862" y="2653"/>
                    </a:lnTo>
                    <a:lnTo>
                      <a:pt x="862" y="2651"/>
                    </a:lnTo>
                    <a:lnTo>
                      <a:pt x="859" y="2651"/>
                    </a:lnTo>
                    <a:lnTo>
                      <a:pt x="859" y="2648"/>
                    </a:lnTo>
                    <a:lnTo>
                      <a:pt x="857" y="2651"/>
                    </a:lnTo>
                    <a:lnTo>
                      <a:pt x="854" y="2651"/>
                    </a:lnTo>
                    <a:lnTo>
                      <a:pt x="852" y="2651"/>
                    </a:lnTo>
                    <a:lnTo>
                      <a:pt x="849" y="2651"/>
                    </a:lnTo>
                    <a:lnTo>
                      <a:pt x="847" y="2651"/>
                    </a:lnTo>
                    <a:lnTo>
                      <a:pt x="844" y="2651"/>
                    </a:lnTo>
                    <a:lnTo>
                      <a:pt x="844" y="2648"/>
                    </a:lnTo>
                    <a:lnTo>
                      <a:pt x="842" y="2648"/>
                    </a:lnTo>
                    <a:lnTo>
                      <a:pt x="842" y="2646"/>
                    </a:lnTo>
                    <a:lnTo>
                      <a:pt x="839" y="2646"/>
                    </a:lnTo>
                    <a:lnTo>
                      <a:pt x="839" y="2643"/>
                    </a:lnTo>
                    <a:lnTo>
                      <a:pt x="837" y="2643"/>
                    </a:lnTo>
                    <a:lnTo>
                      <a:pt x="837" y="2641"/>
                    </a:lnTo>
                    <a:lnTo>
                      <a:pt x="837" y="2639"/>
                    </a:lnTo>
                    <a:lnTo>
                      <a:pt x="839" y="2636"/>
                    </a:lnTo>
                    <a:lnTo>
                      <a:pt x="842" y="2636"/>
                    </a:lnTo>
                    <a:lnTo>
                      <a:pt x="842" y="2639"/>
                    </a:lnTo>
                    <a:lnTo>
                      <a:pt x="844" y="2639"/>
                    </a:lnTo>
                    <a:lnTo>
                      <a:pt x="847" y="2639"/>
                    </a:lnTo>
                    <a:lnTo>
                      <a:pt x="849" y="2641"/>
                    </a:lnTo>
                    <a:lnTo>
                      <a:pt x="849" y="2639"/>
                    </a:lnTo>
                    <a:lnTo>
                      <a:pt x="849" y="2636"/>
                    </a:lnTo>
                    <a:lnTo>
                      <a:pt x="847" y="2636"/>
                    </a:lnTo>
                    <a:lnTo>
                      <a:pt x="844" y="2634"/>
                    </a:lnTo>
                    <a:lnTo>
                      <a:pt x="847" y="2634"/>
                    </a:lnTo>
                    <a:lnTo>
                      <a:pt x="849" y="2631"/>
                    </a:lnTo>
                    <a:lnTo>
                      <a:pt x="849" y="2629"/>
                    </a:lnTo>
                    <a:lnTo>
                      <a:pt x="852" y="2629"/>
                    </a:lnTo>
                    <a:lnTo>
                      <a:pt x="852" y="2626"/>
                    </a:lnTo>
                    <a:lnTo>
                      <a:pt x="854" y="2626"/>
                    </a:lnTo>
                    <a:lnTo>
                      <a:pt x="854" y="2624"/>
                    </a:lnTo>
                    <a:lnTo>
                      <a:pt x="857" y="2624"/>
                    </a:lnTo>
                    <a:lnTo>
                      <a:pt x="857" y="2621"/>
                    </a:lnTo>
                    <a:lnTo>
                      <a:pt x="859" y="2621"/>
                    </a:lnTo>
                    <a:lnTo>
                      <a:pt x="859" y="2619"/>
                    </a:lnTo>
                    <a:lnTo>
                      <a:pt x="862" y="2619"/>
                    </a:lnTo>
                    <a:lnTo>
                      <a:pt x="862" y="2616"/>
                    </a:lnTo>
                    <a:lnTo>
                      <a:pt x="864" y="2616"/>
                    </a:lnTo>
                    <a:lnTo>
                      <a:pt x="867" y="2616"/>
                    </a:lnTo>
                    <a:lnTo>
                      <a:pt x="869" y="2616"/>
                    </a:lnTo>
                    <a:lnTo>
                      <a:pt x="869" y="2619"/>
                    </a:lnTo>
                    <a:lnTo>
                      <a:pt x="872" y="2619"/>
                    </a:lnTo>
                    <a:lnTo>
                      <a:pt x="874" y="2619"/>
                    </a:lnTo>
                    <a:lnTo>
                      <a:pt x="874" y="2616"/>
                    </a:lnTo>
                    <a:lnTo>
                      <a:pt x="872" y="2616"/>
                    </a:lnTo>
                    <a:lnTo>
                      <a:pt x="872" y="2614"/>
                    </a:lnTo>
                    <a:lnTo>
                      <a:pt x="869" y="2614"/>
                    </a:lnTo>
                    <a:lnTo>
                      <a:pt x="872" y="2611"/>
                    </a:lnTo>
                    <a:lnTo>
                      <a:pt x="872" y="2609"/>
                    </a:lnTo>
                    <a:lnTo>
                      <a:pt x="872" y="2606"/>
                    </a:lnTo>
                    <a:lnTo>
                      <a:pt x="872" y="2604"/>
                    </a:lnTo>
                    <a:lnTo>
                      <a:pt x="872" y="2601"/>
                    </a:lnTo>
                    <a:lnTo>
                      <a:pt x="872" y="2599"/>
                    </a:lnTo>
                    <a:lnTo>
                      <a:pt x="872" y="2596"/>
                    </a:lnTo>
                    <a:lnTo>
                      <a:pt x="869" y="2594"/>
                    </a:lnTo>
                    <a:lnTo>
                      <a:pt x="867" y="2594"/>
                    </a:lnTo>
                    <a:lnTo>
                      <a:pt x="867" y="2591"/>
                    </a:lnTo>
                    <a:lnTo>
                      <a:pt x="864" y="2591"/>
                    </a:lnTo>
                    <a:lnTo>
                      <a:pt x="864" y="2589"/>
                    </a:lnTo>
                    <a:lnTo>
                      <a:pt x="862" y="2586"/>
                    </a:lnTo>
                    <a:lnTo>
                      <a:pt x="859" y="2584"/>
                    </a:lnTo>
                    <a:lnTo>
                      <a:pt x="857" y="2584"/>
                    </a:lnTo>
                    <a:lnTo>
                      <a:pt x="857" y="2581"/>
                    </a:lnTo>
                    <a:lnTo>
                      <a:pt x="854" y="2579"/>
                    </a:lnTo>
                    <a:lnTo>
                      <a:pt x="854" y="2576"/>
                    </a:lnTo>
                    <a:lnTo>
                      <a:pt x="852" y="2576"/>
                    </a:lnTo>
                    <a:lnTo>
                      <a:pt x="852" y="2574"/>
                    </a:lnTo>
                    <a:lnTo>
                      <a:pt x="849" y="2574"/>
                    </a:lnTo>
                    <a:lnTo>
                      <a:pt x="849" y="2571"/>
                    </a:lnTo>
                    <a:lnTo>
                      <a:pt x="847" y="2571"/>
                    </a:lnTo>
                    <a:lnTo>
                      <a:pt x="847" y="2569"/>
                    </a:lnTo>
                    <a:lnTo>
                      <a:pt x="844" y="2569"/>
                    </a:lnTo>
                    <a:lnTo>
                      <a:pt x="842" y="2566"/>
                    </a:lnTo>
                    <a:lnTo>
                      <a:pt x="842" y="2564"/>
                    </a:lnTo>
                    <a:lnTo>
                      <a:pt x="842" y="2562"/>
                    </a:lnTo>
                    <a:lnTo>
                      <a:pt x="842" y="2559"/>
                    </a:lnTo>
                    <a:lnTo>
                      <a:pt x="842" y="2557"/>
                    </a:lnTo>
                    <a:lnTo>
                      <a:pt x="842" y="2554"/>
                    </a:lnTo>
                    <a:lnTo>
                      <a:pt x="839" y="2554"/>
                    </a:lnTo>
                    <a:lnTo>
                      <a:pt x="839" y="2552"/>
                    </a:lnTo>
                    <a:lnTo>
                      <a:pt x="837" y="2552"/>
                    </a:lnTo>
                    <a:lnTo>
                      <a:pt x="837" y="2549"/>
                    </a:lnTo>
                    <a:lnTo>
                      <a:pt x="834" y="2549"/>
                    </a:lnTo>
                    <a:lnTo>
                      <a:pt x="834" y="2547"/>
                    </a:lnTo>
                    <a:lnTo>
                      <a:pt x="832" y="2547"/>
                    </a:lnTo>
                    <a:lnTo>
                      <a:pt x="829" y="2547"/>
                    </a:lnTo>
                    <a:lnTo>
                      <a:pt x="829" y="2544"/>
                    </a:lnTo>
                    <a:lnTo>
                      <a:pt x="829" y="2542"/>
                    </a:lnTo>
                    <a:lnTo>
                      <a:pt x="827" y="2542"/>
                    </a:lnTo>
                    <a:lnTo>
                      <a:pt x="827" y="2539"/>
                    </a:lnTo>
                    <a:lnTo>
                      <a:pt x="827" y="2537"/>
                    </a:lnTo>
                    <a:lnTo>
                      <a:pt x="825" y="2537"/>
                    </a:lnTo>
                    <a:lnTo>
                      <a:pt x="825" y="2534"/>
                    </a:lnTo>
                    <a:lnTo>
                      <a:pt x="822" y="2534"/>
                    </a:lnTo>
                    <a:lnTo>
                      <a:pt x="822" y="2532"/>
                    </a:lnTo>
                    <a:lnTo>
                      <a:pt x="820" y="2532"/>
                    </a:lnTo>
                    <a:lnTo>
                      <a:pt x="817" y="2529"/>
                    </a:lnTo>
                    <a:lnTo>
                      <a:pt x="817" y="2527"/>
                    </a:lnTo>
                    <a:lnTo>
                      <a:pt x="815" y="2527"/>
                    </a:lnTo>
                    <a:lnTo>
                      <a:pt x="815" y="2524"/>
                    </a:lnTo>
                    <a:lnTo>
                      <a:pt x="815" y="2522"/>
                    </a:lnTo>
                    <a:lnTo>
                      <a:pt x="815" y="2519"/>
                    </a:lnTo>
                    <a:lnTo>
                      <a:pt x="815" y="2517"/>
                    </a:lnTo>
                    <a:lnTo>
                      <a:pt x="812" y="2514"/>
                    </a:lnTo>
                    <a:lnTo>
                      <a:pt x="810" y="2514"/>
                    </a:lnTo>
                    <a:lnTo>
                      <a:pt x="810" y="2512"/>
                    </a:lnTo>
                    <a:lnTo>
                      <a:pt x="807" y="2512"/>
                    </a:lnTo>
                    <a:lnTo>
                      <a:pt x="805" y="2509"/>
                    </a:lnTo>
                    <a:lnTo>
                      <a:pt x="805" y="2507"/>
                    </a:lnTo>
                    <a:lnTo>
                      <a:pt x="802" y="2507"/>
                    </a:lnTo>
                    <a:lnTo>
                      <a:pt x="802" y="2504"/>
                    </a:lnTo>
                    <a:lnTo>
                      <a:pt x="800" y="2504"/>
                    </a:lnTo>
                    <a:lnTo>
                      <a:pt x="800" y="2502"/>
                    </a:lnTo>
                    <a:lnTo>
                      <a:pt x="797" y="2502"/>
                    </a:lnTo>
                    <a:lnTo>
                      <a:pt x="797" y="2499"/>
                    </a:lnTo>
                    <a:lnTo>
                      <a:pt x="795" y="2497"/>
                    </a:lnTo>
                    <a:lnTo>
                      <a:pt x="795" y="2494"/>
                    </a:lnTo>
                    <a:lnTo>
                      <a:pt x="792" y="2492"/>
                    </a:lnTo>
                    <a:lnTo>
                      <a:pt x="792" y="2489"/>
                    </a:lnTo>
                    <a:lnTo>
                      <a:pt x="790" y="2489"/>
                    </a:lnTo>
                    <a:lnTo>
                      <a:pt x="790" y="2487"/>
                    </a:lnTo>
                    <a:lnTo>
                      <a:pt x="787" y="2487"/>
                    </a:lnTo>
                    <a:lnTo>
                      <a:pt x="785" y="2484"/>
                    </a:lnTo>
                    <a:lnTo>
                      <a:pt x="782" y="2482"/>
                    </a:lnTo>
                    <a:lnTo>
                      <a:pt x="782" y="2480"/>
                    </a:lnTo>
                    <a:lnTo>
                      <a:pt x="780" y="2477"/>
                    </a:lnTo>
                    <a:lnTo>
                      <a:pt x="777" y="2475"/>
                    </a:lnTo>
                    <a:lnTo>
                      <a:pt x="775" y="2472"/>
                    </a:lnTo>
                    <a:lnTo>
                      <a:pt x="772" y="2472"/>
                    </a:lnTo>
                    <a:lnTo>
                      <a:pt x="772" y="2470"/>
                    </a:lnTo>
                    <a:lnTo>
                      <a:pt x="770" y="2470"/>
                    </a:lnTo>
                    <a:lnTo>
                      <a:pt x="767" y="2467"/>
                    </a:lnTo>
                    <a:lnTo>
                      <a:pt x="765" y="2467"/>
                    </a:lnTo>
                    <a:lnTo>
                      <a:pt x="765" y="2465"/>
                    </a:lnTo>
                    <a:lnTo>
                      <a:pt x="765" y="2467"/>
                    </a:lnTo>
                    <a:lnTo>
                      <a:pt x="765" y="2465"/>
                    </a:lnTo>
                    <a:lnTo>
                      <a:pt x="762" y="2465"/>
                    </a:lnTo>
                    <a:lnTo>
                      <a:pt x="760" y="2462"/>
                    </a:lnTo>
                    <a:lnTo>
                      <a:pt x="757" y="2462"/>
                    </a:lnTo>
                    <a:lnTo>
                      <a:pt x="755" y="2460"/>
                    </a:lnTo>
                    <a:lnTo>
                      <a:pt x="752" y="2460"/>
                    </a:lnTo>
                    <a:lnTo>
                      <a:pt x="748" y="2457"/>
                    </a:lnTo>
                    <a:lnTo>
                      <a:pt x="745" y="2457"/>
                    </a:lnTo>
                    <a:lnTo>
                      <a:pt x="743" y="2457"/>
                    </a:lnTo>
                    <a:lnTo>
                      <a:pt x="740" y="2457"/>
                    </a:lnTo>
                    <a:lnTo>
                      <a:pt x="740" y="2455"/>
                    </a:lnTo>
                    <a:lnTo>
                      <a:pt x="738" y="2455"/>
                    </a:lnTo>
                    <a:lnTo>
                      <a:pt x="735" y="2455"/>
                    </a:lnTo>
                    <a:lnTo>
                      <a:pt x="733" y="2455"/>
                    </a:lnTo>
                    <a:lnTo>
                      <a:pt x="730" y="2455"/>
                    </a:lnTo>
                    <a:lnTo>
                      <a:pt x="728" y="2455"/>
                    </a:lnTo>
                    <a:lnTo>
                      <a:pt x="725" y="2455"/>
                    </a:lnTo>
                    <a:lnTo>
                      <a:pt x="723" y="2455"/>
                    </a:lnTo>
                    <a:lnTo>
                      <a:pt x="720" y="2455"/>
                    </a:lnTo>
                    <a:lnTo>
                      <a:pt x="718" y="2455"/>
                    </a:lnTo>
                    <a:lnTo>
                      <a:pt x="715" y="2455"/>
                    </a:lnTo>
                    <a:lnTo>
                      <a:pt x="713" y="2455"/>
                    </a:lnTo>
                    <a:lnTo>
                      <a:pt x="710" y="2457"/>
                    </a:lnTo>
                    <a:lnTo>
                      <a:pt x="710" y="2460"/>
                    </a:lnTo>
                    <a:lnTo>
                      <a:pt x="710" y="2462"/>
                    </a:lnTo>
                    <a:lnTo>
                      <a:pt x="708" y="2462"/>
                    </a:lnTo>
                    <a:lnTo>
                      <a:pt x="705" y="2462"/>
                    </a:lnTo>
                    <a:lnTo>
                      <a:pt x="703" y="2462"/>
                    </a:lnTo>
                    <a:lnTo>
                      <a:pt x="700" y="2460"/>
                    </a:lnTo>
                    <a:lnTo>
                      <a:pt x="698" y="2460"/>
                    </a:lnTo>
                    <a:lnTo>
                      <a:pt x="698" y="2462"/>
                    </a:lnTo>
                    <a:lnTo>
                      <a:pt x="698" y="2465"/>
                    </a:lnTo>
                    <a:lnTo>
                      <a:pt x="695" y="2465"/>
                    </a:lnTo>
                    <a:lnTo>
                      <a:pt x="693" y="2465"/>
                    </a:lnTo>
                    <a:lnTo>
                      <a:pt x="690" y="2462"/>
                    </a:lnTo>
                    <a:lnTo>
                      <a:pt x="688" y="2462"/>
                    </a:lnTo>
                    <a:lnTo>
                      <a:pt x="688" y="2460"/>
                    </a:lnTo>
                    <a:lnTo>
                      <a:pt x="685" y="2460"/>
                    </a:lnTo>
                    <a:lnTo>
                      <a:pt x="685" y="2457"/>
                    </a:lnTo>
                    <a:lnTo>
                      <a:pt x="685" y="2455"/>
                    </a:lnTo>
                    <a:lnTo>
                      <a:pt x="685" y="2452"/>
                    </a:lnTo>
                    <a:lnTo>
                      <a:pt x="688" y="2452"/>
                    </a:lnTo>
                    <a:lnTo>
                      <a:pt x="690" y="2452"/>
                    </a:lnTo>
                    <a:lnTo>
                      <a:pt x="693" y="2455"/>
                    </a:lnTo>
                    <a:lnTo>
                      <a:pt x="695" y="2455"/>
                    </a:lnTo>
                    <a:lnTo>
                      <a:pt x="695" y="2452"/>
                    </a:lnTo>
                    <a:lnTo>
                      <a:pt x="698" y="2452"/>
                    </a:lnTo>
                    <a:lnTo>
                      <a:pt x="698" y="2455"/>
                    </a:lnTo>
                    <a:lnTo>
                      <a:pt x="700" y="2452"/>
                    </a:lnTo>
                    <a:lnTo>
                      <a:pt x="698" y="2452"/>
                    </a:lnTo>
                    <a:lnTo>
                      <a:pt x="698" y="2450"/>
                    </a:lnTo>
                    <a:lnTo>
                      <a:pt x="698" y="2447"/>
                    </a:lnTo>
                    <a:lnTo>
                      <a:pt x="695" y="2447"/>
                    </a:lnTo>
                    <a:lnTo>
                      <a:pt x="695" y="2445"/>
                    </a:lnTo>
                    <a:lnTo>
                      <a:pt x="693" y="2445"/>
                    </a:lnTo>
                    <a:lnTo>
                      <a:pt x="690" y="2445"/>
                    </a:lnTo>
                    <a:lnTo>
                      <a:pt x="688" y="2442"/>
                    </a:lnTo>
                    <a:lnTo>
                      <a:pt x="685" y="2442"/>
                    </a:lnTo>
                    <a:lnTo>
                      <a:pt x="683" y="2442"/>
                    </a:lnTo>
                    <a:lnTo>
                      <a:pt x="680" y="2442"/>
                    </a:lnTo>
                    <a:lnTo>
                      <a:pt x="683" y="2442"/>
                    </a:lnTo>
                    <a:lnTo>
                      <a:pt x="683" y="2440"/>
                    </a:lnTo>
                    <a:lnTo>
                      <a:pt x="685" y="2440"/>
                    </a:lnTo>
                    <a:lnTo>
                      <a:pt x="685" y="2442"/>
                    </a:lnTo>
                    <a:lnTo>
                      <a:pt x="688" y="2440"/>
                    </a:lnTo>
                    <a:lnTo>
                      <a:pt x="685" y="2440"/>
                    </a:lnTo>
                    <a:lnTo>
                      <a:pt x="685" y="2437"/>
                    </a:lnTo>
                    <a:lnTo>
                      <a:pt x="683" y="2437"/>
                    </a:lnTo>
                    <a:lnTo>
                      <a:pt x="683" y="2435"/>
                    </a:lnTo>
                    <a:lnTo>
                      <a:pt x="680" y="2435"/>
                    </a:lnTo>
                    <a:lnTo>
                      <a:pt x="680" y="2432"/>
                    </a:lnTo>
                    <a:lnTo>
                      <a:pt x="678" y="2432"/>
                    </a:lnTo>
                    <a:lnTo>
                      <a:pt x="675" y="2432"/>
                    </a:lnTo>
                    <a:lnTo>
                      <a:pt x="673" y="2432"/>
                    </a:lnTo>
                    <a:lnTo>
                      <a:pt x="673" y="2430"/>
                    </a:lnTo>
                    <a:lnTo>
                      <a:pt x="670" y="2430"/>
                    </a:lnTo>
                    <a:lnTo>
                      <a:pt x="668" y="2430"/>
                    </a:lnTo>
                    <a:lnTo>
                      <a:pt x="666" y="2430"/>
                    </a:lnTo>
                    <a:lnTo>
                      <a:pt x="666" y="2432"/>
                    </a:lnTo>
                    <a:lnTo>
                      <a:pt x="668" y="2432"/>
                    </a:lnTo>
                    <a:lnTo>
                      <a:pt x="666" y="2432"/>
                    </a:lnTo>
                    <a:lnTo>
                      <a:pt x="666" y="2435"/>
                    </a:lnTo>
                    <a:lnTo>
                      <a:pt x="666" y="2437"/>
                    </a:lnTo>
                    <a:lnTo>
                      <a:pt x="666" y="2440"/>
                    </a:lnTo>
                    <a:lnTo>
                      <a:pt x="668" y="2440"/>
                    </a:lnTo>
                    <a:lnTo>
                      <a:pt x="666" y="2440"/>
                    </a:lnTo>
                    <a:lnTo>
                      <a:pt x="666" y="2442"/>
                    </a:lnTo>
                    <a:lnTo>
                      <a:pt x="666" y="2445"/>
                    </a:lnTo>
                    <a:lnTo>
                      <a:pt x="666" y="2447"/>
                    </a:lnTo>
                    <a:lnTo>
                      <a:pt x="663" y="2447"/>
                    </a:lnTo>
                    <a:lnTo>
                      <a:pt x="661" y="2447"/>
                    </a:lnTo>
                    <a:lnTo>
                      <a:pt x="661" y="2445"/>
                    </a:lnTo>
                    <a:lnTo>
                      <a:pt x="658" y="2445"/>
                    </a:lnTo>
                    <a:lnTo>
                      <a:pt x="656" y="2442"/>
                    </a:lnTo>
                    <a:lnTo>
                      <a:pt x="658" y="2442"/>
                    </a:lnTo>
                    <a:lnTo>
                      <a:pt x="658" y="2440"/>
                    </a:lnTo>
                    <a:lnTo>
                      <a:pt x="656" y="2440"/>
                    </a:lnTo>
                    <a:lnTo>
                      <a:pt x="658" y="2440"/>
                    </a:lnTo>
                    <a:lnTo>
                      <a:pt x="658" y="2437"/>
                    </a:lnTo>
                    <a:lnTo>
                      <a:pt x="656" y="2437"/>
                    </a:lnTo>
                    <a:lnTo>
                      <a:pt x="656" y="2435"/>
                    </a:lnTo>
                    <a:lnTo>
                      <a:pt x="653" y="2435"/>
                    </a:lnTo>
                    <a:lnTo>
                      <a:pt x="653" y="2432"/>
                    </a:lnTo>
                    <a:lnTo>
                      <a:pt x="653" y="2430"/>
                    </a:lnTo>
                    <a:lnTo>
                      <a:pt x="653" y="2427"/>
                    </a:lnTo>
                    <a:lnTo>
                      <a:pt x="653" y="2425"/>
                    </a:lnTo>
                    <a:lnTo>
                      <a:pt x="653" y="2422"/>
                    </a:lnTo>
                    <a:lnTo>
                      <a:pt x="653" y="2420"/>
                    </a:lnTo>
                    <a:lnTo>
                      <a:pt x="651" y="2417"/>
                    </a:lnTo>
                    <a:lnTo>
                      <a:pt x="648" y="2417"/>
                    </a:lnTo>
                    <a:lnTo>
                      <a:pt x="646" y="2417"/>
                    </a:lnTo>
                    <a:lnTo>
                      <a:pt x="648" y="2420"/>
                    </a:lnTo>
                    <a:lnTo>
                      <a:pt x="646" y="2420"/>
                    </a:lnTo>
                    <a:lnTo>
                      <a:pt x="643" y="2420"/>
                    </a:lnTo>
                    <a:lnTo>
                      <a:pt x="641" y="2420"/>
                    </a:lnTo>
                    <a:lnTo>
                      <a:pt x="641" y="2417"/>
                    </a:lnTo>
                    <a:lnTo>
                      <a:pt x="638" y="2417"/>
                    </a:lnTo>
                    <a:lnTo>
                      <a:pt x="638" y="2420"/>
                    </a:lnTo>
                    <a:lnTo>
                      <a:pt x="636" y="2420"/>
                    </a:lnTo>
                    <a:lnTo>
                      <a:pt x="636" y="2417"/>
                    </a:lnTo>
                    <a:lnTo>
                      <a:pt x="633" y="2417"/>
                    </a:lnTo>
                    <a:lnTo>
                      <a:pt x="633" y="2420"/>
                    </a:lnTo>
                    <a:lnTo>
                      <a:pt x="631" y="2420"/>
                    </a:lnTo>
                    <a:lnTo>
                      <a:pt x="628" y="2420"/>
                    </a:lnTo>
                    <a:lnTo>
                      <a:pt x="628" y="2417"/>
                    </a:lnTo>
                    <a:lnTo>
                      <a:pt x="631" y="2417"/>
                    </a:lnTo>
                    <a:lnTo>
                      <a:pt x="633" y="2415"/>
                    </a:lnTo>
                    <a:lnTo>
                      <a:pt x="633" y="2412"/>
                    </a:lnTo>
                    <a:lnTo>
                      <a:pt x="631" y="2412"/>
                    </a:lnTo>
                    <a:lnTo>
                      <a:pt x="628" y="2410"/>
                    </a:lnTo>
                    <a:lnTo>
                      <a:pt x="628" y="2407"/>
                    </a:lnTo>
                    <a:lnTo>
                      <a:pt x="631" y="2407"/>
                    </a:lnTo>
                    <a:lnTo>
                      <a:pt x="633" y="2407"/>
                    </a:lnTo>
                    <a:lnTo>
                      <a:pt x="633" y="2405"/>
                    </a:lnTo>
                    <a:lnTo>
                      <a:pt x="636" y="2405"/>
                    </a:lnTo>
                    <a:lnTo>
                      <a:pt x="636" y="2403"/>
                    </a:lnTo>
                    <a:lnTo>
                      <a:pt x="636" y="2400"/>
                    </a:lnTo>
                    <a:lnTo>
                      <a:pt x="633" y="2398"/>
                    </a:lnTo>
                    <a:lnTo>
                      <a:pt x="633" y="2395"/>
                    </a:lnTo>
                    <a:lnTo>
                      <a:pt x="631" y="2395"/>
                    </a:lnTo>
                    <a:lnTo>
                      <a:pt x="628" y="2395"/>
                    </a:lnTo>
                    <a:lnTo>
                      <a:pt x="628" y="2393"/>
                    </a:lnTo>
                    <a:lnTo>
                      <a:pt x="626" y="2393"/>
                    </a:lnTo>
                    <a:lnTo>
                      <a:pt x="623" y="2393"/>
                    </a:lnTo>
                    <a:lnTo>
                      <a:pt x="621" y="2393"/>
                    </a:lnTo>
                    <a:lnTo>
                      <a:pt x="618" y="2393"/>
                    </a:lnTo>
                    <a:lnTo>
                      <a:pt x="618" y="2395"/>
                    </a:lnTo>
                    <a:lnTo>
                      <a:pt x="616" y="2395"/>
                    </a:lnTo>
                    <a:lnTo>
                      <a:pt x="616" y="2393"/>
                    </a:lnTo>
                    <a:lnTo>
                      <a:pt x="616" y="2395"/>
                    </a:lnTo>
                    <a:lnTo>
                      <a:pt x="613" y="2395"/>
                    </a:lnTo>
                    <a:lnTo>
                      <a:pt x="613" y="2393"/>
                    </a:lnTo>
                    <a:lnTo>
                      <a:pt x="611" y="2393"/>
                    </a:lnTo>
                    <a:lnTo>
                      <a:pt x="608" y="2393"/>
                    </a:lnTo>
                    <a:lnTo>
                      <a:pt x="606" y="2393"/>
                    </a:lnTo>
                    <a:lnTo>
                      <a:pt x="606" y="2390"/>
                    </a:lnTo>
                    <a:lnTo>
                      <a:pt x="606" y="2388"/>
                    </a:lnTo>
                    <a:lnTo>
                      <a:pt x="603" y="2388"/>
                    </a:lnTo>
                    <a:lnTo>
                      <a:pt x="601" y="2385"/>
                    </a:lnTo>
                    <a:lnTo>
                      <a:pt x="598" y="2383"/>
                    </a:lnTo>
                    <a:lnTo>
                      <a:pt x="596" y="2383"/>
                    </a:lnTo>
                    <a:lnTo>
                      <a:pt x="593" y="2383"/>
                    </a:lnTo>
                    <a:lnTo>
                      <a:pt x="593" y="2380"/>
                    </a:lnTo>
                    <a:lnTo>
                      <a:pt x="591" y="2380"/>
                    </a:lnTo>
                    <a:lnTo>
                      <a:pt x="589" y="2380"/>
                    </a:lnTo>
                    <a:lnTo>
                      <a:pt x="589" y="2383"/>
                    </a:lnTo>
                    <a:lnTo>
                      <a:pt x="586" y="2383"/>
                    </a:lnTo>
                    <a:lnTo>
                      <a:pt x="584" y="2383"/>
                    </a:lnTo>
                    <a:lnTo>
                      <a:pt x="584" y="2380"/>
                    </a:lnTo>
                    <a:lnTo>
                      <a:pt x="584" y="2378"/>
                    </a:lnTo>
                    <a:lnTo>
                      <a:pt x="581" y="2378"/>
                    </a:lnTo>
                    <a:lnTo>
                      <a:pt x="581" y="2375"/>
                    </a:lnTo>
                    <a:lnTo>
                      <a:pt x="579" y="2375"/>
                    </a:lnTo>
                    <a:lnTo>
                      <a:pt x="576" y="2375"/>
                    </a:lnTo>
                    <a:lnTo>
                      <a:pt x="576" y="2378"/>
                    </a:lnTo>
                    <a:lnTo>
                      <a:pt x="574" y="2378"/>
                    </a:lnTo>
                    <a:lnTo>
                      <a:pt x="571" y="2375"/>
                    </a:lnTo>
                    <a:lnTo>
                      <a:pt x="569" y="2375"/>
                    </a:lnTo>
                    <a:lnTo>
                      <a:pt x="566" y="2375"/>
                    </a:lnTo>
                    <a:lnTo>
                      <a:pt x="566" y="2378"/>
                    </a:lnTo>
                    <a:lnTo>
                      <a:pt x="566" y="2375"/>
                    </a:lnTo>
                    <a:lnTo>
                      <a:pt x="566" y="2373"/>
                    </a:lnTo>
                    <a:lnTo>
                      <a:pt x="564" y="2373"/>
                    </a:lnTo>
                    <a:lnTo>
                      <a:pt x="564" y="2370"/>
                    </a:lnTo>
                    <a:lnTo>
                      <a:pt x="566" y="2370"/>
                    </a:lnTo>
                    <a:lnTo>
                      <a:pt x="566" y="2368"/>
                    </a:lnTo>
                    <a:lnTo>
                      <a:pt x="566" y="2365"/>
                    </a:lnTo>
                    <a:lnTo>
                      <a:pt x="564" y="2365"/>
                    </a:lnTo>
                    <a:lnTo>
                      <a:pt x="561" y="2365"/>
                    </a:lnTo>
                    <a:lnTo>
                      <a:pt x="559" y="2365"/>
                    </a:lnTo>
                    <a:lnTo>
                      <a:pt x="556" y="2365"/>
                    </a:lnTo>
                    <a:lnTo>
                      <a:pt x="554" y="2365"/>
                    </a:lnTo>
                    <a:lnTo>
                      <a:pt x="551" y="2365"/>
                    </a:lnTo>
                    <a:lnTo>
                      <a:pt x="549" y="2365"/>
                    </a:lnTo>
                    <a:lnTo>
                      <a:pt x="549" y="2363"/>
                    </a:lnTo>
                    <a:lnTo>
                      <a:pt x="546" y="2363"/>
                    </a:lnTo>
                    <a:lnTo>
                      <a:pt x="544" y="2363"/>
                    </a:lnTo>
                    <a:lnTo>
                      <a:pt x="541" y="2363"/>
                    </a:lnTo>
                    <a:lnTo>
                      <a:pt x="539" y="2363"/>
                    </a:lnTo>
                    <a:lnTo>
                      <a:pt x="536" y="2363"/>
                    </a:lnTo>
                    <a:lnTo>
                      <a:pt x="536" y="2360"/>
                    </a:lnTo>
                    <a:lnTo>
                      <a:pt x="534" y="2360"/>
                    </a:lnTo>
                    <a:lnTo>
                      <a:pt x="534" y="2363"/>
                    </a:lnTo>
                    <a:lnTo>
                      <a:pt x="531" y="2360"/>
                    </a:lnTo>
                    <a:lnTo>
                      <a:pt x="529" y="2360"/>
                    </a:lnTo>
                    <a:lnTo>
                      <a:pt x="526" y="2358"/>
                    </a:lnTo>
                    <a:lnTo>
                      <a:pt x="524" y="2358"/>
                    </a:lnTo>
                    <a:lnTo>
                      <a:pt x="521" y="2358"/>
                    </a:lnTo>
                    <a:lnTo>
                      <a:pt x="519" y="2358"/>
                    </a:lnTo>
                    <a:lnTo>
                      <a:pt x="519" y="2360"/>
                    </a:lnTo>
                    <a:lnTo>
                      <a:pt x="516" y="2360"/>
                    </a:lnTo>
                    <a:lnTo>
                      <a:pt x="514" y="2360"/>
                    </a:lnTo>
                    <a:lnTo>
                      <a:pt x="512" y="2360"/>
                    </a:lnTo>
                    <a:lnTo>
                      <a:pt x="509" y="2360"/>
                    </a:lnTo>
                    <a:lnTo>
                      <a:pt x="509" y="2358"/>
                    </a:lnTo>
                    <a:lnTo>
                      <a:pt x="507" y="2358"/>
                    </a:lnTo>
                    <a:lnTo>
                      <a:pt x="507" y="2355"/>
                    </a:lnTo>
                    <a:lnTo>
                      <a:pt x="507" y="2358"/>
                    </a:lnTo>
                    <a:lnTo>
                      <a:pt x="504" y="2355"/>
                    </a:lnTo>
                    <a:lnTo>
                      <a:pt x="502" y="2355"/>
                    </a:lnTo>
                    <a:lnTo>
                      <a:pt x="499" y="2355"/>
                    </a:lnTo>
                    <a:lnTo>
                      <a:pt x="499" y="2353"/>
                    </a:lnTo>
                    <a:lnTo>
                      <a:pt x="502" y="2353"/>
                    </a:lnTo>
                    <a:lnTo>
                      <a:pt x="499" y="2350"/>
                    </a:lnTo>
                    <a:lnTo>
                      <a:pt x="497" y="2350"/>
                    </a:lnTo>
                    <a:lnTo>
                      <a:pt x="497" y="2348"/>
                    </a:lnTo>
                    <a:lnTo>
                      <a:pt x="499" y="2348"/>
                    </a:lnTo>
                    <a:lnTo>
                      <a:pt x="497" y="2348"/>
                    </a:lnTo>
                    <a:lnTo>
                      <a:pt x="497" y="2345"/>
                    </a:lnTo>
                    <a:lnTo>
                      <a:pt x="494" y="2345"/>
                    </a:lnTo>
                    <a:lnTo>
                      <a:pt x="494" y="2343"/>
                    </a:lnTo>
                    <a:lnTo>
                      <a:pt x="492" y="2343"/>
                    </a:lnTo>
                    <a:lnTo>
                      <a:pt x="489" y="2340"/>
                    </a:lnTo>
                    <a:lnTo>
                      <a:pt x="487" y="2340"/>
                    </a:lnTo>
                    <a:lnTo>
                      <a:pt x="487" y="2338"/>
                    </a:lnTo>
                    <a:lnTo>
                      <a:pt x="484" y="2338"/>
                    </a:lnTo>
                    <a:lnTo>
                      <a:pt x="482" y="2335"/>
                    </a:lnTo>
                    <a:lnTo>
                      <a:pt x="479" y="2335"/>
                    </a:lnTo>
                    <a:lnTo>
                      <a:pt x="477" y="2335"/>
                    </a:lnTo>
                    <a:lnTo>
                      <a:pt x="474" y="2335"/>
                    </a:lnTo>
                    <a:lnTo>
                      <a:pt x="472" y="2335"/>
                    </a:lnTo>
                    <a:lnTo>
                      <a:pt x="469" y="2335"/>
                    </a:lnTo>
                    <a:lnTo>
                      <a:pt x="467" y="2333"/>
                    </a:lnTo>
                    <a:lnTo>
                      <a:pt x="464" y="2333"/>
                    </a:lnTo>
                    <a:lnTo>
                      <a:pt x="464" y="2330"/>
                    </a:lnTo>
                    <a:lnTo>
                      <a:pt x="462" y="2330"/>
                    </a:lnTo>
                    <a:lnTo>
                      <a:pt x="459" y="2330"/>
                    </a:lnTo>
                    <a:lnTo>
                      <a:pt x="459" y="2328"/>
                    </a:lnTo>
                    <a:lnTo>
                      <a:pt x="457" y="2328"/>
                    </a:lnTo>
                    <a:lnTo>
                      <a:pt x="457" y="2326"/>
                    </a:lnTo>
                    <a:lnTo>
                      <a:pt x="454" y="2326"/>
                    </a:lnTo>
                    <a:lnTo>
                      <a:pt x="452" y="2323"/>
                    </a:lnTo>
                    <a:lnTo>
                      <a:pt x="449" y="2323"/>
                    </a:lnTo>
                    <a:lnTo>
                      <a:pt x="449" y="2321"/>
                    </a:lnTo>
                    <a:lnTo>
                      <a:pt x="447" y="2321"/>
                    </a:lnTo>
                    <a:lnTo>
                      <a:pt x="444" y="2321"/>
                    </a:lnTo>
                    <a:lnTo>
                      <a:pt x="444" y="2318"/>
                    </a:lnTo>
                    <a:lnTo>
                      <a:pt x="442" y="2318"/>
                    </a:lnTo>
                    <a:lnTo>
                      <a:pt x="439" y="2318"/>
                    </a:lnTo>
                    <a:lnTo>
                      <a:pt x="437" y="2316"/>
                    </a:lnTo>
                    <a:lnTo>
                      <a:pt x="434" y="2316"/>
                    </a:lnTo>
                    <a:lnTo>
                      <a:pt x="432" y="2316"/>
                    </a:lnTo>
                    <a:lnTo>
                      <a:pt x="430" y="2313"/>
                    </a:lnTo>
                    <a:lnTo>
                      <a:pt x="427" y="2313"/>
                    </a:lnTo>
                    <a:lnTo>
                      <a:pt x="425" y="2313"/>
                    </a:lnTo>
                    <a:lnTo>
                      <a:pt x="422" y="2313"/>
                    </a:lnTo>
                    <a:lnTo>
                      <a:pt x="422" y="2311"/>
                    </a:lnTo>
                    <a:lnTo>
                      <a:pt x="420" y="2308"/>
                    </a:lnTo>
                    <a:lnTo>
                      <a:pt x="417" y="2306"/>
                    </a:lnTo>
                    <a:lnTo>
                      <a:pt x="415" y="2303"/>
                    </a:lnTo>
                    <a:lnTo>
                      <a:pt x="412" y="2303"/>
                    </a:lnTo>
                    <a:lnTo>
                      <a:pt x="412" y="2301"/>
                    </a:lnTo>
                    <a:lnTo>
                      <a:pt x="410" y="2301"/>
                    </a:lnTo>
                    <a:lnTo>
                      <a:pt x="410" y="2298"/>
                    </a:lnTo>
                    <a:lnTo>
                      <a:pt x="407" y="2298"/>
                    </a:lnTo>
                    <a:lnTo>
                      <a:pt x="405" y="2298"/>
                    </a:lnTo>
                    <a:lnTo>
                      <a:pt x="402" y="2298"/>
                    </a:lnTo>
                    <a:lnTo>
                      <a:pt x="400" y="2296"/>
                    </a:lnTo>
                    <a:lnTo>
                      <a:pt x="395" y="2296"/>
                    </a:lnTo>
                    <a:lnTo>
                      <a:pt x="392" y="2296"/>
                    </a:lnTo>
                    <a:lnTo>
                      <a:pt x="390" y="2293"/>
                    </a:lnTo>
                    <a:lnTo>
                      <a:pt x="387" y="2293"/>
                    </a:lnTo>
                    <a:lnTo>
                      <a:pt x="385" y="2293"/>
                    </a:lnTo>
                    <a:lnTo>
                      <a:pt x="382" y="2291"/>
                    </a:lnTo>
                    <a:lnTo>
                      <a:pt x="380" y="2291"/>
                    </a:lnTo>
                    <a:lnTo>
                      <a:pt x="377" y="2291"/>
                    </a:lnTo>
                    <a:lnTo>
                      <a:pt x="377" y="2288"/>
                    </a:lnTo>
                    <a:lnTo>
                      <a:pt x="375" y="2288"/>
                    </a:lnTo>
                    <a:lnTo>
                      <a:pt x="375" y="2291"/>
                    </a:lnTo>
                    <a:lnTo>
                      <a:pt x="372" y="2291"/>
                    </a:lnTo>
                    <a:lnTo>
                      <a:pt x="370" y="2288"/>
                    </a:lnTo>
                    <a:lnTo>
                      <a:pt x="367" y="2288"/>
                    </a:lnTo>
                    <a:lnTo>
                      <a:pt x="365" y="2288"/>
                    </a:lnTo>
                    <a:lnTo>
                      <a:pt x="362" y="2288"/>
                    </a:lnTo>
                    <a:lnTo>
                      <a:pt x="362" y="2286"/>
                    </a:lnTo>
                    <a:lnTo>
                      <a:pt x="360" y="2286"/>
                    </a:lnTo>
                    <a:lnTo>
                      <a:pt x="360" y="2283"/>
                    </a:lnTo>
                    <a:lnTo>
                      <a:pt x="357" y="2283"/>
                    </a:lnTo>
                    <a:lnTo>
                      <a:pt x="355" y="2283"/>
                    </a:lnTo>
                    <a:lnTo>
                      <a:pt x="355" y="2281"/>
                    </a:lnTo>
                    <a:lnTo>
                      <a:pt x="353" y="2281"/>
                    </a:lnTo>
                    <a:lnTo>
                      <a:pt x="350" y="2283"/>
                    </a:lnTo>
                    <a:lnTo>
                      <a:pt x="348" y="2281"/>
                    </a:lnTo>
                    <a:lnTo>
                      <a:pt x="345" y="2281"/>
                    </a:lnTo>
                    <a:lnTo>
                      <a:pt x="345" y="2278"/>
                    </a:lnTo>
                    <a:lnTo>
                      <a:pt x="343" y="2278"/>
                    </a:lnTo>
                    <a:lnTo>
                      <a:pt x="340" y="2276"/>
                    </a:lnTo>
                    <a:lnTo>
                      <a:pt x="338" y="2276"/>
                    </a:lnTo>
                    <a:lnTo>
                      <a:pt x="338" y="2273"/>
                    </a:lnTo>
                    <a:lnTo>
                      <a:pt x="335" y="2273"/>
                    </a:lnTo>
                    <a:lnTo>
                      <a:pt x="333" y="2273"/>
                    </a:lnTo>
                    <a:lnTo>
                      <a:pt x="330" y="2271"/>
                    </a:lnTo>
                    <a:lnTo>
                      <a:pt x="328" y="2271"/>
                    </a:lnTo>
                    <a:lnTo>
                      <a:pt x="325" y="2271"/>
                    </a:lnTo>
                    <a:lnTo>
                      <a:pt x="323" y="2271"/>
                    </a:lnTo>
                    <a:lnTo>
                      <a:pt x="320" y="2271"/>
                    </a:lnTo>
                    <a:lnTo>
                      <a:pt x="320" y="2268"/>
                    </a:lnTo>
                    <a:lnTo>
                      <a:pt x="318" y="2268"/>
                    </a:lnTo>
                    <a:lnTo>
                      <a:pt x="315" y="2268"/>
                    </a:lnTo>
                    <a:lnTo>
                      <a:pt x="315" y="2266"/>
                    </a:lnTo>
                    <a:lnTo>
                      <a:pt x="313" y="2266"/>
                    </a:lnTo>
                    <a:lnTo>
                      <a:pt x="310" y="2263"/>
                    </a:lnTo>
                    <a:lnTo>
                      <a:pt x="310" y="2261"/>
                    </a:lnTo>
                    <a:lnTo>
                      <a:pt x="308" y="2261"/>
                    </a:lnTo>
                    <a:lnTo>
                      <a:pt x="305" y="2261"/>
                    </a:lnTo>
                    <a:lnTo>
                      <a:pt x="305" y="2258"/>
                    </a:lnTo>
                    <a:lnTo>
                      <a:pt x="303" y="2258"/>
                    </a:lnTo>
                    <a:lnTo>
                      <a:pt x="300" y="2258"/>
                    </a:lnTo>
                    <a:lnTo>
                      <a:pt x="298" y="2256"/>
                    </a:lnTo>
                    <a:lnTo>
                      <a:pt x="295" y="2256"/>
                    </a:lnTo>
                    <a:lnTo>
                      <a:pt x="293" y="2253"/>
                    </a:lnTo>
                    <a:lnTo>
                      <a:pt x="290" y="2253"/>
                    </a:lnTo>
                    <a:lnTo>
                      <a:pt x="290" y="2251"/>
                    </a:lnTo>
                    <a:lnTo>
                      <a:pt x="288" y="2251"/>
                    </a:lnTo>
                    <a:lnTo>
                      <a:pt x="285" y="2251"/>
                    </a:lnTo>
                    <a:lnTo>
                      <a:pt x="285" y="2248"/>
                    </a:lnTo>
                    <a:lnTo>
                      <a:pt x="283" y="2248"/>
                    </a:lnTo>
                    <a:lnTo>
                      <a:pt x="283" y="2246"/>
                    </a:lnTo>
                    <a:lnTo>
                      <a:pt x="280" y="2246"/>
                    </a:lnTo>
                    <a:lnTo>
                      <a:pt x="278" y="2246"/>
                    </a:lnTo>
                    <a:lnTo>
                      <a:pt x="275" y="2246"/>
                    </a:lnTo>
                    <a:lnTo>
                      <a:pt x="273" y="2246"/>
                    </a:lnTo>
                    <a:lnTo>
                      <a:pt x="271" y="2246"/>
                    </a:lnTo>
                    <a:lnTo>
                      <a:pt x="273" y="2246"/>
                    </a:lnTo>
                    <a:lnTo>
                      <a:pt x="273" y="2244"/>
                    </a:lnTo>
                    <a:lnTo>
                      <a:pt x="271" y="2244"/>
                    </a:lnTo>
                    <a:lnTo>
                      <a:pt x="268" y="2244"/>
                    </a:lnTo>
                    <a:lnTo>
                      <a:pt x="268" y="2241"/>
                    </a:lnTo>
                    <a:lnTo>
                      <a:pt x="266" y="2241"/>
                    </a:lnTo>
                    <a:lnTo>
                      <a:pt x="263" y="2241"/>
                    </a:lnTo>
                    <a:lnTo>
                      <a:pt x="263" y="2239"/>
                    </a:lnTo>
                    <a:lnTo>
                      <a:pt x="263" y="2236"/>
                    </a:lnTo>
                    <a:lnTo>
                      <a:pt x="261" y="2236"/>
                    </a:lnTo>
                    <a:lnTo>
                      <a:pt x="261" y="2234"/>
                    </a:lnTo>
                    <a:lnTo>
                      <a:pt x="258" y="2234"/>
                    </a:lnTo>
                    <a:lnTo>
                      <a:pt x="258" y="2231"/>
                    </a:lnTo>
                    <a:lnTo>
                      <a:pt x="256" y="2231"/>
                    </a:lnTo>
                    <a:lnTo>
                      <a:pt x="256" y="2234"/>
                    </a:lnTo>
                    <a:lnTo>
                      <a:pt x="253" y="2234"/>
                    </a:lnTo>
                    <a:lnTo>
                      <a:pt x="253" y="2231"/>
                    </a:lnTo>
                    <a:lnTo>
                      <a:pt x="256" y="2231"/>
                    </a:lnTo>
                    <a:lnTo>
                      <a:pt x="256" y="2229"/>
                    </a:lnTo>
                    <a:lnTo>
                      <a:pt x="253" y="2229"/>
                    </a:lnTo>
                    <a:lnTo>
                      <a:pt x="253" y="2231"/>
                    </a:lnTo>
                    <a:lnTo>
                      <a:pt x="251" y="2231"/>
                    </a:lnTo>
                    <a:lnTo>
                      <a:pt x="251" y="2229"/>
                    </a:lnTo>
                    <a:lnTo>
                      <a:pt x="248" y="2229"/>
                    </a:lnTo>
                    <a:lnTo>
                      <a:pt x="248" y="2226"/>
                    </a:lnTo>
                    <a:lnTo>
                      <a:pt x="248" y="2229"/>
                    </a:lnTo>
                    <a:lnTo>
                      <a:pt x="248" y="2226"/>
                    </a:lnTo>
                    <a:lnTo>
                      <a:pt x="246" y="2226"/>
                    </a:lnTo>
                    <a:lnTo>
                      <a:pt x="246" y="2224"/>
                    </a:lnTo>
                    <a:lnTo>
                      <a:pt x="243" y="2224"/>
                    </a:lnTo>
                    <a:lnTo>
                      <a:pt x="243" y="2221"/>
                    </a:lnTo>
                    <a:lnTo>
                      <a:pt x="243" y="2224"/>
                    </a:lnTo>
                    <a:lnTo>
                      <a:pt x="241" y="2224"/>
                    </a:lnTo>
                    <a:lnTo>
                      <a:pt x="241" y="2221"/>
                    </a:lnTo>
                    <a:lnTo>
                      <a:pt x="238" y="2221"/>
                    </a:lnTo>
                    <a:lnTo>
                      <a:pt x="238" y="2219"/>
                    </a:lnTo>
                    <a:lnTo>
                      <a:pt x="236" y="2219"/>
                    </a:lnTo>
                    <a:lnTo>
                      <a:pt x="233" y="2219"/>
                    </a:lnTo>
                    <a:lnTo>
                      <a:pt x="233" y="2216"/>
                    </a:lnTo>
                    <a:lnTo>
                      <a:pt x="236" y="2216"/>
                    </a:lnTo>
                    <a:lnTo>
                      <a:pt x="236" y="2214"/>
                    </a:lnTo>
                    <a:lnTo>
                      <a:pt x="233" y="2214"/>
                    </a:lnTo>
                    <a:lnTo>
                      <a:pt x="231" y="2214"/>
                    </a:lnTo>
                    <a:lnTo>
                      <a:pt x="228" y="2214"/>
                    </a:lnTo>
                    <a:lnTo>
                      <a:pt x="228" y="2211"/>
                    </a:lnTo>
                    <a:lnTo>
                      <a:pt x="226" y="2211"/>
                    </a:lnTo>
                    <a:lnTo>
                      <a:pt x="226" y="2209"/>
                    </a:lnTo>
                    <a:lnTo>
                      <a:pt x="223" y="2209"/>
                    </a:lnTo>
                    <a:lnTo>
                      <a:pt x="223" y="2206"/>
                    </a:lnTo>
                    <a:lnTo>
                      <a:pt x="221" y="2206"/>
                    </a:lnTo>
                    <a:lnTo>
                      <a:pt x="223" y="2206"/>
                    </a:lnTo>
                    <a:lnTo>
                      <a:pt x="221" y="2206"/>
                    </a:lnTo>
                    <a:lnTo>
                      <a:pt x="221" y="2204"/>
                    </a:lnTo>
                    <a:lnTo>
                      <a:pt x="221" y="2201"/>
                    </a:lnTo>
                    <a:lnTo>
                      <a:pt x="218" y="2201"/>
                    </a:lnTo>
                    <a:lnTo>
                      <a:pt x="218" y="2199"/>
                    </a:lnTo>
                    <a:lnTo>
                      <a:pt x="216" y="2199"/>
                    </a:lnTo>
                    <a:lnTo>
                      <a:pt x="216" y="2196"/>
                    </a:lnTo>
                    <a:lnTo>
                      <a:pt x="213" y="2196"/>
                    </a:lnTo>
                    <a:lnTo>
                      <a:pt x="213" y="2194"/>
                    </a:lnTo>
                    <a:lnTo>
                      <a:pt x="211" y="2194"/>
                    </a:lnTo>
                    <a:lnTo>
                      <a:pt x="211" y="2191"/>
                    </a:lnTo>
                    <a:lnTo>
                      <a:pt x="208" y="2191"/>
                    </a:lnTo>
                    <a:lnTo>
                      <a:pt x="208" y="2189"/>
                    </a:lnTo>
                    <a:lnTo>
                      <a:pt x="206" y="2189"/>
                    </a:lnTo>
                    <a:lnTo>
                      <a:pt x="206" y="2186"/>
                    </a:lnTo>
                    <a:lnTo>
                      <a:pt x="203" y="2186"/>
                    </a:lnTo>
                    <a:lnTo>
                      <a:pt x="203" y="2184"/>
                    </a:lnTo>
                    <a:lnTo>
                      <a:pt x="201" y="2184"/>
                    </a:lnTo>
                    <a:lnTo>
                      <a:pt x="201" y="2181"/>
                    </a:lnTo>
                    <a:lnTo>
                      <a:pt x="198" y="2184"/>
                    </a:lnTo>
                    <a:lnTo>
                      <a:pt x="198" y="2181"/>
                    </a:lnTo>
                    <a:lnTo>
                      <a:pt x="198" y="2179"/>
                    </a:lnTo>
                    <a:lnTo>
                      <a:pt x="196" y="2179"/>
                    </a:lnTo>
                    <a:lnTo>
                      <a:pt x="194" y="2179"/>
                    </a:lnTo>
                    <a:lnTo>
                      <a:pt x="194" y="2176"/>
                    </a:lnTo>
                    <a:lnTo>
                      <a:pt x="191" y="2176"/>
                    </a:lnTo>
                    <a:lnTo>
                      <a:pt x="191" y="2174"/>
                    </a:lnTo>
                    <a:lnTo>
                      <a:pt x="189" y="2174"/>
                    </a:lnTo>
                    <a:lnTo>
                      <a:pt x="189" y="2171"/>
                    </a:lnTo>
                    <a:lnTo>
                      <a:pt x="189" y="2169"/>
                    </a:lnTo>
                    <a:lnTo>
                      <a:pt x="186" y="2169"/>
                    </a:lnTo>
                    <a:lnTo>
                      <a:pt x="186" y="2167"/>
                    </a:lnTo>
                    <a:lnTo>
                      <a:pt x="186" y="2164"/>
                    </a:lnTo>
                    <a:lnTo>
                      <a:pt x="184" y="2164"/>
                    </a:lnTo>
                    <a:lnTo>
                      <a:pt x="184" y="2162"/>
                    </a:lnTo>
                    <a:lnTo>
                      <a:pt x="181" y="2162"/>
                    </a:lnTo>
                    <a:lnTo>
                      <a:pt x="181" y="2159"/>
                    </a:lnTo>
                    <a:lnTo>
                      <a:pt x="179" y="2159"/>
                    </a:lnTo>
                    <a:lnTo>
                      <a:pt x="179" y="2157"/>
                    </a:lnTo>
                    <a:lnTo>
                      <a:pt x="176" y="2154"/>
                    </a:lnTo>
                    <a:lnTo>
                      <a:pt x="179" y="2154"/>
                    </a:lnTo>
                    <a:lnTo>
                      <a:pt x="176" y="2154"/>
                    </a:lnTo>
                    <a:lnTo>
                      <a:pt x="174" y="2154"/>
                    </a:lnTo>
                    <a:lnTo>
                      <a:pt x="174" y="2152"/>
                    </a:lnTo>
                    <a:lnTo>
                      <a:pt x="171" y="2152"/>
                    </a:lnTo>
                    <a:lnTo>
                      <a:pt x="171" y="2149"/>
                    </a:lnTo>
                    <a:lnTo>
                      <a:pt x="169" y="2149"/>
                    </a:lnTo>
                    <a:lnTo>
                      <a:pt x="166" y="2149"/>
                    </a:lnTo>
                    <a:lnTo>
                      <a:pt x="166" y="2147"/>
                    </a:lnTo>
                    <a:lnTo>
                      <a:pt x="164" y="2147"/>
                    </a:lnTo>
                    <a:lnTo>
                      <a:pt x="161" y="2147"/>
                    </a:lnTo>
                    <a:lnTo>
                      <a:pt x="164" y="2147"/>
                    </a:lnTo>
                    <a:lnTo>
                      <a:pt x="161" y="2144"/>
                    </a:lnTo>
                    <a:lnTo>
                      <a:pt x="159" y="2144"/>
                    </a:lnTo>
                    <a:lnTo>
                      <a:pt x="159" y="2142"/>
                    </a:lnTo>
                    <a:lnTo>
                      <a:pt x="156" y="2142"/>
                    </a:lnTo>
                    <a:lnTo>
                      <a:pt x="156" y="2139"/>
                    </a:lnTo>
                    <a:lnTo>
                      <a:pt x="154" y="2139"/>
                    </a:lnTo>
                    <a:lnTo>
                      <a:pt x="154" y="2137"/>
                    </a:lnTo>
                    <a:lnTo>
                      <a:pt x="151" y="2137"/>
                    </a:lnTo>
                    <a:lnTo>
                      <a:pt x="149" y="2134"/>
                    </a:lnTo>
                    <a:lnTo>
                      <a:pt x="149" y="2132"/>
                    </a:lnTo>
                    <a:lnTo>
                      <a:pt x="146" y="2129"/>
                    </a:lnTo>
                    <a:lnTo>
                      <a:pt x="146" y="2127"/>
                    </a:lnTo>
                    <a:lnTo>
                      <a:pt x="144" y="2127"/>
                    </a:lnTo>
                    <a:lnTo>
                      <a:pt x="141" y="2127"/>
                    </a:lnTo>
                    <a:lnTo>
                      <a:pt x="141" y="2124"/>
                    </a:lnTo>
                    <a:lnTo>
                      <a:pt x="141" y="2122"/>
                    </a:lnTo>
                    <a:lnTo>
                      <a:pt x="139" y="2122"/>
                    </a:lnTo>
                    <a:lnTo>
                      <a:pt x="139" y="2119"/>
                    </a:lnTo>
                    <a:lnTo>
                      <a:pt x="141" y="2119"/>
                    </a:lnTo>
                    <a:lnTo>
                      <a:pt x="141" y="2117"/>
                    </a:lnTo>
                    <a:lnTo>
                      <a:pt x="141" y="2114"/>
                    </a:lnTo>
                    <a:lnTo>
                      <a:pt x="144" y="2114"/>
                    </a:lnTo>
                    <a:lnTo>
                      <a:pt x="146" y="2114"/>
                    </a:lnTo>
                    <a:lnTo>
                      <a:pt x="149" y="2114"/>
                    </a:lnTo>
                    <a:lnTo>
                      <a:pt x="146" y="2112"/>
                    </a:lnTo>
                    <a:lnTo>
                      <a:pt x="149" y="2112"/>
                    </a:lnTo>
                    <a:lnTo>
                      <a:pt x="146" y="2112"/>
                    </a:lnTo>
                    <a:lnTo>
                      <a:pt x="144" y="2109"/>
                    </a:lnTo>
                    <a:lnTo>
                      <a:pt x="141" y="2109"/>
                    </a:lnTo>
                    <a:lnTo>
                      <a:pt x="141" y="2107"/>
                    </a:lnTo>
                    <a:lnTo>
                      <a:pt x="144" y="2107"/>
                    </a:lnTo>
                    <a:lnTo>
                      <a:pt x="144" y="2104"/>
                    </a:lnTo>
                    <a:lnTo>
                      <a:pt x="144" y="2102"/>
                    </a:lnTo>
                    <a:lnTo>
                      <a:pt x="144" y="2099"/>
                    </a:lnTo>
                    <a:lnTo>
                      <a:pt x="141" y="2099"/>
                    </a:lnTo>
                    <a:lnTo>
                      <a:pt x="141" y="2097"/>
                    </a:lnTo>
                    <a:lnTo>
                      <a:pt x="139" y="2094"/>
                    </a:lnTo>
                    <a:lnTo>
                      <a:pt x="139" y="2092"/>
                    </a:lnTo>
                    <a:lnTo>
                      <a:pt x="141" y="2092"/>
                    </a:lnTo>
                    <a:lnTo>
                      <a:pt x="139" y="2092"/>
                    </a:lnTo>
                    <a:lnTo>
                      <a:pt x="139" y="2090"/>
                    </a:lnTo>
                    <a:lnTo>
                      <a:pt x="136" y="2090"/>
                    </a:lnTo>
                    <a:lnTo>
                      <a:pt x="136" y="2087"/>
                    </a:lnTo>
                    <a:lnTo>
                      <a:pt x="136" y="2085"/>
                    </a:lnTo>
                    <a:lnTo>
                      <a:pt x="139" y="2085"/>
                    </a:lnTo>
                    <a:lnTo>
                      <a:pt x="139" y="2082"/>
                    </a:lnTo>
                    <a:lnTo>
                      <a:pt x="136" y="2082"/>
                    </a:lnTo>
                    <a:lnTo>
                      <a:pt x="136" y="2080"/>
                    </a:lnTo>
                    <a:lnTo>
                      <a:pt x="136" y="2077"/>
                    </a:lnTo>
                    <a:lnTo>
                      <a:pt x="134" y="2077"/>
                    </a:lnTo>
                    <a:lnTo>
                      <a:pt x="136" y="2077"/>
                    </a:lnTo>
                    <a:lnTo>
                      <a:pt x="134" y="2077"/>
                    </a:lnTo>
                    <a:lnTo>
                      <a:pt x="134" y="2075"/>
                    </a:lnTo>
                    <a:lnTo>
                      <a:pt x="131" y="2075"/>
                    </a:lnTo>
                    <a:lnTo>
                      <a:pt x="131" y="2072"/>
                    </a:lnTo>
                    <a:lnTo>
                      <a:pt x="129" y="2072"/>
                    </a:lnTo>
                    <a:lnTo>
                      <a:pt x="129" y="2070"/>
                    </a:lnTo>
                    <a:lnTo>
                      <a:pt x="129" y="2067"/>
                    </a:lnTo>
                    <a:lnTo>
                      <a:pt x="129" y="2070"/>
                    </a:lnTo>
                    <a:lnTo>
                      <a:pt x="126" y="2070"/>
                    </a:lnTo>
                    <a:lnTo>
                      <a:pt x="126" y="2067"/>
                    </a:lnTo>
                    <a:lnTo>
                      <a:pt x="124" y="2067"/>
                    </a:lnTo>
                    <a:lnTo>
                      <a:pt x="124" y="2065"/>
                    </a:lnTo>
                    <a:lnTo>
                      <a:pt x="121" y="2065"/>
                    </a:lnTo>
                    <a:lnTo>
                      <a:pt x="119" y="2065"/>
                    </a:lnTo>
                    <a:lnTo>
                      <a:pt x="119" y="2062"/>
                    </a:lnTo>
                    <a:lnTo>
                      <a:pt x="119" y="2060"/>
                    </a:lnTo>
                    <a:lnTo>
                      <a:pt x="117" y="2060"/>
                    </a:lnTo>
                    <a:lnTo>
                      <a:pt x="117" y="2057"/>
                    </a:lnTo>
                    <a:lnTo>
                      <a:pt x="117" y="2055"/>
                    </a:lnTo>
                    <a:lnTo>
                      <a:pt x="114" y="2055"/>
                    </a:lnTo>
                    <a:lnTo>
                      <a:pt x="114" y="2052"/>
                    </a:lnTo>
                    <a:lnTo>
                      <a:pt x="112" y="2052"/>
                    </a:lnTo>
                    <a:lnTo>
                      <a:pt x="112" y="2050"/>
                    </a:lnTo>
                    <a:lnTo>
                      <a:pt x="112" y="2047"/>
                    </a:lnTo>
                    <a:lnTo>
                      <a:pt x="109" y="2047"/>
                    </a:lnTo>
                    <a:lnTo>
                      <a:pt x="109" y="2045"/>
                    </a:lnTo>
                    <a:lnTo>
                      <a:pt x="109" y="2042"/>
                    </a:lnTo>
                    <a:lnTo>
                      <a:pt x="107" y="2042"/>
                    </a:lnTo>
                    <a:lnTo>
                      <a:pt x="107" y="2040"/>
                    </a:lnTo>
                    <a:lnTo>
                      <a:pt x="104" y="2040"/>
                    </a:lnTo>
                    <a:lnTo>
                      <a:pt x="104" y="2037"/>
                    </a:lnTo>
                    <a:lnTo>
                      <a:pt x="102" y="2037"/>
                    </a:lnTo>
                    <a:lnTo>
                      <a:pt x="102" y="2035"/>
                    </a:lnTo>
                    <a:lnTo>
                      <a:pt x="102" y="2032"/>
                    </a:lnTo>
                    <a:lnTo>
                      <a:pt x="99" y="2032"/>
                    </a:lnTo>
                    <a:lnTo>
                      <a:pt x="99" y="2030"/>
                    </a:lnTo>
                    <a:lnTo>
                      <a:pt x="97" y="2030"/>
                    </a:lnTo>
                    <a:lnTo>
                      <a:pt x="97" y="2027"/>
                    </a:lnTo>
                    <a:lnTo>
                      <a:pt x="94" y="2027"/>
                    </a:lnTo>
                    <a:lnTo>
                      <a:pt x="94" y="2025"/>
                    </a:lnTo>
                    <a:lnTo>
                      <a:pt x="92" y="2025"/>
                    </a:lnTo>
                    <a:lnTo>
                      <a:pt x="92" y="2022"/>
                    </a:lnTo>
                    <a:lnTo>
                      <a:pt x="89" y="2022"/>
                    </a:lnTo>
                    <a:lnTo>
                      <a:pt x="89" y="2020"/>
                    </a:lnTo>
                    <a:lnTo>
                      <a:pt x="87" y="2020"/>
                    </a:lnTo>
                    <a:lnTo>
                      <a:pt x="87" y="2017"/>
                    </a:lnTo>
                    <a:lnTo>
                      <a:pt x="84" y="2017"/>
                    </a:lnTo>
                    <a:lnTo>
                      <a:pt x="84" y="2015"/>
                    </a:lnTo>
                    <a:lnTo>
                      <a:pt x="82" y="2015"/>
                    </a:lnTo>
                    <a:lnTo>
                      <a:pt x="79" y="2015"/>
                    </a:lnTo>
                    <a:lnTo>
                      <a:pt x="79" y="2013"/>
                    </a:lnTo>
                    <a:lnTo>
                      <a:pt x="77" y="2013"/>
                    </a:lnTo>
                    <a:lnTo>
                      <a:pt x="77" y="2010"/>
                    </a:lnTo>
                    <a:lnTo>
                      <a:pt x="77" y="2008"/>
                    </a:lnTo>
                    <a:lnTo>
                      <a:pt x="74" y="2008"/>
                    </a:lnTo>
                    <a:lnTo>
                      <a:pt x="72" y="2008"/>
                    </a:lnTo>
                    <a:lnTo>
                      <a:pt x="72" y="2005"/>
                    </a:lnTo>
                    <a:lnTo>
                      <a:pt x="69" y="2005"/>
                    </a:lnTo>
                    <a:lnTo>
                      <a:pt x="69" y="2003"/>
                    </a:lnTo>
                    <a:lnTo>
                      <a:pt x="67" y="2003"/>
                    </a:lnTo>
                    <a:lnTo>
                      <a:pt x="67" y="2000"/>
                    </a:lnTo>
                    <a:lnTo>
                      <a:pt x="64" y="2000"/>
                    </a:lnTo>
                    <a:lnTo>
                      <a:pt x="62" y="2000"/>
                    </a:lnTo>
                    <a:lnTo>
                      <a:pt x="62" y="1998"/>
                    </a:lnTo>
                    <a:lnTo>
                      <a:pt x="59" y="1998"/>
                    </a:lnTo>
                    <a:lnTo>
                      <a:pt x="59" y="1995"/>
                    </a:lnTo>
                    <a:lnTo>
                      <a:pt x="57" y="1995"/>
                    </a:lnTo>
                    <a:lnTo>
                      <a:pt x="57" y="1993"/>
                    </a:lnTo>
                    <a:lnTo>
                      <a:pt x="59" y="1993"/>
                    </a:lnTo>
                    <a:lnTo>
                      <a:pt x="59" y="1990"/>
                    </a:lnTo>
                    <a:lnTo>
                      <a:pt x="57" y="1990"/>
                    </a:lnTo>
                    <a:lnTo>
                      <a:pt x="54" y="1990"/>
                    </a:lnTo>
                    <a:lnTo>
                      <a:pt x="54" y="1988"/>
                    </a:lnTo>
                    <a:lnTo>
                      <a:pt x="52" y="1988"/>
                    </a:lnTo>
                    <a:lnTo>
                      <a:pt x="49" y="1988"/>
                    </a:lnTo>
                    <a:lnTo>
                      <a:pt x="49" y="1985"/>
                    </a:lnTo>
                    <a:lnTo>
                      <a:pt x="49" y="1983"/>
                    </a:lnTo>
                    <a:lnTo>
                      <a:pt x="47" y="1983"/>
                    </a:lnTo>
                    <a:lnTo>
                      <a:pt x="47" y="1985"/>
                    </a:lnTo>
                    <a:lnTo>
                      <a:pt x="47" y="1983"/>
                    </a:lnTo>
                    <a:lnTo>
                      <a:pt x="47" y="1985"/>
                    </a:lnTo>
                    <a:lnTo>
                      <a:pt x="44" y="1985"/>
                    </a:lnTo>
                    <a:lnTo>
                      <a:pt x="44" y="1983"/>
                    </a:lnTo>
                    <a:lnTo>
                      <a:pt x="44" y="1985"/>
                    </a:lnTo>
                    <a:lnTo>
                      <a:pt x="44" y="1983"/>
                    </a:lnTo>
                    <a:lnTo>
                      <a:pt x="44" y="1980"/>
                    </a:lnTo>
                    <a:lnTo>
                      <a:pt x="42" y="1980"/>
                    </a:lnTo>
                    <a:lnTo>
                      <a:pt x="42" y="1983"/>
                    </a:lnTo>
                    <a:lnTo>
                      <a:pt x="42" y="1980"/>
                    </a:lnTo>
                    <a:lnTo>
                      <a:pt x="39" y="1980"/>
                    </a:lnTo>
                    <a:lnTo>
                      <a:pt x="37" y="1978"/>
                    </a:lnTo>
                    <a:lnTo>
                      <a:pt x="37" y="1980"/>
                    </a:lnTo>
                    <a:lnTo>
                      <a:pt x="35" y="1980"/>
                    </a:lnTo>
                    <a:lnTo>
                      <a:pt x="35" y="1978"/>
                    </a:lnTo>
                    <a:lnTo>
                      <a:pt x="32" y="1978"/>
                    </a:lnTo>
                    <a:lnTo>
                      <a:pt x="32" y="1975"/>
                    </a:lnTo>
                    <a:lnTo>
                      <a:pt x="35" y="1973"/>
                    </a:lnTo>
                    <a:lnTo>
                      <a:pt x="37" y="1973"/>
                    </a:lnTo>
                    <a:lnTo>
                      <a:pt x="39" y="1973"/>
                    </a:lnTo>
                    <a:lnTo>
                      <a:pt x="42" y="1973"/>
                    </a:lnTo>
                    <a:lnTo>
                      <a:pt x="44" y="1973"/>
                    </a:lnTo>
                    <a:lnTo>
                      <a:pt x="44" y="1970"/>
                    </a:lnTo>
                    <a:lnTo>
                      <a:pt x="47" y="1973"/>
                    </a:lnTo>
                    <a:lnTo>
                      <a:pt x="49" y="1970"/>
                    </a:lnTo>
                    <a:lnTo>
                      <a:pt x="47" y="1970"/>
                    </a:lnTo>
                    <a:lnTo>
                      <a:pt x="49" y="1970"/>
                    </a:lnTo>
                    <a:lnTo>
                      <a:pt x="49" y="1968"/>
                    </a:lnTo>
                    <a:lnTo>
                      <a:pt x="52" y="1968"/>
                    </a:lnTo>
                    <a:lnTo>
                      <a:pt x="52" y="1970"/>
                    </a:lnTo>
                    <a:lnTo>
                      <a:pt x="52" y="1968"/>
                    </a:lnTo>
                    <a:lnTo>
                      <a:pt x="54" y="1968"/>
                    </a:lnTo>
                    <a:lnTo>
                      <a:pt x="54" y="1965"/>
                    </a:lnTo>
                    <a:lnTo>
                      <a:pt x="54" y="1963"/>
                    </a:lnTo>
                    <a:lnTo>
                      <a:pt x="57" y="1960"/>
                    </a:lnTo>
                    <a:lnTo>
                      <a:pt x="59" y="1960"/>
                    </a:lnTo>
                    <a:lnTo>
                      <a:pt x="62" y="1960"/>
                    </a:lnTo>
                    <a:lnTo>
                      <a:pt x="62" y="1958"/>
                    </a:lnTo>
                    <a:lnTo>
                      <a:pt x="64" y="1958"/>
                    </a:lnTo>
                    <a:lnTo>
                      <a:pt x="67" y="1958"/>
                    </a:lnTo>
                    <a:lnTo>
                      <a:pt x="67" y="1955"/>
                    </a:lnTo>
                    <a:lnTo>
                      <a:pt x="69" y="1955"/>
                    </a:lnTo>
                    <a:lnTo>
                      <a:pt x="72" y="1955"/>
                    </a:lnTo>
                    <a:lnTo>
                      <a:pt x="72" y="1953"/>
                    </a:lnTo>
                    <a:lnTo>
                      <a:pt x="74" y="1953"/>
                    </a:lnTo>
                    <a:lnTo>
                      <a:pt x="74" y="1955"/>
                    </a:lnTo>
                    <a:lnTo>
                      <a:pt x="77" y="1955"/>
                    </a:lnTo>
                    <a:lnTo>
                      <a:pt x="79" y="1955"/>
                    </a:lnTo>
                    <a:lnTo>
                      <a:pt x="79" y="1958"/>
                    </a:lnTo>
                    <a:lnTo>
                      <a:pt x="82" y="1958"/>
                    </a:lnTo>
                    <a:lnTo>
                      <a:pt x="82" y="1960"/>
                    </a:lnTo>
                    <a:lnTo>
                      <a:pt x="84" y="1960"/>
                    </a:lnTo>
                    <a:lnTo>
                      <a:pt x="84" y="1963"/>
                    </a:lnTo>
                    <a:lnTo>
                      <a:pt x="87" y="1963"/>
                    </a:lnTo>
                    <a:lnTo>
                      <a:pt x="87" y="1965"/>
                    </a:lnTo>
                    <a:lnTo>
                      <a:pt x="89" y="1965"/>
                    </a:lnTo>
                    <a:lnTo>
                      <a:pt x="92" y="1965"/>
                    </a:lnTo>
                    <a:lnTo>
                      <a:pt x="94" y="1963"/>
                    </a:lnTo>
                    <a:lnTo>
                      <a:pt x="92" y="1963"/>
                    </a:lnTo>
                    <a:lnTo>
                      <a:pt x="94" y="1963"/>
                    </a:lnTo>
                    <a:lnTo>
                      <a:pt x="97" y="1960"/>
                    </a:lnTo>
                    <a:lnTo>
                      <a:pt x="99" y="1960"/>
                    </a:lnTo>
                    <a:lnTo>
                      <a:pt x="102" y="1960"/>
                    </a:lnTo>
                    <a:lnTo>
                      <a:pt x="102" y="1963"/>
                    </a:lnTo>
                    <a:lnTo>
                      <a:pt x="104" y="1963"/>
                    </a:lnTo>
                    <a:lnTo>
                      <a:pt x="104" y="1965"/>
                    </a:lnTo>
                    <a:lnTo>
                      <a:pt x="107" y="1965"/>
                    </a:lnTo>
                    <a:lnTo>
                      <a:pt x="109" y="1965"/>
                    </a:lnTo>
                    <a:lnTo>
                      <a:pt x="109" y="1968"/>
                    </a:lnTo>
                    <a:lnTo>
                      <a:pt x="112" y="1968"/>
                    </a:lnTo>
                    <a:lnTo>
                      <a:pt x="112" y="1970"/>
                    </a:lnTo>
                    <a:lnTo>
                      <a:pt x="114" y="1970"/>
                    </a:lnTo>
                    <a:lnTo>
                      <a:pt x="117" y="1970"/>
                    </a:lnTo>
                    <a:lnTo>
                      <a:pt x="117" y="1973"/>
                    </a:lnTo>
                    <a:lnTo>
                      <a:pt x="119" y="1973"/>
                    </a:lnTo>
                    <a:lnTo>
                      <a:pt x="119" y="1975"/>
                    </a:lnTo>
                    <a:lnTo>
                      <a:pt x="121" y="1975"/>
                    </a:lnTo>
                    <a:lnTo>
                      <a:pt x="124" y="1975"/>
                    </a:lnTo>
                    <a:lnTo>
                      <a:pt x="124" y="1978"/>
                    </a:lnTo>
                    <a:lnTo>
                      <a:pt x="126" y="1978"/>
                    </a:lnTo>
                    <a:lnTo>
                      <a:pt x="126" y="1980"/>
                    </a:lnTo>
                    <a:lnTo>
                      <a:pt x="126" y="1983"/>
                    </a:lnTo>
                    <a:lnTo>
                      <a:pt x="129" y="1983"/>
                    </a:lnTo>
                    <a:lnTo>
                      <a:pt x="129" y="1985"/>
                    </a:lnTo>
                    <a:lnTo>
                      <a:pt x="131" y="1985"/>
                    </a:lnTo>
                    <a:lnTo>
                      <a:pt x="131" y="1988"/>
                    </a:lnTo>
                    <a:lnTo>
                      <a:pt x="131" y="1985"/>
                    </a:lnTo>
                    <a:lnTo>
                      <a:pt x="134" y="1985"/>
                    </a:lnTo>
                    <a:lnTo>
                      <a:pt x="134" y="1988"/>
                    </a:lnTo>
                    <a:lnTo>
                      <a:pt x="134" y="1990"/>
                    </a:lnTo>
                    <a:lnTo>
                      <a:pt x="136" y="1990"/>
                    </a:lnTo>
                    <a:lnTo>
                      <a:pt x="136" y="1993"/>
                    </a:lnTo>
                    <a:lnTo>
                      <a:pt x="139" y="1993"/>
                    </a:lnTo>
                    <a:lnTo>
                      <a:pt x="141" y="1993"/>
                    </a:lnTo>
                    <a:lnTo>
                      <a:pt x="141" y="1995"/>
                    </a:lnTo>
                    <a:lnTo>
                      <a:pt x="144" y="1995"/>
                    </a:lnTo>
                    <a:lnTo>
                      <a:pt x="146" y="1995"/>
                    </a:lnTo>
                    <a:lnTo>
                      <a:pt x="149" y="1995"/>
                    </a:lnTo>
                    <a:lnTo>
                      <a:pt x="151" y="1998"/>
                    </a:lnTo>
                    <a:lnTo>
                      <a:pt x="151" y="2000"/>
                    </a:lnTo>
                    <a:lnTo>
                      <a:pt x="151" y="2003"/>
                    </a:lnTo>
                    <a:lnTo>
                      <a:pt x="154" y="2003"/>
                    </a:lnTo>
                    <a:lnTo>
                      <a:pt x="154" y="2005"/>
                    </a:lnTo>
                    <a:lnTo>
                      <a:pt x="156" y="2008"/>
                    </a:lnTo>
                    <a:lnTo>
                      <a:pt x="159" y="2008"/>
                    </a:lnTo>
                    <a:lnTo>
                      <a:pt x="161" y="2008"/>
                    </a:lnTo>
                    <a:lnTo>
                      <a:pt x="161" y="2010"/>
                    </a:lnTo>
                    <a:lnTo>
                      <a:pt x="164" y="2010"/>
                    </a:lnTo>
                    <a:lnTo>
                      <a:pt x="164" y="2013"/>
                    </a:lnTo>
                    <a:lnTo>
                      <a:pt x="166" y="2013"/>
                    </a:lnTo>
                    <a:lnTo>
                      <a:pt x="166" y="2015"/>
                    </a:lnTo>
                    <a:lnTo>
                      <a:pt x="169" y="2015"/>
                    </a:lnTo>
                    <a:lnTo>
                      <a:pt x="169" y="2017"/>
                    </a:lnTo>
                    <a:lnTo>
                      <a:pt x="171" y="2017"/>
                    </a:lnTo>
                    <a:lnTo>
                      <a:pt x="174" y="2017"/>
                    </a:lnTo>
                    <a:lnTo>
                      <a:pt x="174" y="2020"/>
                    </a:lnTo>
                    <a:lnTo>
                      <a:pt x="174" y="2022"/>
                    </a:lnTo>
                    <a:lnTo>
                      <a:pt x="176" y="2022"/>
                    </a:lnTo>
                    <a:lnTo>
                      <a:pt x="176" y="2025"/>
                    </a:lnTo>
                    <a:lnTo>
                      <a:pt x="179" y="2025"/>
                    </a:lnTo>
                    <a:lnTo>
                      <a:pt x="179" y="2027"/>
                    </a:lnTo>
                    <a:lnTo>
                      <a:pt x="179" y="2030"/>
                    </a:lnTo>
                    <a:lnTo>
                      <a:pt x="181" y="2030"/>
                    </a:lnTo>
                    <a:lnTo>
                      <a:pt x="181" y="2032"/>
                    </a:lnTo>
                    <a:lnTo>
                      <a:pt x="181" y="2035"/>
                    </a:lnTo>
                    <a:lnTo>
                      <a:pt x="184" y="2035"/>
                    </a:lnTo>
                    <a:lnTo>
                      <a:pt x="184" y="2037"/>
                    </a:lnTo>
                    <a:lnTo>
                      <a:pt x="184" y="2040"/>
                    </a:lnTo>
                    <a:lnTo>
                      <a:pt x="186" y="2040"/>
                    </a:lnTo>
                    <a:lnTo>
                      <a:pt x="186" y="2042"/>
                    </a:lnTo>
                    <a:lnTo>
                      <a:pt x="186" y="2045"/>
                    </a:lnTo>
                    <a:lnTo>
                      <a:pt x="186" y="2047"/>
                    </a:lnTo>
                    <a:lnTo>
                      <a:pt x="189" y="2047"/>
                    </a:lnTo>
                    <a:lnTo>
                      <a:pt x="189" y="2050"/>
                    </a:lnTo>
                    <a:lnTo>
                      <a:pt x="189" y="2052"/>
                    </a:lnTo>
                    <a:lnTo>
                      <a:pt x="186" y="2055"/>
                    </a:lnTo>
                    <a:lnTo>
                      <a:pt x="189" y="2055"/>
                    </a:lnTo>
                    <a:lnTo>
                      <a:pt x="191" y="2057"/>
                    </a:lnTo>
                    <a:lnTo>
                      <a:pt x="191" y="2060"/>
                    </a:lnTo>
                    <a:lnTo>
                      <a:pt x="189" y="2060"/>
                    </a:lnTo>
                    <a:lnTo>
                      <a:pt x="186" y="2060"/>
                    </a:lnTo>
                    <a:lnTo>
                      <a:pt x="186" y="2062"/>
                    </a:lnTo>
                    <a:lnTo>
                      <a:pt x="189" y="2062"/>
                    </a:lnTo>
                    <a:lnTo>
                      <a:pt x="189" y="2065"/>
                    </a:lnTo>
                    <a:lnTo>
                      <a:pt x="189" y="2067"/>
                    </a:lnTo>
                    <a:lnTo>
                      <a:pt x="189" y="2065"/>
                    </a:lnTo>
                    <a:lnTo>
                      <a:pt x="186" y="2067"/>
                    </a:lnTo>
                    <a:lnTo>
                      <a:pt x="189" y="2067"/>
                    </a:lnTo>
                    <a:lnTo>
                      <a:pt x="189" y="2070"/>
                    </a:lnTo>
                    <a:lnTo>
                      <a:pt x="186" y="2070"/>
                    </a:lnTo>
                    <a:lnTo>
                      <a:pt x="186" y="2072"/>
                    </a:lnTo>
                    <a:lnTo>
                      <a:pt x="186" y="2075"/>
                    </a:lnTo>
                    <a:lnTo>
                      <a:pt x="189" y="2075"/>
                    </a:lnTo>
                    <a:lnTo>
                      <a:pt x="189" y="2077"/>
                    </a:lnTo>
                    <a:lnTo>
                      <a:pt x="189" y="2080"/>
                    </a:lnTo>
                    <a:lnTo>
                      <a:pt x="186" y="2080"/>
                    </a:lnTo>
                    <a:lnTo>
                      <a:pt x="186" y="2082"/>
                    </a:lnTo>
                    <a:lnTo>
                      <a:pt x="189" y="2082"/>
                    </a:lnTo>
                    <a:lnTo>
                      <a:pt x="191" y="2085"/>
                    </a:lnTo>
                    <a:lnTo>
                      <a:pt x="194" y="2085"/>
                    </a:lnTo>
                    <a:lnTo>
                      <a:pt x="194" y="2087"/>
                    </a:lnTo>
                    <a:lnTo>
                      <a:pt x="196" y="2087"/>
                    </a:lnTo>
                    <a:lnTo>
                      <a:pt x="198" y="2090"/>
                    </a:lnTo>
                    <a:lnTo>
                      <a:pt x="198" y="2092"/>
                    </a:lnTo>
                    <a:lnTo>
                      <a:pt x="201" y="2092"/>
                    </a:lnTo>
                    <a:lnTo>
                      <a:pt x="201" y="2094"/>
                    </a:lnTo>
                    <a:lnTo>
                      <a:pt x="201" y="2097"/>
                    </a:lnTo>
                    <a:lnTo>
                      <a:pt x="203" y="2097"/>
                    </a:lnTo>
                    <a:lnTo>
                      <a:pt x="203" y="2099"/>
                    </a:lnTo>
                    <a:lnTo>
                      <a:pt x="201" y="2099"/>
                    </a:lnTo>
                    <a:lnTo>
                      <a:pt x="198" y="2099"/>
                    </a:lnTo>
                    <a:lnTo>
                      <a:pt x="198" y="2102"/>
                    </a:lnTo>
                    <a:lnTo>
                      <a:pt x="201" y="2102"/>
                    </a:lnTo>
                    <a:lnTo>
                      <a:pt x="201" y="2104"/>
                    </a:lnTo>
                    <a:lnTo>
                      <a:pt x="201" y="2102"/>
                    </a:lnTo>
                    <a:lnTo>
                      <a:pt x="201" y="2104"/>
                    </a:lnTo>
                    <a:lnTo>
                      <a:pt x="203" y="2104"/>
                    </a:lnTo>
                    <a:lnTo>
                      <a:pt x="203" y="2107"/>
                    </a:lnTo>
                    <a:lnTo>
                      <a:pt x="206" y="2107"/>
                    </a:lnTo>
                    <a:lnTo>
                      <a:pt x="208" y="2107"/>
                    </a:lnTo>
                    <a:lnTo>
                      <a:pt x="211" y="2107"/>
                    </a:lnTo>
                    <a:lnTo>
                      <a:pt x="216" y="2107"/>
                    </a:lnTo>
                    <a:lnTo>
                      <a:pt x="218" y="2107"/>
                    </a:lnTo>
                    <a:lnTo>
                      <a:pt x="221" y="2107"/>
                    </a:lnTo>
                    <a:lnTo>
                      <a:pt x="223" y="2107"/>
                    </a:lnTo>
                    <a:lnTo>
                      <a:pt x="226" y="2104"/>
                    </a:lnTo>
                    <a:lnTo>
                      <a:pt x="226" y="2107"/>
                    </a:lnTo>
                    <a:lnTo>
                      <a:pt x="223" y="2107"/>
                    </a:lnTo>
                    <a:lnTo>
                      <a:pt x="221" y="2109"/>
                    </a:lnTo>
                    <a:lnTo>
                      <a:pt x="218" y="2109"/>
                    </a:lnTo>
                    <a:lnTo>
                      <a:pt x="218" y="2112"/>
                    </a:lnTo>
                    <a:lnTo>
                      <a:pt x="216" y="2112"/>
                    </a:lnTo>
                    <a:lnTo>
                      <a:pt x="213" y="2112"/>
                    </a:lnTo>
                    <a:lnTo>
                      <a:pt x="211" y="2112"/>
                    </a:lnTo>
                    <a:lnTo>
                      <a:pt x="211" y="2114"/>
                    </a:lnTo>
                    <a:lnTo>
                      <a:pt x="213" y="2114"/>
                    </a:lnTo>
                    <a:lnTo>
                      <a:pt x="216" y="2114"/>
                    </a:lnTo>
                    <a:lnTo>
                      <a:pt x="218" y="2114"/>
                    </a:lnTo>
                    <a:lnTo>
                      <a:pt x="218" y="2117"/>
                    </a:lnTo>
                    <a:lnTo>
                      <a:pt x="221" y="2117"/>
                    </a:lnTo>
                    <a:lnTo>
                      <a:pt x="223" y="2117"/>
                    </a:lnTo>
                    <a:lnTo>
                      <a:pt x="223" y="2119"/>
                    </a:lnTo>
                    <a:lnTo>
                      <a:pt x="223" y="2117"/>
                    </a:lnTo>
                    <a:lnTo>
                      <a:pt x="226" y="2117"/>
                    </a:lnTo>
                    <a:lnTo>
                      <a:pt x="226" y="2119"/>
                    </a:lnTo>
                    <a:lnTo>
                      <a:pt x="226" y="2117"/>
                    </a:lnTo>
                    <a:lnTo>
                      <a:pt x="228" y="2117"/>
                    </a:lnTo>
                    <a:lnTo>
                      <a:pt x="228" y="2119"/>
                    </a:lnTo>
                    <a:lnTo>
                      <a:pt x="231" y="2119"/>
                    </a:lnTo>
                    <a:lnTo>
                      <a:pt x="233" y="2119"/>
                    </a:lnTo>
                    <a:lnTo>
                      <a:pt x="233" y="2117"/>
                    </a:lnTo>
                    <a:lnTo>
                      <a:pt x="236" y="2117"/>
                    </a:lnTo>
                    <a:lnTo>
                      <a:pt x="236" y="2114"/>
                    </a:lnTo>
                    <a:lnTo>
                      <a:pt x="238" y="2114"/>
                    </a:lnTo>
                    <a:lnTo>
                      <a:pt x="238" y="2112"/>
                    </a:lnTo>
                    <a:lnTo>
                      <a:pt x="241" y="2112"/>
                    </a:lnTo>
                    <a:lnTo>
                      <a:pt x="243" y="2112"/>
                    </a:lnTo>
                    <a:lnTo>
                      <a:pt x="243" y="2109"/>
                    </a:lnTo>
                    <a:lnTo>
                      <a:pt x="246" y="2109"/>
                    </a:lnTo>
                    <a:lnTo>
                      <a:pt x="243" y="2109"/>
                    </a:lnTo>
                    <a:lnTo>
                      <a:pt x="243" y="2107"/>
                    </a:lnTo>
                    <a:lnTo>
                      <a:pt x="246" y="2107"/>
                    </a:lnTo>
                    <a:lnTo>
                      <a:pt x="243" y="2107"/>
                    </a:lnTo>
                    <a:lnTo>
                      <a:pt x="243" y="2104"/>
                    </a:lnTo>
                    <a:lnTo>
                      <a:pt x="246" y="2104"/>
                    </a:lnTo>
                    <a:lnTo>
                      <a:pt x="243" y="2104"/>
                    </a:lnTo>
                    <a:lnTo>
                      <a:pt x="241" y="2104"/>
                    </a:lnTo>
                    <a:lnTo>
                      <a:pt x="238" y="2104"/>
                    </a:lnTo>
                    <a:lnTo>
                      <a:pt x="236" y="2104"/>
                    </a:lnTo>
                    <a:lnTo>
                      <a:pt x="236" y="2107"/>
                    </a:lnTo>
                    <a:lnTo>
                      <a:pt x="233" y="2107"/>
                    </a:lnTo>
                    <a:lnTo>
                      <a:pt x="231" y="2107"/>
                    </a:lnTo>
                    <a:lnTo>
                      <a:pt x="228" y="2107"/>
                    </a:lnTo>
                    <a:lnTo>
                      <a:pt x="226" y="2107"/>
                    </a:lnTo>
                    <a:lnTo>
                      <a:pt x="226" y="2104"/>
                    </a:lnTo>
                    <a:lnTo>
                      <a:pt x="228" y="2104"/>
                    </a:lnTo>
                    <a:lnTo>
                      <a:pt x="231" y="2104"/>
                    </a:lnTo>
                    <a:lnTo>
                      <a:pt x="233" y="2104"/>
                    </a:lnTo>
                    <a:lnTo>
                      <a:pt x="236" y="2104"/>
                    </a:lnTo>
                    <a:lnTo>
                      <a:pt x="236" y="2102"/>
                    </a:lnTo>
                    <a:lnTo>
                      <a:pt x="238" y="2102"/>
                    </a:lnTo>
                    <a:lnTo>
                      <a:pt x="241" y="2102"/>
                    </a:lnTo>
                    <a:lnTo>
                      <a:pt x="243" y="2102"/>
                    </a:lnTo>
                    <a:lnTo>
                      <a:pt x="246" y="2099"/>
                    </a:lnTo>
                    <a:lnTo>
                      <a:pt x="248" y="2099"/>
                    </a:lnTo>
                    <a:lnTo>
                      <a:pt x="251" y="2097"/>
                    </a:lnTo>
                    <a:lnTo>
                      <a:pt x="253" y="2097"/>
                    </a:lnTo>
                    <a:lnTo>
                      <a:pt x="256" y="2094"/>
                    </a:lnTo>
                    <a:lnTo>
                      <a:pt x="258" y="2094"/>
                    </a:lnTo>
                    <a:lnTo>
                      <a:pt x="261" y="2092"/>
                    </a:lnTo>
                    <a:lnTo>
                      <a:pt x="263" y="2092"/>
                    </a:lnTo>
                    <a:lnTo>
                      <a:pt x="263" y="2090"/>
                    </a:lnTo>
                    <a:lnTo>
                      <a:pt x="263" y="2087"/>
                    </a:lnTo>
                    <a:lnTo>
                      <a:pt x="266" y="2087"/>
                    </a:lnTo>
                    <a:lnTo>
                      <a:pt x="268" y="2087"/>
                    </a:lnTo>
                    <a:lnTo>
                      <a:pt x="268" y="2085"/>
                    </a:lnTo>
                    <a:lnTo>
                      <a:pt x="268" y="2082"/>
                    </a:lnTo>
                    <a:lnTo>
                      <a:pt x="271" y="2082"/>
                    </a:lnTo>
                    <a:lnTo>
                      <a:pt x="273" y="2080"/>
                    </a:lnTo>
                    <a:lnTo>
                      <a:pt x="275" y="2080"/>
                    </a:lnTo>
                    <a:lnTo>
                      <a:pt x="278" y="2080"/>
                    </a:lnTo>
                    <a:lnTo>
                      <a:pt x="280" y="2080"/>
                    </a:lnTo>
                    <a:lnTo>
                      <a:pt x="280" y="2077"/>
                    </a:lnTo>
                    <a:lnTo>
                      <a:pt x="283" y="2077"/>
                    </a:lnTo>
                    <a:lnTo>
                      <a:pt x="285" y="2075"/>
                    </a:lnTo>
                    <a:lnTo>
                      <a:pt x="288" y="2072"/>
                    </a:lnTo>
                    <a:lnTo>
                      <a:pt x="288" y="2070"/>
                    </a:lnTo>
                    <a:lnTo>
                      <a:pt x="288" y="2067"/>
                    </a:lnTo>
                    <a:lnTo>
                      <a:pt x="285" y="2065"/>
                    </a:lnTo>
                    <a:lnTo>
                      <a:pt x="285" y="2062"/>
                    </a:lnTo>
                    <a:lnTo>
                      <a:pt x="283" y="2060"/>
                    </a:lnTo>
                    <a:lnTo>
                      <a:pt x="283" y="2057"/>
                    </a:lnTo>
                    <a:lnTo>
                      <a:pt x="280" y="2057"/>
                    </a:lnTo>
                    <a:lnTo>
                      <a:pt x="280" y="2055"/>
                    </a:lnTo>
                    <a:lnTo>
                      <a:pt x="280" y="2052"/>
                    </a:lnTo>
                    <a:lnTo>
                      <a:pt x="280" y="2050"/>
                    </a:lnTo>
                    <a:lnTo>
                      <a:pt x="280" y="2047"/>
                    </a:lnTo>
                    <a:lnTo>
                      <a:pt x="283" y="2047"/>
                    </a:lnTo>
                    <a:lnTo>
                      <a:pt x="283" y="2045"/>
                    </a:lnTo>
                    <a:lnTo>
                      <a:pt x="283" y="2042"/>
                    </a:lnTo>
                    <a:lnTo>
                      <a:pt x="280" y="2040"/>
                    </a:lnTo>
                    <a:lnTo>
                      <a:pt x="280" y="2037"/>
                    </a:lnTo>
                    <a:lnTo>
                      <a:pt x="278" y="2037"/>
                    </a:lnTo>
                    <a:lnTo>
                      <a:pt x="278" y="2035"/>
                    </a:lnTo>
                    <a:lnTo>
                      <a:pt x="278" y="2032"/>
                    </a:lnTo>
                    <a:lnTo>
                      <a:pt x="280" y="2032"/>
                    </a:lnTo>
                    <a:lnTo>
                      <a:pt x="283" y="2030"/>
                    </a:lnTo>
                    <a:lnTo>
                      <a:pt x="285" y="2027"/>
                    </a:lnTo>
                    <a:lnTo>
                      <a:pt x="285" y="2025"/>
                    </a:lnTo>
                    <a:lnTo>
                      <a:pt x="285" y="2022"/>
                    </a:lnTo>
                    <a:lnTo>
                      <a:pt x="285" y="2020"/>
                    </a:lnTo>
                    <a:lnTo>
                      <a:pt x="283" y="2020"/>
                    </a:lnTo>
                    <a:lnTo>
                      <a:pt x="283" y="2017"/>
                    </a:lnTo>
                    <a:lnTo>
                      <a:pt x="283" y="2015"/>
                    </a:lnTo>
                    <a:lnTo>
                      <a:pt x="280" y="2015"/>
                    </a:lnTo>
                    <a:lnTo>
                      <a:pt x="280" y="2013"/>
                    </a:lnTo>
                    <a:lnTo>
                      <a:pt x="278" y="2013"/>
                    </a:lnTo>
                    <a:lnTo>
                      <a:pt x="278" y="2010"/>
                    </a:lnTo>
                    <a:lnTo>
                      <a:pt x="278" y="2008"/>
                    </a:lnTo>
                    <a:lnTo>
                      <a:pt x="278" y="2005"/>
                    </a:lnTo>
                    <a:lnTo>
                      <a:pt x="278" y="2003"/>
                    </a:lnTo>
                    <a:lnTo>
                      <a:pt x="280" y="2003"/>
                    </a:lnTo>
                    <a:lnTo>
                      <a:pt x="280" y="2000"/>
                    </a:lnTo>
                    <a:lnTo>
                      <a:pt x="280" y="1998"/>
                    </a:lnTo>
                    <a:lnTo>
                      <a:pt x="280" y="1995"/>
                    </a:lnTo>
                    <a:lnTo>
                      <a:pt x="280" y="1993"/>
                    </a:lnTo>
                    <a:lnTo>
                      <a:pt x="280" y="1990"/>
                    </a:lnTo>
                    <a:lnTo>
                      <a:pt x="280" y="1988"/>
                    </a:lnTo>
                    <a:lnTo>
                      <a:pt x="280" y="1985"/>
                    </a:lnTo>
                    <a:lnTo>
                      <a:pt x="283" y="1985"/>
                    </a:lnTo>
                    <a:lnTo>
                      <a:pt x="285" y="1985"/>
                    </a:lnTo>
                    <a:lnTo>
                      <a:pt x="285" y="1983"/>
                    </a:lnTo>
                    <a:lnTo>
                      <a:pt x="285" y="1980"/>
                    </a:lnTo>
                    <a:lnTo>
                      <a:pt x="288" y="1980"/>
                    </a:lnTo>
                    <a:lnTo>
                      <a:pt x="288" y="1978"/>
                    </a:lnTo>
                    <a:lnTo>
                      <a:pt x="290" y="1978"/>
                    </a:lnTo>
                    <a:lnTo>
                      <a:pt x="290" y="1975"/>
                    </a:lnTo>
                    <a:lnTo>
                      <a:pt x="293" y="1975"/>
                    </a:lnTo>
                    <a:lnTo>
                      <a:pt x="293" y="1973"/>
                    </a:lnTo>
                    <a:lnTo>
                      <a:pt x="295" y="1973"/>
                    </a:lnTo>
                    <a:lnTo>
                      <a:pt x="295" y="1970"/>
                    </a:lnTo>
                    <a:lnTo>
                      <a:pt x="295" y="1968"/>
                    </a:lnTo>
                    <a:lnTo>
                      <a:pt x="298" y="1965"/>
                    </a:lnTo>
                    <a:lnTo>
                      <a:pt x="298" y="1963"/>
                    </a:lnTo>
                    <a:lnTo>
                      <a:pt x="300" y="1960"/>
                    </a:lnTo>
                    <a:lnTo>
                      <a:pt x="300" y="1958"/>
                    </a:lnTo>
                    <a:lnTo>
                      <a:pt x="298" y="1958"/>
                    </a:lnTo>
                    <a:lnTo>
                      <a:pt x="300" y="1958"/>
                    </a:lnTo>
                    <a:lnTo>
                      <a:pt x="300" y="1955"/>
                    </a:lnTo>
                    <a:lnTo>
                      <a:pt x="300" y="1950"/>
                    </a:lnTo>
                    <a:lnTo>
                      <a:pt x="300" y="1948"/>
                    </a:lnTo>
                    <a:lnTo>
                      <a:pt x="300" y="1945"/>
                    </a:lnTo>
                    <a:lnTo>
                      <a:pt x="298" y="1943"/>
                    </a:lnTo>
                    <a:lnTo>
                      <a:pt x="295" y="1940"/>
                    </a:lnTo>
                    <a:lnTo>
                      <a:pt x="293" y="1940"/>
                    </a:lnTo>
                    <a:lnTo>
                      <a:pt x="293" y="1938"/>
                    </a:lnTo>
                    <a:lnTo>
                      <a:pt x="290" y="1938"/>
                    </a:lnTo>
                    <a:lnTo>
                      <a:pt x="288" y="1938"/>
                    </a:lnTo>
                    <a:lnTo>
                      <a:pt x="288" y="1940"/>
                    </a:lnTo>
                    <a:lnTo>
                      <a:pt x="285" y="1940"/>
                    </a:lnTo>
                    <a:lnTo>
                      <a:pt x="288" y="1940"/>
                    </a:lnTo>
                    <a:lnTo>
                      <a:pt x="288" y="1938"/>
                    </a:lnTo>
                    <a:lnTo>
                      <a:pt x="285" y="1938"/>
                    </a:lnTo>
                    <a:lnTo>
                      <a:pt x="283" y="1935"/>
                    </a:lnTo>
                    <a:lnTo>
                      <a:pt x="283" y="1938"/>
                    </a:lnTo>
                    <a:lnTo>
                      <a:pt x="283" y="1940"/>
                    </a:lnTo>
                    <a:lnTo>
                      <a:pt x="280" y="1940"/>
                    </a:lnTo>
                    <a:lnTo>
                      <a:pt x="283" y="1938"/>
                    </a:lnTo>
                    <a:lnTo>
                      <a:pt x="283" y="1935"/>
                    </a:lnTo>
                    <a:lnTo>
                      <a:pt x="280" y="1935"/>
                    </a:lnTo>
                    <a:lnTo>
                      <a:pt x="278" y="1935"/>
                    </a:lnTo>
                    <a:lnTo>
                      <a:pt x="273" y="1933"/>
                    </a:lnTo>
                    <a:lnTo>
                      <a:pt x="271" y="1933"/>
                    </a:lnTo>
                    <a:lnTo>
                      <a:pt x="268" y="1931"/>
                    </a:lnTo>
                    <a:lnTo>
                      <a:pt x="266" y="1931"/>
                    </a:lnTo>
                    <a:lnTo>
                      <a:pt x="263" y="1931"/>
                    </a:lnTo>
                    <a:lnTo>
                      <a:pt x="261" y="1928"/>
                    </a:lnTo>
                    <a:lnTo>
                      <a:pt x="258" y="1928"/>
                    </a:lnTo>
                    <a:lnTo>
                      <a:pt x="258" y="1926"/>
                    </a:lnTo>
                    <a:lnTo>
                      <a:pt x="256" y="1926"/>
                    </a:lnTo>
                    <a:lnTo>
                      <a:pt x="253" y="1923"/>
                    </a:lnTo>
                    <a:lnTo>
                      <a:pt x="253" y="1921"/>
                    </a:lnTo>
                    <a:lnTo>
                      <a:pt x="251" y="1921"/>
                    </a:lnTo>
                    <a:lnTo>
                      <a:pt x="251" y="1918"/>
                    </a:lnTo>
                    <a:lnTo>
                      <a:pt x="248" y="1916"/>
                    </a:lnTo>
                    <a:lnTo>
                      <a:pt x="246" y="1913"/>
                    </a:lnTo>
                    <a:lnTo>
                      <a:pt x="243" y="1913"/>
                    </a:lnTo>
                    <a:lnTo>
                      <a:pt x="243" y="1911"/>
                    </a:lnTo>
                    <a:lnTo>
                      <a:pt x="241" y="1911"/>
                    </a:lnTo>
                    <a:lnTo>
                      <a:pt x="238" y="1908"/>
                    </a:lnTo>
                    <a:lnTo>
                      <a:pt x="236" y="1906"/>
                    </a:lnTo>
                    <a:lnTo>
                      <a:pt x="233" y="1903"/>
                    </a:lnTo>
                    <a:lnTo>
                      <a:pt x="231" y="1903"/>
                    </a:lnTo>
                    <a:lnTo>
                      <a:pt x="231" y="1901"/>
                    </a:lnTo>
                    <a:lnTo>
                      <a:pt x="228" y="1898"/>
                    </a:lnTo>
                    <a:lnTo>
                      <a:pt x="226" y="1896"/>
                    </a:lnTo>
                    <a:lnTo>
                      <a:pt x="226" y="1893"/>
                    </a:lnTo>
                    <a:lnTo>
                      <a:pt x="223" y="1891"/>
                    </a:lnTo>
                    <a:lnTo>
                      <a:pt x="221" y="1888"/>
                    </a:lnTo>
                    <a:lnTo>
                      <a:pt x="218" y="1886"/>
                    </a:lnTo>
                    <a:lnTo>
                      <a:pt x="216" y="1883"/>
                    </a:lnTo>
                    <a:lnTo>
                      <a:pt x="213" y="1883"/>
                    </a:lnTo>
                    <a:lnTo>
                      <a:pt x="213" y="1881"/>
                    </a:lnTo>
                    <a:lnTo>
                      <a:pt x="211" y="1881"/>
                    </a:lnTo>
                    <a:lnTo>
                      <a:pt x="208" y="1878"/>
                    </a:lnTo>
                    <a:lnTo>
                      <a:pt x="206" y="1878"/>
                    </a:lnTo>
                    <a:lnTo>
                      <a:pt x="203" y="1876"/>
                    </a:lnTo>
                    <a:lnTo>
                      <a:pt x="198" y="1876"/>
                    </a:lnTo>
                    <a:lnTo>
                      <a:pt x="196" y="1873"/>
                    </a:lnTo>
                    <a:lnTo>
                      <a:pt x="194" y="1873"/>
                    </a:lnTo>
                    <a:lnTo>
                      <a:pt x="191" y="1873"/>
                    </a:lnTo>
                    <a:lnTo>
                      <a:pt x="189" y="1873"/>
                    </a:lnTo>
                    <a:lnTo>
                      <a:pt x="186" y="1876"/>
                    </a:lnTo>
                    <a:lnTo>
                      <a:pt x="184" y="1876"/>
                    </a:lnTo>
                    <a:lnTo>
                      <a:pt x="181" y="1876"/>
                    </a:lnTo>
                    <a:lnTo>
                      <a:pt x="181" y="1873"/>
                    </a:lnTo>
                    <a:lnTo>
                      <a:pt x="179" y="1873"/>
                    </a:lnTo>
                    <a:lnTo>
                      <a:pt x="179" y="1871"/>
                    </a:lnTo>
                    <a:lnTo>
                      <a:pt x="176" y="1868"/>
                    </a:lnTo>
                    <a:lnTo>
                      <a:pt x="176" y="1866"/>
                    </a:lnTo>
                    <a:lnTo>
                      <a:pt x="174" y="1866"/>
                    </a:lnTo>
                    <a:lnTo>
                      <a:pt x="174" y="1863"/>
                    </a:lnTo>
                    <a:lnTo>
                      <a:pt x="174" y="1861"/>
                    </a:lnTo>
                    <a:lnTo>
                      <a:pt x="171" y="1861"/>
                    </a:lnTo>
                    <a:lnTo>
                      <a:pt x="171" y="1858"/>
                    </a:lnTo>
                    <a:lnTo>
                      <a:pt x="169" y="1858"/>
                    </a:lnTo>
                    <a:lnTo>
                      <a:pt x="169" y="1856"/>
                    </a:lnTo>
                    <a:lnTo>
                      <a:pt x="166" y="1856"/>
                    </a:lnTo>
                    <a:lnTo>
                      <a:pt x="166" y="1854"/>
                    </a:lnTo>
                    <a:lnTo>
                      <a:pt x="164" y="1854"/>
                    </a:lnTo>
                    <a:lnTo>
                      <a:pt x="164" y="1851"/>
                    </a:lnTo>
                    <a:lnTo>
                      <a:pt x="161" y="1851"/>
                    </a:lnTo>
                    <a:lnTo>
                      <a:pt x="161" y="1849"/>
                    </a:lnTo>
                    <a:lnTo>
                      <a:pt x="159" y="1846"/>
                    </a:lnTo>
                    <a:lnTo>
                      <a:pt x="161" y="1846"/>
                    </a:lnTo>
                    <a:lnTo>
                      <a:pt x="164" y="1846"/>
                    </a:lnTo>
                    <a:lnTo>
                      <a:pt x="164" y="1844"/>
                    </a:lnTo>
                    <a:lnTo>
                      <a:pt x="164" y="1841"/>
                    </a:lnTo>
                    <a:lnTo>
                      <a:pt x="164" y="1839"/>
                    </a:lnTo>
                    <a:lnTo>
                      <a:pt x="161" y="1839"/>
                    </a:lnTo>
                    <a:lnTo>
                      <a:pt x="159" y="1839"/>
                    </a:lnTo>
                    <a:lnTo>
                      <a:pt x="159" y="1836"/>
                    </a:lnTo>
                    <a:lnTo>
                      <a:pt x="159" y="1839"/>
                    </a:lnTo>
                    <a:lnTo>
                      <a:pt x="159" y="1836"/>
                    </a:lnTo>
                    <a:lnTo>
                      <a:pt x="156" y="1836"/>
                    </a:lnTo>
                    <a:lnTo>
                      <a:pt x="154" y="1836"/>
                    </a:lnTo>
                    <a:lnTo>
                      <a:pt x="154" y="1834"/>
                    </a:lnTo>
                    <a:lnTo>
                      <a:pt x="151" y="1834"/>
                    </a:lnTo>
                    <a:lnTo>
                      <a:pt x="149" y="1834"/>
                    </a:lnTo>
                    <a:lnTo>
                      <a:pt x="149" y="1831"/>
                    </a:lnTo>
                    <a:lnTo>
                      <a:pt x="151" y="1831"/>
                    </a:lnTo>
                    <a:lnTo>
                      <a:pt x="151" y="1829"/>
                    </a:lnTo>
                    <a:lnTo>
                      <a:pt x="149" y="1829"/>
                    </a:lnTo>
                    <a:lnTo>
                      <a:pt x="149" y="1826"/>
                    </a:lnTo>
                    <a:lnTo>
                      <a:pt x="146" y="1824"/>
                    </a:lnTo>
                    <a:lnTo>
                      <a:pt x="149" y="1824"/>
                    </a:lnTo>
                    <a:lnTo>
                      <a:pt x="151" y="1824"/>
                    </a:lnTo>
                    <a:lnTo>
                      <a:pt x="154" y="1824"/>
                    </a:lnTo>
                    <a:lnTo>
                      <a:pt x="156" y="1821"/>
                    </a:lnTo>
                    <a:lnTo>
                      <a:pt x="156" y="1819"/>
                    </a:lnTo>
                    <a:lnTo>
                      <a:pt x="159" y="1819"/>
                    </a:lnTo>
                    <a:lnTo>
                      <a:pt x="161" y="1821"/>
                    </a:lnTo>
                    <a:lnTo>
                      <a:pt x="164" y="1821"/>
                    </a:lnTo>
                    <a:lnTo>
                      <a:pt x="161" y="1824"/>
                    </a:lnTo>
                    <a:lnTo>
                      <a:pt x="161" y="1826"/>
                    </a:lnTo>
                    <a:lnTo>
                      <a:pt x="161" y="1829"/>
                    </a:lnTo>
                    <a:lnTo>
                      <a:pt x="161" y="1831"/>
                    </a:lnTo>
                    <a:lnTo>
                      <a:pt x="164" y="1834"/>
                    </a:lnTo>
                    <a:lnTo>
                      <a:pt x="164" y="1836"/>
                    </a:lnTo>
                    <a:lnTo>
                      <a:pt x="164" y="1839"/>
                    </a:lnTo>
                    <a:lnTo>
                      <a:pt x="166" y="1839"/>
                    </a:lnTo>
                    <a:lnTo>
                      <a:pt x="166" y="1841"/>
                    </a:lnTo>
                    <a:lnTo>
                      <a:pt x="166" y="1844"/>
                    </a:lnTo>
                    <a:lnTo>
                      <a:pt x="164" y="1844"/>
                    </a:lnTo>
                    <a:lnTo>
                      <a:pt x="166" y="1846"/>
                    </a:lnTo>
                    <a:lnTo>
                      <a:pt x="164" y="1849"/>
                    </a:lnTo>
                    <a:lnTo>
                      <a:pt x="166" y="1851"/>
                    </a:lnTo>
                    <a:lnTo>
                      <a:pt x="169" y="1851"/>
                    </a:lnTo>
                    <a:lnTo>
                      <a:pt x="169" y="1854"/>
                    </a:lnTo>
                    <a:lnTo>
                      <a:pt x="171" y="1856"/>
                    </a:lnTo>
                    <a:lnTo>
                      <a:pt x="174" y="1856"/>
                    </a:lnTo>
                    <a:lnTo>
                      <a:pt x="174" y="1858"/>
                    </a:lnTo>
                    <a:lnTo>
                      <a:pt x="176" y="1858"/>
                    </a:lnTo>
                    <a:lnTo>
                      <a:pt x="179" y="1858"/>
                    </a:lnTo>
                    <a:lnTo>
                      <a:pt x="181" y="1858"/>
                    </a:lnTo>
                    <a:lnTo>
                      <a:pt x="181" y="1861"/>
                    </a:lnTo>
                    <a:lnTo>
                      <a:pt x="184" y="1861"/>
                    </a:lnTo>
                    <a:lnTo>
                      <a:pt x="186" y="1861"/>
                    </a:lnTo>
                    <a:lnTo>
                      <a:pt x="186" y="1858"/>
                    </a:lnTo>
                    <a:lnTo>
                      <a:pt x="186" y="1856"/>
                    </a:lnTo>
                    <a:lnTo>
                      <a:pt x="186" y="1854"/>
                    </a:lnTo>
                    <a:lnTo>
                      <a:pt x="186" y="1851"/>
                    </a:lnTo>
                    <a:lnTo>
                      <a:pt x="189" y="1849"/>
                    </a:lnTo>
                    <a:lnTo>
                      <a:pt x="189" y="1846"/>
                    </a:lnTo>
                    <a:lnTo>
                      <a:pt x="191" y="1844"/>
                    </a:lnTo>
                    <a:lnTo>
                      <a:pt x="194" y="1844"/>
                    </a:lnTo>
                    <a:lnTo>
                      <a:pt x="196" y="1846"/>
                    </a:lnTo>
                    <a:lnTo>
                      <a:pt x="196" y="1849"/>
                    </a:lnTo>
                    <a:lnTo>
                      <a:pt x="198" y="1851"/>
                    </a:lnTo>
                    <a:lnTo>
                      <a:pt x="201" y="1854"/>
                    </a:lnTo>
                    <a:lnTo>
                      <a:pt x="201" y="1856"/>
                    </a:lnTo>
                    <a:lnTo>
                      <a:pt x="203" y="1858"/>
                    </a:lnTo>
                    <a:lnTo>
                      <a:pt x="203" y="1861"/>
                    </a:lnTo>
                    <a:lnTo>
                      <a:pt x="206" y="1861"/>
                    </a:lnTo>
                    <a:lnTo>
                      <a:pt x="206" y="1863"/>
                    </a:lnTo>
                    <a:lnTo>
                      <a:pt x="208" y="1863"/>
                    </a:lnTo>
                    <a:lnTo>
                      <a:pt x="211" y="1863"/>
                    </a:lnTo>
                    <a:lnTo>
                      <a:pt x="213" y="1863"/>
                    </a:lnTo>
                    <a:lnTo>
                      <a:pt x="216" y="1866"/>
                    </a:lnTo>
                    <a:lnTo>
                      <a:pt x="218" y="1866"/>
                    </a:lnTo>
                    <a:lnTo>
                      <a:pt x="221" y="1866"/>
                    </a:lnTo>
                    <a:lnTo>
                      <a:pt x="218" y="1866"/>
                    </a:lnTo>
                    <a:lnTo>
                      <a:pt x="211" y="1866"/>
                    </a:lnTo>
                    <a:lnTo>
                      <a:pt x="208" y="1866"/>
                    </a:lnTo>
                    <a:lnTo>
                      <a:pt x="208" y="1868"/>
                    </a:lnTo>
                    <a:lnTo>
                      <a:pt x="211" y="1868"/>
                    </a:lnTo>
                    <a:lnTo>
                      <a:pt x="211" y="1871"/>
                    </a:lnTo>
                    <a:lnTo>
                      <a:pt x="213" y="1871"/>
                    </a:lnTo>
                    <a:lnTo>
                      <a:pt x="216" y="1871"/>
                    </a:lnTo>
                    <a:lnTo>
                      <a:pt x="216" y="1873"/>
                    </a:lnTo>
                    <a:lnTo>
                      <a:pt x="218" y="1873"/>
                    </a:lnTo>
                    <a:lnTo>
                      <a:pt x="221" y="1871"/>
                    </a:lnTo>
                    <a:lnTo>
                      <a:pt x="223" y="1871"/>
                    </a:lnTo>
                    <a:lnTo>
                      <a:pt x="226" y="1873"/>
                    </a:lnTo>
                    <a:lnTo>
                      <a:pt x="228" y="1876"/>
                    </a:lnTo>
                    <a:lnTo>
                      <a:pt x="228" y="1878"/>
                    </a:lnTo>
                    <a:lnTo>
                      <a:pt x="231" y="1878"/>
                    </a:lnTo>
                    <a:lnTo>
                      <a:pt x="231" y="1881"/>
                    </a:lnTo>
                    <a:lnTo>
                      <a:pt x="233" y="1881"/>
                    </a:lnTo>
                    <a:lnTo>
                      <a:pt x="236" y="1881"/>
                    </a:lnTo>
                    <a:lnTo>
                      <a:pt x="238" y="1881"/>
                    </a:lnTo>
                    <a:lnTo>
                      <a:pt x="241" y="1881"/>
                    </a:lnTo>
                    <a:lnTo>
                      <a:pt x="238" y="1881"/>
                    </a:lnTo>
                    <a:lnTo>
                      <a:pt x="238" y="1878"/>
                    </a:lnTo>
                    <a:lnTo>
                      <a:pt x="238" y="1876"/>
                    </a:lnTo>
                    <a:lnTo>
                      <a:pt x="241" y="1876"/>
                    </a:lnTo>
                    <a:lnTo>
                      <a:pt x="238" y="1873"/>
                    </a:lnTo>
                    <a:lnTo>
                      <a:pt x="241" y="1873"/>
                    </a:lnTo>
                    <a:lnTo>
                      <a:pt x="243" y="1873"/>
                    </a:lnTo>
                    <a:lnTo>
                      <a:pt x="246" y="1873"/>
                    </a:lnTo>
                    <a:lnTo>
                      <a:pt x="246" y="1876"/>
                    </a:lnTo>
                    <a:lnTo>
                      <a:pt x="248" y="1876"/>
                    </a:lnTo>
                    <a:lnTo>
                      <a:pt x="248" y="1873"/>
                    </a:lnTo>
                    <a:lnTo>
                      <a:pt x="246" y="1871"/>
                    </a:lnTo>
                    <a:lnTo>
                      <a:pt x="243" y="1868"/>
                    </a:lnTo>
                    <a:lnTo>
                      <a:pt x="243" y="1866"/>
                    </a:lnTo>
                    <a:lnTo>
                      <a:pt x="246" y="1866"/>
                    </a:lnTo>
                    <a:lnTo>
                      <a:pt x="248" y="1866"/>
                    </a:lnTo>
                    <a:lnTo>
                      <a:pt x="248" y="1863"/>
                    </a:lnTo>
                    <a:lnTo>
                      <a:pt x="248" y="1861"/>
                    </a:lnTo>
                    <a:lnTo>
                      <a:pt x="251" y="1858"/>
                    </a:lnTo>
                    <a:lnTo>
                      <a:pt x="248" y="1856"/>
                    </a:lnTo>
                    <a:lnTo>
                      <a:pt x="248" y="1854"/>
                    </a:lnTo>
                    <a:lnTo>
                      <a:pt x="248" y="1851"/>
                    </a:lnTo>
                    <a:lnTo>
                      <a:pt x="246" y="1851"/>
                    </a:lnTo>
                    <a:lnTo>
                      <a:pt x="246" y="1849"/>
                    </a:lnTo>
                    <a:lnTo>
                      <a:pt x="248" y="1849"/>
                    </a:lnTo>
                    <a:lnTo>
                      <a:pt x="251" y="1846"/>
                    </a:lnTo>
                    <a:lnTo>
                      <a:pt x="251" y="1844"/>
                    </a:lnTo>
                    <a:lnTo>
                      <a:pt x="253" y="1841"/>
                    </a:lnTo>
                    <a:lnTo>
                      <a:pt x="253" y="1839"/>
                    </a:lnTo>
                    <a:lnTo>
                      <a:pt x="253" y="1836"/>
                    </a:lnTo>
                    <a:lnTo>
                      <a:pt x="253" y="1834"/>
                    </a:lnTo>
                    <a:lnTo>
                      <a:pt x="251" y="1831"/>
                    </a:lnTo>
                    <a:lnTo>
                      <a:pt x="251" y="1829"/>
                    </a:lnTo>
                    <a:lnTo>
                      <a:pt x="248" y="1826"/>
                    </a:lnTo>
                    <a:lnTo>
                      <a:pt x="248" y="1824"/>
                    </a:lnTo>
                    <a:lnTo>
                      <a:pt x="248" y="1821"/>
                    </a:lnTo>
                    <a:lnTo>
                      <a:pt x="246" y="1821"/>
                    </a:lnTo>
                    <a:lnTo>
                      <a:pt x="246" y="1819"/>
                    </a:lnTo>
                    <a:lnTo>
                      <a:pt x="248" y="1816"/>
                    </a:lnTo>
                    <a:lnTo>
                      <a:pt x="246" y="1814"/>
                    </a:lnTo>
                    <a:lnTo>
                      <a:pt x="246" y="1811"/>
                    </a:lnTo>
                    <a:lnTo>
                      <a:pt x="246" y="1809"/>
                    </a:lnTo>
                    <a:lnTo>
                      <a:pt x="248" y="1809"/>
                    </a:lnTo>
                    <a:lnTo>
                      <a:pt x="248" y="1804"/>
                    </a:lnTo>
                    <a:lnTo>
                      <a:pt x="251" y="1801"/>
                    </a:lnTo>
                    <a:lnTo>
                      <a:pt x="176" y="1794"/>
                    </a:lnTo>
                    <a:lnTo>
                      <a:pt x="164" y="1791"/>
                    </a:lnTo>
                    <a:lnTo>
                      <a:pt x="161" y="1791"/>
                    </a:lnTo>
                    <a:lnTo>
                      <a:pt x="161" y="1794"/>
                    </a:lnTo>
                    <a:lnTo>
                      <a:pt x="161" y="1796"/>
                    </a:lnTo>
                    <a:lnTo>
                      <a:pt x="161" y="1799"/>
                    </a:lnTo>
                    <a:lnTo>
                      <a:pt x="164" y="1801"/>
                    </a:lnTo>
                    <a:lnTo>
                      <a:pt x="164" y="1804"/>
                    </a:lnTo>
                    <a:lnTo>
                      <a:pt x="164" y="1806"/>
                    </a:lnTo>
                    <a:lnTo>
                      <a:pt x="164" y="1809"/>
                    </a:lnTo>
                    <a:lnTo>
                      <a:pt x="164" y="1811"/>
                    </a:lnTo>
                    <a:lnTo>
                      <a:pt x="164" y="1814"/>
                    </a:lnTo>
                    <a:lnTo>
                      <a:pt x="164" y="1816"/>
                    </a:lnTo>
                    <a:lnTo>
                      <a:pt x="164" y="1819"/>
                    </a:lnTo>
                    <a:lnTo>
                      <a:pt x="161" y="1819"/>
                    </a:lnTo>
                    <a:lnTo>
                      <a:pt x="164" y="1819"/>
                    </a:lnTo>
                    <a:lnTo>
                      <a:pt x="164" y="1821"/>
                    </a:lnTo>
                    <a:lnTo>
                      <a:pt x="161" y="1819"/>
                    </a:lnTo>
                    <a:lnTo>
                      <a:pt x="156" y="1819"/>
                    </a:lnTo>
                    <a:lnTo>
                      <a:pt x="156" y="1814"/>
                    </a:lnTo>
                    <a:lnTo>
                      <a:pt x="156" y="1811"/>
                    </a:lnTo>
                    <a:lnTo>
                      <a:pt x="154" y="1806"/>
                    </a:lnTo>
                    <a:lnTo>
                      <a:pt x="154" y="1804"/>
                    </a:lnTo>
                    <a:lnTo>
                      <a:pt x="151" y="1799"/>
                    </a:lnTo>
                    <a:lnTo>
                      <a:pt x="151" y="1796"/>
                    </a:lnTo>
                    <a:lnTo>
                      <a:pt x="149" y="1794"/>
                    </a:lnTo>
                    <a:lnTo>
                      <a:pt x="146" y="1791"/>
                    </a:lnTo>
                    <a:lnTo>
                      <a:pt x="144" y="1789"/>
                    </a:lnTo>
                    <a:lnTo>
                      <a:pt x="141" y="1786"/>
                    </a:lnTo>
                    <a:lnTo>
                      <a:pt x="141" y="1784"/>
                    </a:lnTo>
                    <a:lnTo>
                      <a:pt x="141" y="1781"/>
                    </a:lnTo>
                    <a:lnTo>
                      <a:pt x="139" y="1781"/>
                    </a:lnTo>
                    <a:lnTo>
                      <a:pt x="139" y="1779"/>
                    </a:lnTo>
                    <a:lnTo>
                      <a:pt x="136" y="1777"/>
                    </a:lnTo>
                    <a:lnTo>
                      <a:pt x="134" y="1774"/>
                    </a:lnTo>
                    <a:lnTo>
                      <a:pt x="134" y="1772"/>
                    </a:lnTo>
                    <a:lnTo>
                      <a:pt x="131" y="1772"/>
                    </a:lnTo>
                    <a:lnTo>
                      <a:pt x="131" y="1769"/>
                    </a:lnTo>
                    <a:lnTo>
                      <a:pt x="129" y="1764"/>
                    </a:lnTo>
                    <a:lnTo>
                      <a:pt x="126" y="1762"/>
                    </a:lnTo>
                    <a:lnTo>
                      <a:pt x="124" y="1757"/>
                    </a:lnTo>
                    <a:lnTo>
                      <a:pt x="121" y="1754"/>
                    </a:lnTo>
                    <a:lnTo>
                      <a:pt x="121" y="1752"/>
                    </a:lnTo>
                    <a:lnTo>
                      <a:pt x="119" y="1749"/>
                    </a:lnTo>
                    <a:lnTo>
                      <a:pt x="117" y="1747"/>
                    </a:lnTo>
                    <a:lnTo>
                      <a:pt x="117" y="1744"/>
                    </a:lnTo>
                    <a:lnTo>
                      <a:pt x="114" y="1742"/>
                    </a:lnTo>
                    <a:lnTo>
                      <a:pt x="114" y="1739"/>
                    </a:lnTo>
                    <a:lnTo>
                      <a:pt x="114" y="1737"/>
                    </a:lnTo>
                    <a:lnTo>
                      <a:pt x="112" y="1737"/>
                    </a:lnTo>
                    <a:lnTo>
                      <a:pt x="109" y="1734"/>
                    </a:lnTo>
                    <a:lnTo>
                      <a:pt x="109" y="1732"/>
                    </a:lnTo>
                    <a:lnTo>
                      <a:pt x="109" y="1729"/>
                    </a:lnTo>
                    <a:lnTo>
                      <a:pt x="107" y="1727"/>
                    </a:lnTo>
                    <a:lnTo>
                      <a:pt x="104" y="1724"/>
                    </a:lnTo>
                    <a:lnTo>
                      <a:pt x="104" y="1722"/>
                    </a:lnTo>
                    <a:lnTo>
                      <a:pt x="102" y="1719"/>
                    </a:lnTo>
                    <a:lnTo>
                      <a:pt x="99" y="1717"/>
                    </a:lnTo>
                    <a:lnTo>
                      <a:pt x="97" y="1714"/>
                    </a:lnTo>
                    <a:lnTo>
                      <a:pt x="97" y="1712"/>
                    </a:lnTo>
                    <a:lnTo>
                      <a:pt x="94" y="1712"/>
                    </a:lnTo>
                    <a:lnTo>
                      <a:pt x="94" y="1709"/>
                    </a:lnTo>
                    <a:lnTo>
                      <a:pt x="92" y="1709"/>
                    </a:lnTo>
                    <a:lnTo>
                      <a:pt x="92" y="1707"/>
                    </a:lnTo>
                    <a:lnTo>
                      <a:pt x="89" y="1704"/>
                    </a:lnTo>
                    <a:lnTo>
                      <a:pt x="87" y="1702"/>
                    </a:lnTo>
                    <a:lnTo>
                      <a:pt x="84" y="1699"/>
                    </a:lnTo>
                    <a:lnTo>
                      <a:pt x="82" y="1699"/>
                    </a:lnTo>
                    <a:lnTo>
                      <a:pt x="82" y="1697"/>
                    </a:lnTo>
                    <a:lnTo>
                      <a:pt x="79" y="1697"/>
                    </a:lnTo>
                    <a:lnTo>
                      <a:pt x="79" y="1695"/>
                    </a:lnTo>
                    <a:lnTo>
                      <a:pt x="77" y="1692"/>
                    </a:lnTo>
                    <a:lnTo>
                      <a:pt x="74" y="1692"/>
                    </a:lnTo>
                    <a:lnTo>
                      <a:pt x="72" y="1690"/>
                    </a:lnTo>
                    <a:lnTo>
                      <a:pt x="67" y="1687"/>
                    </a:lnTo>
                    <a:lnTo>
                      <a:pt x="64" y="1685"/>
                    </a:lnTo>
                    <a:lnTo>
                      <a:pt x="62" y="1682"/>
                    </a:lnTo>
                    <a:lnTo>
                      <a:pt x="59" y="1682"/>
                    </a:lnTo>
                    <a:lnTo>
                      <a:pt x="62" y="1682"/>
                    </a:lnTo>
                    <a:lnTo>
                      <a:pt x="62" y="1680"/>
                    </a:lnTo>
                    <a:lnTo>
                      <a:pt x="62" y="1677"/>
                    </a:lnTo>
                    <a:lnTo>
                      <a:pt x="59" y="1677"/>
                    </a:lnTo>
                    <a:lnTo>
                      <a:pt x="59" y="1675"/>
                    </a:lnTo>
                    <a:lnTo>
                      <a:pt x="57" y="1675"/>
                    </a:lnTo>
                    <a:lnTo>
                      <a:pt x="54" y="1672"/>
                    </a:lnTo>
                    <a:lnTo>
                      <a:pt x="54" y="1670"/>
                    </a:lnTo>
                    <a:lnTo>
                      <a:pt x="54" y="1667"/>
                    </a:lnTo>
                    <a:lnTo>
                      <a:pt x="54" y="1665"/>
                    </a:lnTo>
                    <a:lnTo>
                      <a:pt x="57" y="1662"/>
                    </a:lnTo>
                    <a:lnTo>
                      <a:pt x="59" y="1662"/>
                    </a:lnTo>
                    <a:lnTo>
                      <a:pt x="62" y="1662"/>
                    </a:lnTo>
                    <a:lnTo>
                      <a:pt x="67" y="1660"/>
                    </a:lnTo>
                    <a:lnTo>
                      <a:pt x="67" y="1662"/>
                    </a:lnTo>
                    <a:lnTo>
                      <a:pt x="69" y="1662"/>
                    </a:lnTo>
                    <a:lnTo>
                      <a:pt x="72" y="1660"/>
                    </a:lnTo>
                    <a:lnTo>
                      <a:pt x="74" y="1660"/>
                    </a:lnTo>
                    <a:lnTo>
                      <a:pt x="77" y="1660"/>
                    </a:lnTo>
                    <a:lnTo>
                      <a:pt x="77" y="1657"/>
                    </a:lnTo>
                    <a:lnTo>
                      <a:pt x="79" y="1657"/>
                    </a:lnTo>
                    <a:lnTo>
                      <a:pt x="79" y="1655"/>
                    </a:lnTo>
                    <a:lnTo>
                      <a:pt x="82" y="1655"/>
                    </a:lnTo>
                    <a:lnTo>
                      <a:pt x="84" y="1655"/>
                    </a:lnTo>
                    <a:lnTo>
                      <a:pt x="84" y="1652"/>
                    </a:lnTo>
                    <a:lnTo>
                      <a:pt x="87" y="1652"/>
                    </a:lnTo>
                    <a:lnTo>
                      <a:pt x="89" y="1652"/>
                    </a:lnTo>
                    <a:lnTo>
                      <a:pt x="89" y="1650"/>
                    </a:lnTo>
                    <a:lnTo>
                      <a:pt x="92" y="1650"/>
                    </a:lnTo>
                    <a:lnTo>
                      <a:pt x="94" y="1647"/>
                    </a:lnTo>
                    <a:lnTo>
                      <a:pt x="97" y="1647"/>
                    </a:lnTo>
                    <a:lnTo>
                      <a:pt x="97" y="1645"/>
                    </a:lnTo>
                    <a:lnTo>
                      <a:pt x="99" y="1645"/>
                    </a:lnTo>
                    <a:lnTo>
                      <a:pt x="102" y="1642"/>
                    </a:lnTo>
                    <a:lnTo>
                      <a:pt x="104" y="1642"/>
                    </a:lnTo>
                    <a:lnTo>
                      <a:pt x="104" y="1640"/>
                    </a:lnTo>
                    <a:lnTo>
                      <a:pt x="107" y="1640"/>
                    </a:lnTo>
                    <a:lnTo>
                      <a:pt x="109" y="1637"/>
                    </a:lnTo>
                    <a:lnTo>
                      <a:pt x="112" y="1635"/>
                    </a:lnTo>
                    <a:lnTo>
                      <a:pt x="112" y="1632"/>
                    </a:lnTo>
                    <a:lnTo>
                      <a:pt x="114" y="1632"/>
                    </a:lnTo>
                    <a:lnTo>
                      <a:pt x="114" y="1630"/>
                    </a:lnTo>
                    <a:lnTo>
                      <a:pt x="117" y="1630"/>
                    </a:lnTo>
                    <a:lnTo>
                      <a:pt x="117" y="1627"/>
                    </a:lnTo>
                    <a:lnTo>
                      <a:pt x="119" y="1625"/>
                    </a:lnTo>
                    <a:lnTo>
                      <a:pt x="121" y="1622"/>
                    </a:lnTo>
                    <a:lnTo>
                      <a:pt x="124" y="1618"/>
                    </a:lnTo>
                    <a:lnTo>
                      <a:pt x="126" y="1613"/>
                    </a:lnTo>
                    <a:lnTo>
                      <a:pt x="129" y="1610"/>
                    </a:lnTo>
                    <a:lnTo>
                      <a:pt x="131" y="1605"/>
                    </a:lnTo>
                    <a:lnTo>
                      <a:pt x="134" y="1600"/>
                    </a:lnTo>
                    <a:lnTo>
                      <a:pt x="134" y="1598"/>
                    </a:lnTo>
                    <a:lnTo>
                      <a:pt x="134" y="1595"/>
                    </a:lnTo>
                    <a:lnTo>
                      <a:pt x="134" y="1593"/>
                    </a:lnTo>
                    <a:lnTo>
                      <a:pt x="136" y="1590"/>
                    </a:lnTo>
                    <a:lnTo>
                      <a:pt x="136" y="1588"/>
                    </a:lnTo>
                    <a:lnTo>
                      <a:pt x="136" y="1585"/>
                    </a:lnTo>
                    <a:lnTo>
                      <a:pt x="136" y="1580"/>
                    </a:lnTo>
                    <a:lnTo>
                      <a:pt x="136" y="1575"/>
                    </a:lnTo>
                    <a:lnTo>
                      <a:pt x="136" y="1570"/>
                    </a:lnTo>
                    <a:lnTo>
                      <a:pt x="136" y="1568"/>
                    </a:lnTo>
                    <a:lnTo>
                      <a:pt x="136" y="1563"/>
                    </a:lnTo>
                    <a:lnTo>
                      <a:pt x="136" y="1560"/>
                    </a:lnTo>
                    <a:lnTo>
                      <a:pt x="136" y="1558"/>
                    </a:lnTo>
                    <a:lnTo>
                      <a:pt x="136" y="1553"/>
                    </a:lnTo>
                    <a:lnTo>
                      <a:pt x="136" y="1550"/>
                    </a:lnTo>
                    <a:lnTo>
                      <a:pt x="136" y="1548"/>
                    </a:lnTo>
                    <a:lnTo>
                      <a:pt x="136" y="1545"/>
                    </a:lnTo>
                    <a:lnTo>
                      <a:pt x="136" y="1543"/>
                    </a:lnTo>
                    <a:lnTo>
                      <a:pt x="136" y="1541"/>
                    </a:lnTo>
                    <a:lnTo>
                      <a:pt x="136" y="1538"/>
                    </a:lnTo>
                    <a:lnTo>
                      <a:pt x="136" y="1536"/>
                    </a:lnTo>
                    <a:lnTo>
                      <a:pt x="136" y="1533"/>
                    </a:lnTo>
                    <a:lnTo>
                      <a:pt x="136" y="1531"/>
                    </a:lnTo>
                    <a:lnTo>
                      <a:pt x="136" y="1528"/>
                    </a:lnTo>
                    <a:lnTo>
                      <a:pt x="136" y="1526"/>
                    </a:lnTo>
                    <a:lnTo>
                      <a:pt x="136" y="1523"/>
                    </a:lnTo>
                    <a:lnTo>
                      <a:pt x="136" y="1521"/>
                    </a:lnTo>
                    <a:lnTo>
                      <a:pt x="136" y="1518"/>
                    </a:lnTo>
                    <a:lnTo>
                      <a:pt x="136" y="1516"/>
                    </a:lnTo>
                    <a:lnTo>
                      <a:pt x="136" y="1513"/>
                    </a:lnTo>
                    <a:lnTo>
                      <a:pt x="139" y="1513"/>
                    </a:lnTo>
                    <a:lnTo>
                      <a:pt x="139" y="1511"/>
                    </a:lnTo>
                    <a:lnTo>
                      <a:pt x="139" y="1508"/>
                    </a:lnTo>
                    <a:lnTo>
                      <a:pt x="139" y="1506"/>
                    </a:lnTo>
                    <a:lnTo>
                      <a:pt x="139" y="1503"/>
                    </a:lnTo>
                    <a:lnTo>
                      <a:pt x="139" y="1501"/>
                    </a:lnTo>
                    <a:lnTo>
                      <a:pt x="141" y="1501"/>
                    </a:lnTo>
                    <a:lnTo>
                      <a:pt x="141" y="1498"/>
                    </a:lnTo>
                    <a:lnTo>
                      <a:pt x="141" y="1496"/>
                    </a:lnTo>
                    <a:lnTo>
                      <a:pt x="144" y="1496"/>
                    </a:lnTo>
                    <a:lnTo>
                      <a:pt x="144" y="1493"/>
                    </a:lnTo>
                    <a:lnTo>
                      <a:pt x="146" y="1493"/>
                    </a:lnTo>
                    <a:lnTo>
                      <a:pt x="146" y="1491"/>
                    </a:lnTo>
                    <a:lnTo>
                      <a:pt x="146" y="1488"/>
                    </a:lnTo>
                    <a:lnTo>
                      <a:pt x="149" y="1486"/>
                    </a:lnTo>
                    <a:lnTo>
                      <a:pt x="149" y="1483"/>
                    </a:lnTo>
                    <a:lnTo>
                      <a:pt x="151" y="1481"/>
                    </a:lnTo>
                    <a:lnTo>
                      <a:pt x="151" y="1478"/>
                    </a:lnTo>
                    <a:lnTo>
                      <a:pt x="151" y="1476"/>
                    </a:lnTo>
                    <a:lnTo>
                      <a:pt x="154" y="1476"/>
                    </a:lnTo>
                    <a:lnTo>
                      <a:pt x="154" y="1473"/>
                    </a:lnTo>
                    <a:lnTo>
                      <a:pt x="154" y="1471"/>
                    </a:lnTo>
                    <a:lnTo>
                      <a:pt x="154" y="1468"/>
                    </a:lnTo>
                    <a:lnTo>
                      <a:pt x="156" y="1468"/>
                    </a:lnTo>
                    <a:lnTo>
                      <a:pt x="156" y="1471"/>
                    </a:lnTo>
                    <a:lnTo>
                      <a:pt x="154" y="1471"/>
                    </a:lnTo>
                    <a:lnTo>
                      <a:pt x="156" y="1471"/>
                    </a:lnTo>
                    <a:lnTo>
                      <a:pt x="156" y="1468"/>
                    </a:lnTo>
                    <a:lnTo>
                      <a:pt x="156" y="1466"/>
                    </a:lnTo>
                    <a:lnTo>
                      <a:pt x="156" y="1463"/>
                    </a:lnTo>
                    <a:lnTo>
                      <a:pt x="159" y="1463"/>
                    </a:lnTo>
                    <a:lnTo>
                      <a:pt x="159" y="1466"/>
                    </a:lnTo>
                    <a:lnTo>
                      <a:pt x="159" y="1468"/>
                    </a:lnTo>
                    <a:lnTo>
                      <a:pt x="159" y="1466"/>
                    </a:lnTo>
                    <a:lnTo>
                      <a:pt x="161" y="1468"/>
                    </a:lnTo>
                    <a:lnTo>
                      <a:pt x="159" y="1468"/>
                    </a:lnTo>
                    <a:lnTo>
                      <a:pt x="159" y="1471"/>
                    </a:lnTo>
                    <a:lnTo>
                      <a:pt x="161" y="1471"/>
                    </a:lnTo>
                    <a:lnTo>
                      <a:pt x="161" y="1468"/>
                    </a:lnTo>
                    <a:lnTo>
                      <a:pt x="164" y="1468"/>
                    </a:lnTo>
                    <a:lnTo>
                      <a:pt x="164" y="1466"/>
                    </a:lnTo>
                    <a:lnTo>
                      <a:pt x="166" y="1466"/>
                    </a:lnTo>
                    <a:lnTo>
                      <a:pt x="166" y="1463"/>
                    </a:lnTo>
                    <a:lnTo>
                      <a:pt x="164" y="1461"/>
                    </a:lnTo>
                    <a:lnTo>
                      <a:pt x="164" y="1459"/>
                    </a:lnTo>
                    <a:lnTo>
                      <a:pt x="161" y="1459"/>
                    </a:lnTo>
                    <a:lnTo>
                      <a:pt x="159" y="1459"/>
                    </a:lnTo>
                    <a:lnTo>
                      <a:pt x="156" y="1459"/>
                    </a:lnTo>
                    <a:lnTo>
                      <a:pt x="156" y="1461"/>
                    </a:lnTo>
                    <a:lnTo>
                      <a:pt x="156" y="1459"/>
                    </a:lnTo>
                    <a:lnTo>
                      <a:pt x="154" y="1459"/>
                    </a:lnTo>
                    <a:lnTo>
                      <a:pt x="154" y="1461"/>
                    </a:lnTo>
                    <a:lnTo>
                      <a:pt x="154" y="1463"/>
                    </a:lnTo>
                    <a:lnTo>
                      <a:pt x="154" y="1466"/>
                    </a:lnTo>
                    <a:lnTo>
                      <a:pt x="154" y="1463"/>
                    </a:lnTo>
                    <a:lnTo>
                      <a:pt x="151" y="1463"/>
                    </a:lnTo>
                    <a:lnTo>
                      <a:pt x="149" y="1463"/>
                    </a:lnTo>
                    <a:lnTo>
                      <a:pt x="149" y="1461"/>
                    </a:lnTo>
                    <a:lnTo>
                      <a:pt x="149" y="1459"/>
                    </a:lnTo>
                    <a:lnTo>
                      <a:pt x="151" y="1459"/>
                    </a:lnTo>
                    <a:lnTo>
                      <a:pt x="154" y="1459"/>
                    </a:lnTo>
                    <a:lnTo>
                      <a:pt x="154" y="1456"/>
                    </a:lnTo>
                    <a:lnTo>
                      <a:pt x="151" y="1459"/>
                    </a:lnTo>
                    <a:lnTo>
                      <a:pt x="151" y="1456"/>
                    </a:lnTo>
                    <a:lnTo>
                      <a:pt x="154" y="1456"/>
                    </a:lnTo>
                    <a:lnTo>
                      <a:pt x="154" y="1454"/>
                    </a:lnTo>
                    <a:lnTo>
                      <a:pt x="151" y="1454"/>
                    </a:lnTo>
                    <a:lnTo>
                      <a:pt x="151" y="1451"/>
                    </a:lnTo>
                    <a:lnTo>
                      <a:pt x="154" y="1451"/>
                    </a:lnTo>
                    <a:lnTo>
                      <a:pt x="156" y="1449"/>
                    </a:lnTo>
                    <a:lnTo>
                      <a:pt x="159" y="1449"/>
                    </a:lnTo>
                    <a:lnTo>
                      <a:pt x="159" y="1446"/>
                    </a:lnTo>
                    <a:lnTo>
                      <a:pt x="161" y="1444"/>
                    </a:lnTo>
                    <a:lnTo>
                      <a:pt x="161" y="1441"/>
                    </a:lnTo>
                    <a:lnTo>
                      <a:pt x="164" y="1439"/>
                    </a:lnTo>
                    <a:lnTo>
                      <a:pt x="164" y="1436"/>
                    </a:lnTo>
                    <a:lnTo>
                      <a:pt x="166" y="1434"/>
                    </a:lnTo>
                    <a:lnTo>
                      <a:pt x="166" y="1431"/>
                    </a:lnTo>
                    <a:lnTo>
                      <a:pt x="169" y="1431"/>
                    </a:lnTo>
                    <a:lnTo>
                      <a:pt x="169" y="1429"/>
                    </a:lnTo>
                    <a:lnTo>
                      <a:pt x="169" y="1426"/>
                    </a:lnTo>
                    <a:lnTo>
                      <a:pt x="171" y="1426"/>
                    </a:lnTo>
                    <a:lnTo>
                      <a:pt x="171" y="1424"/>
                    </a:lnTo>
                    <a:lnTo>
                      <a:pt x="171" y="1421"/>
                    </a:lnTo>
                    <a:lnTo>
                      <a:pt x="174" y="1421"/>
                    </a:lnTo>
                    <a:lnTo>
                      <a:pt x="174" y="1419"/>
                    </a:lnTo>
                    <a:lnTo>
                      <a:pt x="176" y="1419"/>
                    </a:lnTo>
                    <a:lnTo>
                      <a:pt x="176" y="1416"/>
                    </a:lnTo>
                    <a:lnTo>
                      <a:pt x="176" y="1414"/>
                    </a:lnTo>
                    <a:lnTo>
                      <a:pt x="179" y="1414"/>
                    </a:lnTo>
                    <a:lnTo>
                      <a:pt x="179" y="1411"/>
                    </a:lnTo>
                    <a:lnTo>
                      <a:pt x="179" y="1409"/>
                    </a:lnTo>
                    <a:lnTo>
                      <a:pt x="179" y="1406"/>
                    </a:lnTo>
                    <a:lnTo>
                      <a:pt x="181" y="1404"/>
                    </a:lnTo>
                    <a:lnTo>
                      <a:pt x="181" y="1401"/>
                    </a:lnTo>
                    <a:lnTo>
                      <a:pt x="181" y="1399"/>
                    </a:lnTo>
                    <a:lnTo>
                      <a:pt x="184" y="1396"/>
                    </a:lnTo>
                    <a:lnTo>
                      <a:pt x="184" y="1394"/>
                    </a:lnTo>
                    <a:lnTo>
                      <a:pt x="186" y="1394"/>
                    </a:lnTo>
                    <a:lnTo>
                      <a:pt x="186" y="1391"/>
                    </a:lnTo>
                    <a:lnTo>
                      <a:pt x="189" y="1391"/>
                    </a:lnTo>
                    <a:lnTo>
                      <a:pt x="189" y="1389"/>
                    </a:lnTo>
                    <a:lnTo>
                      <a:pt x="191" y="1389"/>
                    </a:lnTo>
                    <a:lnTo>
                      <a:pt x="191" y="1386"/>
                    </a:lnTo>
                    <a:lnTo>
                      <a:pt x="191" y="1384"/>
                    </a:lnTo>
                    <a:lnTo>
                      <a:pt x="194" y="1384"/>
                    </a:lnTo>
                    <a:lnTo>
                      <a:pt x="194" y="1386"/>
                    </a:lnTo>
                    <a:lnTo>
                      <a:pt x="194" y="1389"/>
                    </a:lnTo>
                    <a:lnTo>
                      <a:pt x="191" y="1389"/>
                    </a:lnTo>
                    <a:lnTo>
                      <a:pt x="191" y="1391"/>
                    </a:lnTo>
                    <a:lnTo>
                      <a:pt x="189" y="1391"/>
                    </a:lnTo>
                    <a:lnTo>
                      <a:pt x="189" y="1394"/>
                    </a:lnTo>
                    <a:lnTo>
                      <a:pt x="186" y="1394"/>
                    </a:lnTo>
                    <a:lnTo>
                      <a:pt x="186" y="1396"/>
                    </a:lnTo>
                    <a:lnTo>
                      <a:pt x="184" y="1396"/>
                    </a:lnTo>
                    <a:lnTo>
                      <a:pt x="184" y="1399"/>
                    </a:lnTo>
                    <a:lnTo>
                      <a:pt x="184" y="1401"/>
                    </a:lnTo>
                    <a:lnTo>
                      <a:pt x="181" y="1404"/>
                    </a:lnTo>
                    <a:lnTo>
                      <a:pt x="181" y="1406"/>
                    </a:lnTo>
                    <a:lnTo>
                      <a:pt x="181" y="1409"/>
                    </a:lnTo>
                    <a:lnTo>
                      <a:pt x="184" y="1409"/>
                    </a:lnTo>
                    <a:lnTo>
                      <a:pt x="184" y="1411"/>
                    </a:lnTo>
                    <a:lnTo>
                      <a:pt x="186" y="1411"/>
                    </a:lnTo>
                    <a:lnTo>
                      <a:pt x="189" y="1411"/>
                    </a:lnTo>
                    <a:lnTo>
                      <a:pt x="189" y="1409"/>
                    </a:lnTo>
                    <a:lnTo>
                      <a:pt x="189" y="1411"/>
                    </a:lnTo>
                    <a:lnTo>
                      <a:pt x="191" y="1411"/>
                    </a:lnTo>
                    <a:lnTo>
                      <a:pt x="191" y="1409"/>
                    </a:lnTo>
                    <a:lnTo>
                      <a:pt x="191" y="1411"/>
                    </a:lnTo>
                    <a:lnTo>
                      <a:pt x="194" y="1411"/>
                    </a:lnTo>
                    <a:lnTo>
                      <a:pt x="191" y="1411"/>
                    </a:lnTo>
                    <a:lnTo>
                      <a:pt x="194" y="1411"/>
                    </a:lnTo>
                    <a:lnTo>
                      <a:pt x="196" y="1411"/>
                    </a:lnTo>
                    <a:lnTo>
                      <a:pt x="194" y="1411"/>
                    </a:lnTo>
                    <a:lnTo>
                      <a:pt x="196" y="1411"/>
                    </a:lnTo>
                    <a:lnTo>
                      <a:pt x="198" y="1411"/>
                    </a:lnTo>
                    <a:lnTo>
                      <a:pt x="198" y="1409"/>
                    </a:lnTo>
                    <a:lnTo>
                      <a:pt x="198" y="1406"/>
                    </a:lnTo>
                    <a:lnTo>
                      <a:pt x="201" y="1406"/>
                    </a:lnTo>
                    <a:lnTo>
                      <a:pt x="201" y="1404"/>
                    </a:lnTo>
                    <a:lnTo>
                      <a:pt x="201" y="1401"/>
                    </a:lnTo>
                    <a:lnTo>
                      <a:pt x="201" y="1399"/>
                    </a:lnTo>
                    <a:lnTo>
                      <a:pt x="201" y="1396"/>
                    </a:lnTo>
                    <a:lnTo>
                      <a:pt x="198" y="1396"/>
                    </a:lnTo>
                    <a:lnTo>
                      <a:pt x="198" y="1394"/>
                    </a:lnTo>
                    <a:lnTo>
                      <a:pt x="198" y="1391"/>
                    </a:lnTo>
                    <a:lnTo>
                      <a:pt x="196" y="1391"/>
                    </a:lnTo>
                    <a:lnTo>
                      <a:pt x="198" y="1391"/>
                    </a:lnTo>
                    <a:lnTo>
                      <a:pt x="196" y="1389"/>
                    </a:lnTo>
                    <a:lnTo>
                      <a:pt x="196" y="1386"/>
                    </a:lnTo>
                    <a:lnTo>
                      <a:pt x="194" y="1386"/>
                    </a:lnTo>
                    <a:lnTo>
                      <a:pt x="194" y="1384"/>
                    </a:lnTo>
                    <a:lnTo>
                      <a:pt x="194" y="1382"/>
                    </a:lnTo>
                    <a:lnTo>
                      <a:pt x="191" y="1379"/>
                    </a:lnTo>
                    <a:lnTo>
                      <a:pt x="189" y="1377"/>
                    </a:lnTo>
                    <a:lnTo>
                      <a:pt x="189" y="1374"/>
                    </a:lnTo>
                    <a:lnTo>
                      <a:pt x="186" y="1374"/>
                    </a:lnTo>
                    <a:lnTo>
                      <a:pt x="184" y="1372"/>
                    </a:lnTo>
                    <a:lnTo>
                      <a:pt x="184" y="1369"/>
                    </a:lnTo>
                    <a:lnTo>
                      <a:pt x="186" y="1369"/>
                    </a:lnTo>
                    <a:lnTo>
                      <a:pt x="186" y="1372"/>
                    </a:lnTo>
                    <a:lnTo>
                      <a:pt x="189" y="1372"/>
                    </a:lnTo>
                    <a:lnTo>
                      <a:pt x="189" y="1369"/>
                    </a:lnTo>
                    <a:lnTo>
                      <a:pt x="186" y="1369"/>
                    </a:lnTo>
                    <a:lnTo>
                      <a:pt x="186" y="1367"/>
                    </a:lnTo>
                    <a:lnTo>
                      <a:pt x="184" y="1367"/>
                    </a:lnTo>
                    <a:lnTo>
                      <a:pt x="181" y="1364"/>
                    </a:lnTo>
                    <a:lnTo>
                      <a:pt x="181" y="1367"/>
                    </a:lnTo>
                    <a:lnTo>
                      <a:pt x="181" y="1369"/>
                    </a:lnTo>
                    <a:lnTo>
                      <a:pt x="184" y="1369"/>
                    </a:lnTo>
                    <a:lnTo>
                      <a:pt x="181" y="1369"/>
                    </a:lnTo>
                    <a:lnTo>
                      <a:pt x="179" y="1369"/>
                    </a:lnTo>
                    <a:lnTo>
                      <a:pt x="179" y="1367"/>
                    </a:lnTo>
                    <a:lnTo>
                      <a:pt x="176" y="1367"/>
                    </a:lnTo>
                    <a:lnTo>
                      <a:pt x="176" y="1364"/>
                    </a:lnTo>
                    <a:lnTo>
                      <a:pt x="174" y="1364"/>
                    </a:lnTo>
                    <a:lnTo>
                      <a:pt x="171" y="1362"/>
                    </a:lnTo>
                    <a:lnTo>
                      <a:pt x="169" y="1362"/>
                    </a:lnTo>
                    <a:lnTo>
                      <a:pt x="169" y="1364"/>
                    </a:lnTo>
                    <a:lnTo>
                      <a:pt x="169" y="1367"/>
                    </a:lnTo>
                    <a:lnTo>
                      <a:pt x="171" y="1367"/>
                    </a:lnTo>
                    <a:lnTo>
                      <a:pt x="171" y="1369"/>
                    </a:lnTo>
                    <a:lnTo>
                      <a:pt x="171" y="1372"/>
                    </a:lnTo>
                    <a:lnTo>
                      <a:pt x="171" y="1369"/>
                    </a:lnTo>
                    <a:lnTo>
                      <a:pt x="169" y="1369"/>
                    </a:lnTo>
                    <a:lnTo>
                      <a:pt x="169" y="1367"/>
                    </a:lnTo>
                    <a:lnTo>
                      <a:pt x="169" y="1364"/>
                    </a:lnTo>
                    <a:lnTo>
                      <a:pt x="169" y="1362"/>
                    </a:lnTo>
                    <a:lnTo>
                      <a:pt x="166" y="1359"/>
                    </a:lnTo>
                    <a:lnTo>
                      <a:pt x="166" y="1357"/>
                    </a:lnTo>
                    <a:lnTo>
                      <a:pt x="166" y="1354"/>
                    </a:lnTo>
                    <a:lnTo>
                      <a:pt x="169" y="1352"/>
                    </a:lnTo>
                    <a:lnTo>
                      <a:pt x="169" y="1349"/>
                    </a:lnTo>
                    <a:lnTo>
                      <a:pt x="171" y="1349"/>
                    </a:lnTo>
                    <a:lnTo>
                      <a:pt x="171" y="1347"/>
                    </a:lnTo>
                    <a:lnTo>
                      <a:pt x="174" y="1347"/>
                    </a:lnTo>
                    <a:lnTo>
                      <a:pt x="174" y="1344"/>
                    </a:lnTo>
                    <a:lnTo>
                      <a:pt x="176" y="1342"/>
                    </a:lnTo>
                    <a:lnTo>
                      <a:pt x="176" y="1339"/>
                    </a:lnTo>
                    <a:lnTo>
                      <a:pt x="179" y="1339"/>
                    </a:lnTo>
                    <a:lnTo>
                      <a:pt x="179" y="1342"/>
                    </a:lnTo>
                    <a:lnTo>
                      <a:pt x="176" y="1342"/>
                    </a:lnTo>
                    <a:lnTo>
                      <a:pt x="176" y="1344"/>
                    </a:lnTo>
                    <a:lnTo>
                      <a:pt x="174" y="1344"/>
                    </a:lnTo>
                    <a:lnTo>
                      <a:pt x="174" y="1347"/>
                    </a:lnTo>
                    <a:lnTo>
                      <a:pt x="174" y="1349"/>
                    </a:lnTo>
                    <a:lnTo>
                      <a:pt x="171" y="1349"/>
                    </a:lnTo>
                    <a:lnTo>
                      <a:pt x="171" y="1352"/>
                    </a:lnTo>
                    <a:lnTo>
                      <a:pt x="169" y="1352"/>
                    </a:lnTo>
                    <a:lnTo>
                      <a:pt x="169" y="1354"/>
                    </a:lnTo>
                    <a:lnTo>
                      <a:pt x="169" y="1352"/>
                    </a:lnTo>
                    <a:lnTo>
                      <a:pt x="171" y="1352"/>
                    </a:lnTo>
                    <a:lnTo>
                      <a:pt x="171" y="1354"/>
                    </a:lnTo>
                    <a:lnTo>
                      <a:pt x="171" y="1352"/>
                    </a:lnTo>
                    <a:lnTo>
                      <a:pt x="174" y="1352"/>
                    </a:lnTo>
                    <a:lnTo>
                      <a:pt x="174" y="1354"/>
                    </a:lnTo>
                    <a:lnTo>
                      <a:pt x="176" y="1354"/>
                    </a:lnTo>
                    <a:lnTo>
                      <a:pt x="176" y="1357"/>
                    </a:lnTo>
                    <a:lnTo>
                      <a:pt x="176" y="1354"/>
                    </a:lnTo>
                    <a:lnTo>
                      <a:pt x="179" y="1354"/>
                    </a:lnTo>
                    <a:lnTo>
                      <a:pt x="179" y="1357"/>
                    </a:lnTo>
                    <a:lnTo>
                      <a:pt x="181" y="1357"/>
                    </a:lnTo>
                    <a:lnTo>
                      <a:pt x="181" y="1354"/>
                    </a:lnTo>
                    <a:lnTo>
                      <a:pt x="184" y="1354"/>
                    </a:lnTo>
                    <a:lnTo>
                      <a:pt x="184" y="1352"/>
                    </a:lnTo>
                    <a:lnTo>
                      <a:pt x="186" y="1352"/>
                    </a:lnTo>
                    <a:lnTo>
                      <a:pt x="189" y="1352"/>
                    </a:lnTo>
                    <a:lnTo>
                      <a:pt x="186" y="1352"/>
                    </a:lnTo>
                    <a:lnTo>
                      <a:pt x="184" y="1354"/>
                    </a:lnTo>
                    <a:lnTo>
                      <a:pt x="184" y="1357"/>
                    </a:lnTo>
                    <a:lnTo>
                      <a:pt x="186" y="1357"/>
                    </a:lnTo>
                    <a:lnTo>
                      <a:pt x="189" y="1357"/>
                    </a:lnTo>
                    <a:lnTo>
                      <a:pt x="189" y="1359"/>
                    </a:lnTo>
                    <a:lnTo>
                      <a:pt x="191" y="1359"/>
                    </a:lnTo>
                    <a:lnTo>
                      <a:pt x="194" y="1359"/>
                    </a:lnTo>
                    <a:lnTo>
                      <a:pt x="196" y="1357"/>
                    </a:lnTo>
                    <a:lnTo>
                      <a:pt x="198" y="1359"/>
                    </a:lnTo>
                    <a:lnTo>
                      <a:pt x="198" y="1357"/>
                    </a:lnTo>
                    <a:lnTo>
                      <a:pt x="196" y="1357"/>
                    </a:lnTo>
                    <a:lnTo>
                      <a:pt x="196" y="1354"/>
                    </a:lnTo>
                    <a:lnTo>
                      <a:pt x="196" y="1352"/>
                    </a:lnTo>
                    <a:lnTo>
                      <a:pt x="198" y="1352"/>
                    </a:lnTo>
                    <a:lnTo>
                      <a:pt x="196" y="1352"/>
                    </a:lnTo>
                    <a:lnTo>
                      <a:pt x="196" y="1354"/>
                    </a:lnTo>
                    <a:lnTo>
                      <a:pt x="196" y="1352"/>
                    </a:lnTo>
                    <a:lnTo>
                      <a:pt x="196" y="1354"/>
                    </a:lnTo>
                    <a:lnTo>
                      <a:pt x="194" y="1354"/>
                    </a:lnTo>
                    <a:lnTo>
                      <a:pt x="194" y="1357"/>
                    </a:lnTo>
                    <a:lnTo>
                      <a:pt x="196" y="1357"/>
                    </a:lnTo>
                    <a:lnTo>
                      <a:pt x="194" y="1359"/>
                    </a:lnTo>
                    <a:lnTo>
                      <a:pt x="191" y="1359"/>
                    </a:lnTo>
                    <a:lnTo>
                      <a:pt x="191" y="1357"/>
                    </a:lnTo>
                    <a:lnTo>
                      <a:pt x="194" y="1357"/>
                    </a:lnTo>
                    <a:lnTo>
                      <a:pt x="194" y="1354"/>
                    </a:lnTo>
                    <a:lnTo>
                      <a:pt x="194" y="1352"/>
                    </a:lnTo>
                    <a:lnTo>
                      <a:pt x="196" y="1352"/>
                    </a:lnTo>
                    <a:lnTo>
                      <a:pt x="196" y="1349"/>
                    </a:lnTo>
                    <a:lnTo>
                      <a:pt x="194" y="1349"/>
                    </a:lnTo>
                    <a:lnTo>
                      <a:pt x="194" y="1347"/>
                    </a:lnTo>
                    <a:lnTo>
                      <a:pt x="194" y="1344"/>
                    </a:lnTo>
                    <a:lnTo>
                      <a:pt x="194" y="1342"/>
                    </a:lnTo>
                    <a:lnTo>
                      <a:pt x="194" y="1344"/>
                    </a:lnTo>
                    <a:lnTo>
                      <a:pt x="191" y="1344"/>
                    </a:lnTo>
                    <a:lnTo>
                      <a:pt x="191" y="1342"/>
                    </a:lnTo>
                    <a:lnTo>
                      <a:pt x="194" y="1342"/>
                    </a:lnTo>
                    <a:lnTo>
                      <a:pt x="194" y="1339"/>
                    </a:lnTo>
                    <a:lnTo>
                      <a:pt x="191" y="1339"/>
                    </a:lnTo>
                    <a:lnTo>
                      <a:pt x="191" y="1342"/>
                    </a:lnTo>
                    <a:lnTo>
                      <a:pt x="189" y="1342"/>
                    </a:lnTo>
                    <a:lnTo>
                      <a:pt x="189" y="1344"/>
                    </a:lnTo>
                    <a:lnTo>
                      <a:pt x="186" y="1344"/>
                    </a:lnTo>
                    <a:lnTo>
                      <a:pt x="186" y="1347"/>
                    </a:lnTo>
                    <a:lnTo>
                      <a:pt x="184" y="1347"/>
                    </a:lnTo>
                    <a:lnTo>
                      <a:pt x="181" y="1347"/>
                    </a:lnTo>
                    <a:lnTo>
                      <a:pt x="181" y="1349"/>
                    </a:lnTo>
                    <a:lnTo>
                      <a:pt x="179" y="1349"/>
                    </a:lnTo>
                    <a:lnTo>
                      <a:pt x="179" y="1347"/>
                    </a:lnTo>
                    <a:lnTo>
                      <a:pt x="179" y="1344"/>
                    </a:lnTo>
                    <a:lnTo>
                      <a:pt x="181" y="1344"/>
                    </a:lnTo>
                    <a:lnTo>
                      <a:pt x="184" y="1342"/>
                    </a:lnTo>
                    <a:lnTo>
                      <a:pt x="186" y="1342"/>
                    </a:lnTo>
                    <a:lnTo>
                      <a:pt x="186" y="1339"/>
                    </a:lnTo>
                    <a:lnTo>
                      <a:pt x="189" y="1339"/>
                    </a:lnTo>
                    <a:lnTo>
                      <a:pt x="189" y="1337"/>
                    </a:lnTo>
                    <a:lnTo>
                      <a:pt x="191" y="1337"/>
                    </a:lnTo>
                    <a:lnTo>
                      <a:pt x="191" y="1334"/>
                    </a:lnTo>
                    <a:lnTo>
                      <a:pt x="189" y="1334"/>
                    </a:lnTo>
                    <a:lnTo>
                      <a:pt x="189" y="1337"/>
                    </a:lnTo>
                    <a:lnTo>
                      <a:pt x="186" y="1337"/>
                    </a:lnTo>
                    <a:lnTo>
                      <a:pt x="184" y="1337"/>
                    </a:lnTo>
                    <a:lnTo>
                      <a:pt x="184" y="1339"/>
                    </a:lnTo>
                    <a:lnTo>
                      <a:pt x="181" y="1339"/>
                    </a:lnTo>
                    <a:lnTo>
                      <a:pt x="179" y="1342"/>
                    </a:lnTo>
                    <a:lnTo>
                      <a:pt x="179" y="1339"/>
                    </a:lnTo>
                    <a:lnTo>
                      <a:pt x="181" y="1339"/>
                    </a:lnTo>
                    <a:lnTo>
                      <a:pt x="184" y="1337"/>
                    </a:lnTo>
                    <a:lnTo>
                      <a:pt x="186" y="1337"/>
                    </a:lnTo>
                    <a:lnTo>
                      <a:pt x="186" y="1334"/>
                    </a:lnTo>
                    <a:lnTo>
                      <a:pt x="189" y="1334"/>
                    </a:lnTo>
                    <a:lnTo>
                      <a:pt x="191" y="1332"/>
                    </a:lnTo>
                    <a:lnTo>
                      <a:pt x="194" y="1332"/>
                    </a:lnTo>
                    <a:lnTo>
                      <a:pt x="194" y="1329"/>
                    </a:lnTo>
                    <a:lnTo>
                      <a:pt x="196" y="1329"/>
                    </a:lnTo>
                    <a:lnTo>
                      <a:pt x="196" y="1327"/>
                    </a:lnTo>
                    <a:lnTo>
                      <a:pt x="198" y="1327"/>
                    </a:lnTo>
                    <a:lnTo>
                      <a:pt x="198" y="1324"/>
                    </a:lnTo>
                    <a:lnTo>
                      <a:pt x="201" y="1324"/>
                    </a:lnTo>
                    <a:lnTo>
                      <a:pt x="203" y="1324"/>
                    </a:lnTo>
                    <a:lnTo>
                      <a:pt x="206" y="1322"/>
                    </a:lnTo>
                    <a:lnTo>
                      <a:pt x="208" y="1319"/>
                    </a:lnTo>
                    <a:lnTo>
                      <a:pt x="211" y="1319"/>
                    </a:lnTo>
                    <a:lnTo>
                      <a:pt x="213" y="1317"/>
                    </a:lnTo>
                    <a:lnTo>
                      <a:pt x="216" y="1314"/>
                    </a:lnTo>
                    <a:lnTo>
                      <a:pt x="218" y="1314"/>
                    </a:lnTo>
                    <a:lnTo>
                      <a:pt x="221" y="1312"/>
                    </a:lnTo>
                    <a:lnTo>
                      <a:pt x="223" y="1312"/>
                    </a:lnTo>
                    <a:lnTo>
                      <a:pt x="223" y="1309"/>
                    </a:lnTo>
                    <a:lnTo>
                      <a:pt x="226" y="1309"/>
                    </a:lnTo>
                    <a:lnTo>
                      <a:pt x="228" y="1309"/>
                    </a:lnTo>
                    <a:lnTo>
                      <a:pt x="228" y="1307"/>
                    </a:lnTo>
                    <a:lnTo>
                      <a:pt x="231" y="1307"/>
                    </a:lnTo>
                    <a:lnTo>
                      <a:pt x="233" y="1305"/>
                    </a:lnTo>
                    <a:lnTo>
                      <a:pt x="233" y="1307"/>
                    </a:lnTo>
                    <a:lnTo>
                      <a:pt x="231" y="1307"/>
                    </a:lnTo>
                    <a:lnTo>
                      <a:pt x="228" y="1309"/>
                    </a:lnTo>
                    <a:lnTo>
                      <a:pt x="226" y="1312"/>
                    </a:lnTo>
                    <a:lnTo>
                      <a:pt x="223" y="1312"/>
                    </a:lnTo>
                    <a:lnTo>
                      <a:pt x="221" y="1312"/>
                    </a:lnTo>
                    <a:lnTo>
                      <a:pt x="218" y="1314"/>
                    </a:lnTo>
                    <a:lnTo>
                      <a:pt x="216" y="1317"/>
                    </a:lnTo>
                    <a:lnTo>
                      <a:pt x="213" y="1317"/>
                    </a:lnTo>
                    <a:lnTo>
                      <a:pt x="211" y="1319"/>
                    </a:lnTo>
                    <a:lnTo>
                      <a:pt x="208" y="1319"/>
                    </a:lnTo>
                    <a:lnTo>
                      <a:pt x="208" y="1322"/>
                    </a:lnTo>
                    <a:lnTo>
                      <a:pt x="208" y="1324"/>
                    </a:lnTo>
                    <a:lnTo>
                      <a:pt x="206" y="1322"/>
                    </a:lnTo>
                    <a:lnTo>
                      <a:pt x="206" y="1324"/>
                    </a:lnTo>
                    <a:lnTo>
                      <a:pt x="203" y="1324"/>
                    </a:lnTo>
                    <a:lnTo>
                      <a:pt x="206" y="1324"/>
                    </a:lnTo>
                    <a:lnTo>
                      <a:pt x="208" y="1324"/>
                    </a:lnTo>
                    <a:lnTo>
                      <a:pt x="208" y="1327"/>
                    </a:lnTo>
                    <a:lnTo>
                      <a:pt x="208" y="1329"/>
                    </a:lnTo>
                    <a:lnTo>
                      <a:pt x="211" y="1329"/>
                    </a:lnTo>
                    <a:lnTo>
                      <a:pt x="211" y="1332"/>
                    </a:lnTo>
                    <a:lnTo>
                      <a:pt x="213" y="1332"/>
                    </a:lnTo>
                    <a:lnTo>
                      <a:pt x="218" y="1334"/>
                    </a:lnTo>
                    <a:lnTo>
                      <a:pt x="221" y="1334"/>
                    </a:lnTo>
                    <a:lnTo>
                      <a:pt x="223" y="1334"/>
                    </a:lnTo>
                    <a:lnTo>
                      <a:pt x="226" y="1334"/>
                    </a:lnTo>
                    <a:lnTo>
                      <a:pt x="228" y="1334"/>
                    </a:lnTo>
                    <a:lnTo>
                      <a:pt x="228" y="1332"/>
                    </a:lnTo>
                    <a:lnTo>
                      <a:pt x="228" y="1329"/>
                    </a:lnTo>
                    <a:lnTo>
                      <a:pt x="231" y="1329"/>
                    </a:lnTo>
                    <a:lnTo>
                      <a:pt x="231" y="1332"/>
                    </a:lnTo>
                    <a:lnTo>
                      <a:pt x="231" y="1329"/>
                    </a:lnTo>
                    <a:lnTo>
                      <a:pt x="231" y="1332"/>
                    </a:lnTo>
                    <a:lnTo>
                      <a:pt x="231" y="1329"/>
                    </a:lnTo>
                    <a:lnTo>
                      <a:pt x="233" y="1327"/>
                    </a:lnTo>
                    <a:lnTo>
                      <a:pt x="236" y="1327"/>
                    </a:lnTo>
                    <a:lnTo>
                      <a:pt x="233" y="1327"/>
                    </a:lnTo>
                    <a:lnTo>
                      <a:pt x="233" y="1329"/>
                    </a:lnTo>
                    <a:lnTo>
                      <a:pt x="231" y="1329"/>
                    </a:lnTo>
                    <a:lnTo>
                      <a:pt x="233" y="1329"/>
                    </a:lnTo>
                    <a:lnTo>
                      <a:pt x="233" y="1332"/>
                    </a:lnTo>
                    <a:lnTo>
                      <a:pt x="236" y="1332"/>
                    </a:lnTo>
                    <a:lnTo>
                      <a:pt x="236" y="1334"/>
                    </a:lnTo>
                    <a:lnTo>
                      <a:pt x="233" y="1334"/>
                    </a:lnTo>
                    <a:lnTo>
                      <a:pt x="233" y="1332"/>
                    </a:lnTo>
                    <a:lnTo>
                      <a:pt x="233" y="1334"/>
                    </a:lnTo>
                    <a:lnTo>
                      <a:pt x="236" y="1334"/>
                    </a:lnTo>
                    <a:lnTo>
                      <a:pt x="236" y="1332"/>
                    </a:lnTo>
                    <a:lnTo>
                      <a:pt x="238" y="1332"/>
                    </a:lnTo>
                    <a:lnTo>
                      <a:pt x="238" y="1334"/>
                    </a:lnTo>
                    <a:lnTo>
                      <a:pt x="241" y="1334"/>
                    </a:lnTo>
                    <a:lnTo>
                      <a:pt x="241" y="1337"/>
                    </a:lnTo>
                    <a:lnTo>
                      <a:pt x="243" y="1337"/>
                    </a:lnTo>
                    <a:lnTo>
                      <a:pt x="243" y="1334"/>
                    </a:lnTo>
                    <a:lnTo>
                      <a:pt x="246" y="1334"/>
                    </a:lnTo>
                    <a:lnTo>
                      <a:pt x="248" y="1334"/>
                    </a:lnTo>
                    <a:lnTo>
                      <a:pt x="248" y="1332"/>
                    </a:lnTo>
                    <a:lnTo>
                      <a:pt x="248" y="1329"/>
                    </a:lnTo>
                    <a:lnTo>
                      <a:pt x="248" y="1332"/>
                    </a:lnTo>
                    <a:lnTo>
                      <a:pt x="248" y="1329"/>
                    </a:lnTo>
                    <a:lnTo>
                      <a:pt x="248" y="1327"/>
                    </a:lnTo>
                    <a:lnTo>
                      <a:pt x="251" y="1327"/>
                    </a:lnTo>
                    <a:lnTo>
                      <a:pt x="251" y="1324"/>
                    </a:lnTo>
                    <a:lnTo>
                      <a:pt x="248" y="1324"/>
                    </a:lnTo>
                    <a:lnTo>
                      <a:pt x="251" y="1324"/>
                    </a:lnTo>
                    <a:lnTo>
                      <a:pt x="251" y="1322"/>
                    </a:lnTo>
                    <a:lnTo>
                      <a:pt x="253" y="1322"/>
                    </a:lnTo>
                    <a:lnTo>
                      <a:pt x="253" y="1319"/>
                    </a:lnTo>
                    <a:lnTo>
                      <a:pt x="253" y="1317"/>
                    </a:lnTo>
                    <a:lnTo>
                      <a:pt x="256" y="1317"/>
                    </a:lnTo>
                    <a:lnTo>
                      <a:pt x="256" y="1314"/>
                    </a:lnTo>
                    <a:lnTo>
                      <a:pt x="256" y="1317"/>
                    </a:lnTo>
                    <a:lnTo>
                      <a:pt x="253" y="1317"/>
                    </a:lnTo>
                    <a:lnTo>
                      <a:pt x="251" y="1317"/>
                    </a:lnTo>
                    <a:lnTo>
                      <a:pt x="248" y="1317"/>
                    </a:lnTo>
                    <a:lnTo>
                      <a:pt x="248" y="1319"/>
                    </a:lnTo>
                    <a:lnTo>
                      <a:pt x="246" y="1319"/>
                    </a:lnTo>
                    <a:lnTo>
                      <a:pt x="246" y="1317"/>
                    </a:lnTo>
                    <a:lnTo>
                      <a:pt x="246" y="1314"/>
                    </a:lnTo>
                    <a:lnTo>
                      <a:pt x="248" y="1314"/>
                    </a:lnTo>
                    <a:lnTo>
                      <a:pt x="251" y="1314"/>
                    </a:lnTo>
                    <a:lnTo>
                      <a:pt x="251" y="1312"/>
                    </a:lnTo>
                    <a:lnTo>
                      <a:pt x="253" y="1312"/>
                    </a:lnTo>
                    <a:lnTo>
                      <a:pt x="253" y="1309"/>
                    </a:lnTo>
                    <a:lnTo>
                      <a:pt x="256" y="1309"/>
                    </a:lnTo>
                    <a:lnTo>
                      <a:pt x="256" y="1307"/>
                    </a:lnTo>
                    <a:lnTo>
                      <a:pt x="258" y="1307"/>
                    </a:lnTo>
                    <a:lnTo>
                      <a:pt x="258" y="1305"/>
                    </a:lnTo>
                    <a:lnTo>
                      <a:pt x="261" y="1305"/>
                    </a:lnTo>
                    <a:lnTo>
                      <a:pt x="261" y="1302"/>
                    </a:lnTo>
                    <a:lnTo>
                      <a:pt x="263" y="1302"/>
                    </a:lnTo>
                    <a:lnTo>
                      <a:pt x="263" y="1300"/>
                    </a:lnTo>
                    <a:lnTo>
                      <a:pt x="266" y="1300"/>
                    </a:lnTo>
                    <a:lnTo>
                      <a:pt x="266" y="1297"/>
                    </a:lnTo>
                    <a:lnTo>
                      <a:pt x="268" y="1297"/>
                    </a:lnTo>
                    <a:lnTo>
                      <a:pt x="268" y="1295"/>
                    </a:lnTo>
                    <a:lnTo>
                      <a:pt x="271" y="1295"/>
                    </a:lnTo>
                    <a:lnTo>
                      <a:pt x="271" y="1292"/>
                    </a:lnTo>
                    <a:lnTo>
                      <a:pt x="271" y="1290"/>
                    </a:lnTo>
                    <a:lnTo>
                      <a:pt x="273" y="1290"/>
                    </a:lnTo>
                    <a:lnTo>
                      <a:pt x="273" y="1287"/>
                    </a:lnTo>
                    <a:lnTo>
                      <a:pt x="273" y="1285"/>
                    </a:lnTo>
                    <a:lnTo>
                      <a:pt x="273" y="1282"/>
                    </a:lnTo>
                    <a:lnTo>
                      <a:pt x="275" y="1282"/>
                    </a:lnTo>
                    <a:lnTo>
                      <a:pt x="275" y="1277"/>
                    </a:lnTo>
                    <a:lnTo>
                      <a:pt x="275" y="1275"/>
                    </a:lnTo>
                    <a:lnTo>
                      <a:pt x="275" y="1272"/>
                    </a:lnTo>
                    <a:lnTo>
                      <a:pt x="278" y="1272"/>
                    </a:lnTo>
                    <a:lnTo>
                      <a:pt x="278" y="1267"/>
                    </a:lnTo>
                    <a:lnTo>
                      <a:pt x="278" y="1265"/>
                    </a:lnTo>
                    <a:lnTo>
                      <a:pt x="278" y="1262"/>
                    </a:lnTo>
                    <a:lnTo>
                      <a:pt x="278" y="1260"/>
                    </a:lnTo>
                    <a:lnTo>
                      <a:pt x="278" y="1257"/>
                    </a:lnTo>
                    <a:lnTo>
                      <a:pt x="278" y="1255"/>
                    </a:lnTo>
                    <a:lnTo>
                      <a:pt x="278" y="1252"/>
                    </a:lnTo>
                    <a:lnTo>
                      <a:pt x="275" y="1250"/>
                    </a:lnTo>
                    <a:lnTo>
                      <a:pt x="275" y="1247"/>
                    </a:lnTo>
                    <a:lnTo>
                      <a:pt x="275" y="1245"/>
                    </a:lnTo>
                    <a:lnTo>
                      <a:pt x="273" y="1242"/>
                    </a:lnTo>
                    <a:lnTo>
                      <a:pt x="273" y="1240"/>
                    </a:lnTo>
                    <a:lnTo>
                      <a:pt x="271" y="1240"/>
                    </a:lnTo>
                    <a:lnTo>
                      <a:pt x="271" y="1237"/>
                    </a:lnTo>
                    <a:lnTo>
                      <a:pt x="268" y="1237"/>
                    </a:lnTo>
                    <a:lnTo>
                      <a:pt x="268" y="1235"/>
                    </a:lnTo>
                    <a:lnTo>
                      <a:pt x="271" y="1232"/>
                    </a:lnTo>
                    <a:lnTo>
                      <a:pt x="271" y="1230"/>
                    </a:lnTo>
                    <a:lnTo>
                      <a:pt x="268" y="1232"/>
                    </a:lnTo>
                    <a:lnTo>
                      <a:pt x="268" y="1235"/>
                    </a:lnTo>
                    <a:lnTo>
                      <a:pt x="266" y="1235"/>
                    </a:lnTo>
                    <a:lnTo>
                      <a:pt x="266" y="1232"/>
                    </a:lnTo>
                    <a:lnTo>
                      <a:pt x="263" y="1232"/>
                    </a:lnTo>
                    <a:lnTo>
                      <a:pt x="261" y="1232"/>
                    </a:lnTo>
                    <a:lnTo>
                      <a:pt x="261" y="1230"/>
                    </a:lnTo>
                    <a:lnTo>
                      <a:pt x="258" y="1230"/>
                    </a:lnTo>
                    <a:lnTo>
                      <a:pt x="256" y="1230"/>
                    </a:lnTo>
                    <a:lnTo>
                      <a:pt x="253" y="1230"/>
                    </a:lnTo>
                    <a:lnTo>
                      <a:pt x="251" y="1230"/>
                    </a:lnTo>
                    <a:lnTo>
                      <a:pt x="248" y="1230"/>
                    </a:lnTo>
                    <a:lnTo>
                      <a:pt x="246" y="1230"/>
                    </a:lnTo>
                    <a:lnTo>
                      <a:pt x="243" y="1230"/>
                    </a:lnTo>
                    <a:lnTo>
                      <a:pt x="241" y="1230"/>
                    </a:lnTo>
                    <a:lnTo>
                      <a:pt x="238" y="1230"/>
                    </a:lnTo>
                    <a:lnTo>
                      <a:pt x="236" y="1230"/>
                    </a:lnTo>
                    <a:lnTo>
                      <a:pt x="238" y="1230"/>
                    </a:lnTo>
                    <a:lnTo>
                      <a:pt x="238" y="1232"/>
                    </a:lnTo>
                    <a:lnTo>
                      <a:pt x="241" y="1232"/>
                    </a:lnTo>
                    <a:lnTo>
                      <a:pt x="241" y="1235"/>
                    </a:lnTo>
                    <a:lnTo>
                      <a:pt x="243" y="1235"/>
                    </a:lnTo>
                    <a:lnTo>
                      <a:pt x="246" y="1235"/>
                    </a:lnTo>
                    <a:lnTo>
                      <a:pt x="248" y="1237"/>
                    </a:lnTo>
                    <a:lnTo>
                      <a:pt x="248" y="1235"/>
                    </a:lnTo>
                    <a:lnTo>
                      <a:pt x="251" y="1235"/>
                    </a:lnTo>
                    <a:lnTo>
                      <a:pt x="251" y="1237"/>
                    </a:lnTo>
                    <a:lnTo>
                      <a:pt x="251" y="1235"/>
                    </a:lnTo>
                    <a:lnTo>
                      <a:pt x="253" y="1235"/>
                    </a:lnTo>
                    <a:lnTo>
                      <a:pt x="253" y="1237"/>
                    </a:lnTo>
                    <a:lnTo>
                      <a:pt x="251" y="1237"/>
                    </a:lnTo>
                    <a:lnTo>
                      <a:pt x="253" y="1237"/>
                    </a:lnTo>
                    <a:lnTo>
                      <a:pt x="253" y="1235"/>
                    </a:lnTo>
                    <a:lnTo>
                      <a:pt x="256" y="1235"/>
                    </a:lnTo>
                    <a:lnTo>
                      <a:pt x="253" y="1235"/>
                    </a:lnTo>
                    <a:lnTo>
                      <a:pt x="253" y="1237"/>
                    </a:lnTo>
                    <a:lnTo>
                      <a:pt x="256" y="1237"/>
                    </a:lnTo>
                    <a:lnTo>
                      <a:pt x="253" y="1237"/>
                    </a:lnTo>
                    <a:lnTo>
                      <a:pt x="251" y="1237"/>
                    </a:lnTo>
                    <a:lnTo>
                      <a:pt x="248" y="1237"/>
                    </a:lnTo>
                    <a:lnTo>
                      <a:pt x="246" y="1235"/>
                    </a:lnTo>
                    <a:lnTo>
                      <a:pt x="243" y="1235"/>
                    </a:lnTo>
                    <a:lnTo>
                      <a:pt x="241" y="1235"/>
                    </a:lnTo>
                    <a:lnTo>
                      <a:pt x="238" y="1235"/>
                    </a:lnTo>
                    <a:lnTo>
                      <a:pt x="238" y="1232"/>
                    </a:lnTo>
                    <a:lnTo>
                      <a:pt x="236" y="1232"/>
                    </a:lnTo>
                    <a:lnTo>
                      <a:pt x="233" y="1232"/>
                    </a:lnTo>
                    <a:lnTo>
                      <a:pt x="231" y="1232"/>
                    </a:lnTo>
                    <a:lnTo>
                      <a:pt x="228" y="1232"/>
                    </a:lnTo>
                    <a:lnTo>
                      <a:pt x="228" y="1230"/>
                    </a:lnTo>
                    <a:lnTo>
                      <a:pt x="226" y="1230"/>
                    </a:lnTo>
                    <a:lnTo>
                      <a:pt x="228" y="1230"/>
                    </a:lnTo>
                    <a:lnTo>
                      <a:pt x="231" y="1227"/>
                    </a:lnTo>
                    <a:lnTo>
                      <a:pt x="228" y="1227"/>
                    </a:lnTo>
                    <a:lnTo>
                      <a:pt x="226" y="1225"/>
                    </a:lnTo>
                    <a:lnTo>
                      <a:pt x="223" y="1227"/>
                    </a:lnTo>
                    <a:lnTo>
                      <a:pt x="223" y="1225"/>
                    </a:lnTo>
                    <a:lnTo>
                      <a:pt x="226" y="1225"/>
                    </a:lnTo>
                    <a:lnTo>
                      <a:pt x="226" y="1223"/>
                    </a:lnTo>
                    <a:lnTo>
                      <a:pt x="226" y="1220"/>
                    </a:lnTo>
                    <a:lnTo>
                      <a:pt x="226" y="1218"/>
                    </a:lnTo>
                    <a:lnTo>
                      <a:pt x="226" y="1215"/>
                    </a:lnTo>
                    <a:lnTo>
                      <a:pt x="226" y="1213"/>
                    </a:lnTo>
                    <a:lnTo>
                      <a:pt x="226" y="1210"/>
                    </a:lnTo>
                    <a:lnTo>
                      <a:pt x="226" y="1208"/>
                    </a:lnTo>
                    <a:lnTo>
                      <a:pt x="226" y="1205"/>
                    </a:lnTo>
                    <a:lnTo>
                      <a:pt x="226" y="1203"/>
                    </a:lnTo>
                    <a:lnTo>
                      <a:pt x="226" y="1200"/>
                    </a:lnTo>
                    <a:lnTo>
                      <a:pt x="228" y="1200"/>
                    </a:lnTo>
                    <a:lnTo>
                      <a:pt x="228" y="1198"/>
                    </a:lnTo>
                    <a:lnTo>
                      <a:pt x="228" y="1195"/>
                    </a:lnTo>
                    <a:lnTo>
                      <a:pt x="231" y="1195"/>
                    </a:lnTo>
                    <a:lnTo>
                      <a:pt x="231" y="1193"/>
                    </a:lnTo>
                    <a:lnTo>
                      <a:pt x="231" y="1190"/>
                    </a:lnTo>
                    <a:lnTo>
                      <a:pt x="231" y="1188"/>
                    </a:lnTo>
                    <a:lnTo>
                      <a:pt x="233" y="1188"/>
                    </a:lnTo>
                    <a:lnTo>
                      <a:pt x="233" y="1185"/>
                    </a:lnTo>
                    <a:lnTo>
                      <a:pt x="233" y="1183"/>
                    </a:lnTo>
                    <a:lnTo>
                      <a:pt x="236" y="1183"/>
                    </a:lnTo>
                    <a:lnTo>
                      <a:pt x="236" y="1180"/>
                    </a:lnTo>
                    <a:lnTo>
                      <a:pt x="236" y="1178"/>
                    </a:lnTo>
                    <a:lnTo>
                      <a:pt x="238" y="1178"/>
                    </a:lnTo>
                    <a:lnTo>
                      <a:pt x="238" y="1175"/>
                    </a:lnTo>
                    <a:lnTo>
                      <a:pt x="238" y="1173"/>
                    </a:lnTo>
                    <a:lnTo>
                      <a:pt x="241" y="1173"/>
                    </a:lnTo>
                    <a:lnTo>
                      <a:pt x="241" y="1170"/>
                    </a:lnTo>
                    <a:lnTo>
                      <a:pt x="241" y="1168"/>
                    </a:lnTo>
                    <a:lnTo>
                      <a:pt x="243" y="1165"/>
                    </a:lnTo>
                    <a:lnTo>
                      <a:pt x="243" y="1163"/>
                    </a:lnTo>
                    <a:lnTo>
                      <a:pt x="243" y="1160"/>
                    </a:lnTo>
                    <a:lnTo>
                      <a:pt x="246" y="1158"/>
                    </a:lnTo>
                    <a:lnTo>
                      <a:pt x="246" y="1153"/>
                    </a:lnTo>
                    <a:lnTo>
                      <a:pt x="246" y="1150"/>
                    </a:lnTo>
                    <a:lnTo>
                      <a:pt x="248" y="1148"/>
                    </a:lnTo>
                    <a:lnTo>
                      <a:pt x="248" y="1146"/>
                    </a:lnTo>
                    <a:lnTo>
                      <a:pt x="248" y="1143"/>
                    </a:lnTo>
                    <a:lnTo>
                      <a:pt x="248" y="1141"/>
                    </a:lnTo>
                    <a:lnTo>
                      <a:pt x="251" y="1138"/>
                    </a:lnTo>
                    <a:lnTo>
                      <a:pt x="251" y="1136"/>
                    </a:lnTo>
                    <a:lnTo>
                      <a:pt x="251" y="1133"/>
                    </a:lnTo>
                    <a:lnTo>
                      <a:pt x="251" y="1131"/>
                    </a:lnTo>
                    <a:lnTo>
                      <a:pt x="251" y="1128"/>
                    </a:lnTo>
                    <a:lnTo>
                      <a:pt x="251" y="1123"/>
                    </a:lnTo>
                    <a:lnTo>
                      <a:pt x="251" y="1121"/>
                    </a:lnTo>
                    <a:lnTo>
                      <a:pt x="253" y="1118"/>
                    </a:lnTo>
                    <a:lnTo>
                      <a:pt x="253" y="1116"/>
                    </a:lnTo>
                    <a:lnTo>
                      <a:pt x="253" y="1113"/>
                    </a:lnTo>
                    <a:lnTo>
                      <a:pt x="251" y="1111"/>
                    </a:lnTo>
                    <a:lnTo>
                      <a:pt x="253" y="1111"/>
                    </a:lnTo>
                    <a:lnTo>
                      <a:pt x="253" y="1108"/>
                    </a:lnTo>
                    <a:lnTo>
                      <a:pt x="251" y="1108"/>
                    </a:lnTo>
                    <a:lnTo>
                      <a:pt x="253" y="1108"/>
                    </a:lnTo>
                    <a:lnTo>
                      <a:pt x="251" y="1106"/>
                    </a:lnTo>
                    <a:lnTo>
                      <a:pt x="251" y="1103"/>
                    </a:lnTo>
                    <a:lnTo>
                      <a:pt x="251" y="1101"/>
                    </a:lnTo>
                    <a:lnTo>
                      <a:pt x="251" y="1098"/>
                    </a:lnTo>
                    <a:lnTo>
                      <a:pt x="251" y="1096"/>
                    </a:lnTo>
                    <a:lnTo>
                      <a:pt x="251" y="1093"/>
                    </a:lnTo>
                    <a:lnTo>
                      <a:pt x="251" y="1091"/>
                    </a:lnTo>
                    <a:lnTo>
                      <a:pt x="251" y="1088"/>
                    </a:lnTo>
                    <a:lnTo>
                      <a:pt x="251" y="1086"/>
                    </a:lnTo>
                    <a:lnTo>
                      <a:pt x="248" y="1083"/>
                    </a:lnTo>
                    <a:lnTo>
                      <a:pt x="248" y="1081"/>
                    </a:lnTo>
                    <a:lnTo>
                      <a:pt x="248" y="1078"/>
                    </a:lnTo>
                    <a:lnTo>
                      <a:pt x="248" y="1076"/>
                    </a:lnTo>
                    <a:lnTo>
                      <a:pt x="246" y="1076"/>
                    </a:lnTo>
                    <a:lnTo>
                      <a:pt x="246" y="1073"/>
                    </a:lnTo>
                    <a:lnTo>
                      <a:pt x="246" y="1071"/>
                    </a:lnTo>
                    <a:lnTo>
                      <a:pt x="243" y="1071"/>
                    </a:lnTo>
                    <a:lnTo>
                      <a:pt x="243" y="1069"/>
                    </a:lnTo>
                    <a:lnTo>
                      <a:pt x="241" y="1069"/>
                    </a:lnTo>
                    <a:lnTo>
                      <a:pt x="238" y="1069"/>
                    </a:lnTo>
                    <a:lnTo>
                      <a:pt x="238" y="1066"/>
                    </a:lnTo>
                    <a:lnTo>
                      <a:pt x="238" y="1064"/>
                    </a:lnTo>
                    <a:lnTo>
                      <a:pt x="241" y="1064"/>
                    </a:lnTo>
                    <a:lnTo>
                      <a:pt x="241" y="1061"/>
                    </a:lnTo>
                    <a:lnTo>
                      <a:pt x="238" y="1061"/>
                    </a:lnTo>
                    <a:lnTo>
                      <a:pt x="238" y="1059"/>
                    </a:lnTo>
                    <a:lnTo>
                      <a:pt x="238" y="1056"/>
                    </a:lnTo>
                    <a:lnTo>
                      <a:pt x="236" y="1056"/>
                    </a:lnTo>
                    <a:lnTo>
                      <a:pt x="233" y="1054"/>
                    </a:lnTo>
                    <a:lnTo>
                      <a:pt x="233" y="1051"/>
                    </a:lnTo>
                    <a:lnTo>
                      <a:pt x="231" y="1051"/>
                    </a:lnTo>
                    <a:lnTo>
                      <a:pt x="231" y="1049"/>
                    </a:lnTo>
                    <a:lnTo>
                      <a:pt x="231" y="1046"/>
                    </a:lnTo>
                    <a:lnTo>
                      <a:pt x="228" y="1046"/>
                    </a:lnTo>
                    <a:lnTo>
                      <a:pt x="228" y="1044"/>
                    </a:lnTo>
                    <a:lnTo>
                      <a:pt x="228" y="1041"/>
                    </a:lnTo>
                    <a:lnTo>
                      <a:pt x="226" y="1041"/>
                    </a:lnTo>
                    <a:lnTo>
                      <a:pt x="226" y="1039"/>
                    </a:lnTo>
                    <a:lnTo>
                      <a:pt x="223" y="1039"/>
                    </a:lnTo>
                    <a:lnTo>
                      <a:pt x="226" y="1039"/>
                    </a:lnTo>
                    <a:lnTo>
                      <a:pt x="226" y="1036"/>
                    </a:lnTo>
                    <a:lnTo>
                      <a:pt x="228" y="1036"/>
                    </a:lnTo>
                    <a:lnTo>
                      <a:pt x="231" y="1036"/>
                    </a:lnTo>
                    <a:lnTo>
                      <a:pt x="233" y="1036"/>
                    </a:lnTo>
                    <a:lnTo>
                      <a:pt x="236" y="1036"/>
                    </a:lnTo>
                    <a:lnTo>
                      <a:pt x="238" y="1036"/>
                    </a:lnTo>
                    <a:lnTo>
                      <a:pt x="241" y="1034"/>
                    </a:lnTo>
                    <a:lnTo>
                      <a:pt x="243" y="1034"/>
                    </a:lnTo>
                    <a:lnTo>
                      <a:pt x="246" y="1034"/>
                    </a:lnTo>
                    <a:lnTo>
                      <a:pt x="246" y="1036"/>
                    </a:lnTo>
                    <a:lnTo>
                      <a:pt x="248" y="1036"/>
                    </a:lnTo>
                    <a:lnTo>
                      <a:pt x="251" y="1036"/>
                    </a:lnTo>
                    <a:lnTo>
                      <a:pt x="253" y="1034"/>
                    </a:lnTo>
                    <a:lnTo>
                      <a:pt x="256" y="1034"/>
                    </a:lnTo>
                    <a:lnTo>
                      <a:pt x="258" y="1034"/>
                    </a:lnTo>
                    <a:lnTo>
                      <a:pt x="258" y="1031"/>
                    </a:lnTo>
                    <a:lnTo>
                      <a:pt x="261" y="1031"/>
                    </a:lnTo>
                    <a:lnTo>
                      <a:pt x="261" y="1029"/>
                    </a:lnTo>
                    <a:lnTo>
                      <a:pt x="263" y="1029"/>
                    </a:lnTo>
                    <a:lnTo>
                      <a:pt x="263" y="1026"/>
                    </a:lnTo>
                    <a:lnTo>
                      <a:pt x="266" y="1026"/>
                    </a:lnTo>
                    <a:lnTo>
                      <a:pt x="266" y="1024"/>
                    </a:lnTo>
                    <a:lnTo>
                      <a:pt x="268" y="1024"/>
                    </a:lnTo>
                    <a:lnTo>
                      <a:pt x="268" y="1021"/>
                    </a:lnTo>
                    <a:lnTo>
                      <a:pt x="271" y="1021"/>
                    </a:lnTo>
                    <a:lnTo>
                      <a:pt x="271" y="1019"/>
                    </a:lnTo>
                    <a:lnTo>
                      <a:pt x="271" y="1016"/>
                    </a:lnTo>
                    <a:lnTo>
                      <a:pt x="273" y="1016"/>
                    </a:lnTo>
                    <a:lnTo>
                      <a:pt x="273" y="1014"/>
                    </a:lnTo>
                    <a:lnTo>
                      <a:pt x="273" y="1011"/>
                    </a:lnTo>
                    <a:lnTo>
                      <a:pt x="273" y="1009"/>
                    </a:lnTo>
                    <a:lnTo>
                      <a:pt x="273" y="1006"/>
                    </a:lnTo>
                    <a:lnTo>
                      <a:pt x="273" y="1004"/>
                    </a:lnTo>
                    <a:lnTo>
                      <a:pt x="273" y="1001"/>
                    </a:lnTo>
                    <a:lnTo>
                      <a:pt x="273" y="999"/>
                    </a:lnTo>
                    <a:lnTo>
                      <a:pt x="273" y="996"/>
                    </a:lnTo>
                    <a:lnTo>
                      <a:pt x="275" y="996"/>
                    </a:lnTo>
                    <a:lnTo>
                      <a:pt x="275" y="994"/>
                    </a:lnTo>
                    <a:lnTo>
                      <a:pt x="275" y="991"/>
                    </a:lnTo>
                    <a:lnTo>
                      <a:pt x="278" y="991"/>
                    </a:lnTo>
                    <a:lnTo>
                      <a:pt x="278" y="989"/>
                    </a:lnTo>
                    <a:lnTo>
                      <a:pt x="280" y="989"/>
                    </a:lnTo>
                    <a:lnTo>
                      <a:pt x="280" y="987"/>
                    </a:lnTo>
                    <a:lnTo>
                      <a:pt x="280" y="984"/>
                    </a:lnTo>
                    <a:lnTo>
                      <a:pt x="280" y="982"/>
                    </a:lnTo>
                    <a:lnTo>
                      <a:pt x="283" y="982"/>
                    </a:lnTo>
                    <a:lnTo>
                      <a:pt x="285" y="982"/>
                    </a:lnTo>
                    <a:lnTo>
                      <a:pt x="283" y="982"/>
                    </a:lnTo>
                    <a:lnTo>
                      <a:pt x="283" y="979"/>
                    </a:lnTo>
                    <a:lnTo>
                      <a:pt x="283" y="977"/>
                    </a:lnTo>
                    <a:lnTo>
                      <a:pt x="283" y="974"/>
                    </a:lnTo>
                    <a:lnTo>
                      <a:pt x="283" y="972"/>
                    </a:lnTo>
                    <a:lnTo>
                      <a:pt x="283" y="969"/>
                    </a:lnTo>
                    <a:lnTo>
                      <a:pt x="285" y="969"/>
                    </a:lnTo>
                    <a:lnTo>
                      <a:pt x="285" y="967"/>
                    </a:lnTo>
                    <a:lnTo>
                      <a:pt x="288" y="967"/>
                    </a:lnTo>
                    <a:lnTo>
                      <a:pt x="288" y="964"/>
                    </a:lnTo>
                    <a:lnTo>
                      <a:pt x="290" y="964"/>
                    </a:lnTo>
                    <a:lnTo>
                      <a:pt x="293" y="962"/>
                    </a:lnTo>
                    <a:lnTo>
                      <a:pt x="293" y="959"/>
                    </a:lnTo>
                    <a:lnTo>
                      <a:pt x="295" y="959"/>
                    </a:lnTo>
                    <a:lnTo>
                      <a:pt x="295" y="957"/>
                    </a:lnTo>
                    <a:lnTo>
                      <a:pt x="298" y="957"/>
                    </a:lnTo>
                    <a:lnTo>
                      <a:pt x="300" y="954"/>
                    </a:lnTo>
                    <a:lnTo>
                      <a:pt x="303" y="952"/>
                    </a:lnTo>
                    <a:lnTo>
                      <a:pt x="305" y="952"/>
                    </a:lnTo>
                    <a:lnTo>
                      <a:pt x="305" y="949"/>
                    </a:lnTo>
                    <a:lnTo>
                      <a:pt x="308" y="947"/>
                    </a:lnTo>
                    <a:lnTo>
                      <a:pt x="308" y="949"/>
                    </a:lnTo>
                    <a:lnTo>
                      <a:pt x="308" y="947"/>
                    </a:lnTo>
                    <a:lnTo>
                      <a:pt x="310" y="944"/>
                    </a:lnTo>
                    <a:lnTo>
                      <a:pt x="313" y="944"/>
                    </a:lnTo>
                    <a:lnTo>
                      <a:pt x="313" y="942"/>
                    </a:lnTo>
                    <a:lnTo>
                      <a:pt x="315" y="939"/>
                    </a:lnTo>
                    <a:lnTo>
                      <a:pt x="318" y="937"/>
                    </a:lnTo>
                    <a:lnTo>
                      <a:pt x="318" y="934"/>
                    </a:lnTo>
                    <a:lnTo>
                      <a:pt x="320" y="934"/>
                    </a:lnTo>
                    <a:lnTo>
                      <a:pt x="320" y="932"/>
                    </a:lnTo>
                    <a:lnTo>
                      <a:pt x="320" y="929"/>
                    </a:lnTo>
                    <a:lnTo>
                      <a:pt x="323" y="929"/>
                    </a:lnTo>
                    <a:lnTo>
                      <a:pt x="323" y="927"/>
                    </a:lnTo>
                    <a:lnTo>
                      <a:pt x="325" y="927"/>
                    </a:lnTo>
                    <a:lnTo>
                      <a:pt x="323" y="927"/>
                    </a:lnTo>
                    <a:lnTo>
                      <a:pt x="323" y="929"/>
                    </a:lnTo>
                    <a:lnTo>
                      <a:pt x="323" y="927"/>
                    </a:lnTo>
                    <a:lnTo>
                      <a:pt x="325" y="927"/>
                    </a:lnTo>
                    <a:lnTo>
                      <a:pt x="325" y="924"/>
                    </a:lnTo>
                    <a:lnTo>
                      <a:pt x="325" y="922"/>
                    </a:lnTo>
                    <a:lnTo>
                      <a:pt x="328" y="919"/>
                    </a:lnTo>
                    <a:lnTo>
                      <a:pt x="328" y="917"/>
                    </a:lnTo>
                    <a:lnTo>
                      <a:pt x="330" y="914"/>
                    </a:lnTo>
                    <a:lnTo>
                      <a:pt x="330" y="910"/>
                    </a:lnTo>
                    <a:lnTo>
                      <a:pt x="330" y="907"/>
                    </a:lnTo>
                    <a:lnTo>
                      <a:pt x="333" y="905"/>
                    </a:lnTo>
                    <a:lnTo>
                      <a:pt x="333" y="902"/>
                    </a:lnTo>
                    <a:lnTo>
                      <a:pt x="333" y="900"/>
                    </a:lnTo>
                    <a:lnTo>
                      <a:pt x="333" y="897"/>
                    </a:lnTo>
                    <a:lnTo>
                      <a:pt x="333" y="895"/>
                    </a:lnTo>
                    <a:lnTo>
                      <a:pt x="333" y="892"/>
                    </a:lnTo>
                    <a:lnTo>
                      <a:pt x="333" y="890"/>
                    </a:lnTo>
                    <a:lnTo>
                      <a:pt x="333" y="887"/>
                    </a:lnTo>
                    <a:lnTo>
                      <a:pt x="330" y="885"/>
                    </a:lnTo>
                    <a:lnTo>
                      <a:pt x="330" y="882"/>
                    </a:lnTo>
                    <a:lnTo>
                      <a:pt x="330" y="880"/>
                    </a:lnTo>
                    <a:lnTo>
                      <a:pt x="330" y="877"/>
                    </a:lnTo>
                    <a:lnTo>
                      <a:pt x="328" y="875"/>
                    </a:lnTo>
                    <a:lnTo>
                      <a:pt x="328" y="872"/>
                    </a:lnTo>
                    <a:lnTo>
                      <a:pt x="325" y="870"/>
                    </a:lnTo>
                    <a:lnTo>
                      <a:pt x="325" y="867"/>
                    </a:lnTo>
                    <a:lnTo>
                      <a:pt x="323" y="865"/>
                    </a:lnTo>
                    <a:lnTo>
                      <a:pt x="323" y="862"/>
                    </a:lnTo>
                    <a:lnTo>
                      <a:pt x="320" y="862"/>
                    </a:lnTo>
                    <a:lnTo>
                      <a:pt x="320" y="860"/>
                    </a:lnTo>
                    <a:lnTo>
                      <a:pt x="318" y="857"/>
                    </a:lnTo>
                    <a:lnTo>
                      <a:pt x="315" y="855"/>
                    </a:lnTo>
                    <a:lnTo>
                      <a:pt x="315" y="852"/>
                    </a:lnTo>
                    <a:lnTo>
                      <a:pt x="313" y="852"/>
                    </a:lnTo>
                    <a:lnTo>
                      <a:pt x="313" y="850"/>
                    </a:lnTo>
                    <a:lnTo>
                      <a:pt x="310" y="847"/>
                    </a:lnTo>
                    <a:lnTo>
                      <a:pt x="308" y="845"/>
                    </a:lnTo>
                    <a:lnTo>
                      <a:pt x="305" y="842"/>
                    </a:lnTo>
                    <a:lnTo>
                      <a:pt x="303" y="842"/>
                    </a:lnTo>
                    <a:lnTo>
                      <a:pt x="303" y="840"/>
                    </a:lnTo>
                    <a:lnTo>
                      <a:pt x="300" y="840"/>
                    </a:lnTo>
                    <a:lnTo>
                      <a:pt x="303" y="840"/>
                    </a:lnTo>
                    <a:lnTo>
                      <a:pt x="298" y="837"/>
                    </a:lnTo>
                    <a:lnTo>
                      <a:pt x="295" y="840"/>
                    </a:lnTo>
                    <a:lnTo>
                      <a:pt x="298" y="837"/>
                    </a:lnTo>
                    <a:lnTo>
                      <a:pt x="298" y="835"/>
                    </a:lnTo>
                    <a:lnTo>
                      <a:pt x="295" y="835"/>
                    </a:lnTo>
                    <a:lnTo>
                      <a:pt x="293" y="833"/>
                    </a:lnTo>
                    <a:lnTo>
                      <a:pt x="290" y="833"/>
                    </a:lnTo>
                    <a:lnTo>
                      <a:pt x="290" y="830"/>
                    </a:lnTo>
                    <a:lnTo>
                      <a:pt x="288" y="828"/>
                    </a:lnTo>
                    <a:lnTo>
                      <a:pt x="285" y="828"/>
                    </a:lnTo>
                    <a:lnTo>
                      <a:pt x="283" y="825"/>
                    </a:lnTo>
                    <a:lnTo>
                      <a:pt x="280" y="825"/>
                    </a:lnTo>
                    <a:lnTo>
                      <a:pt x="278" y="825"/>
                    </a:lnTo>
                    <a:lnTo>
                      <a:pt x="278" y="823"/>
                    </a:lnTo>
                    <a:lnTo>
                      <a:pt x="275" y="823"/>
                    </a:lnTo>
                    <a:lnTo>
                      <a:pt x="273" y="823"/>
                    </a:lnTo>
                    <a:lnTo>
                      <a:pt x="271" y="823"/>
                    </a:lnTo>
                    <a:lnTo>
                      <a:pt x="271" y="820"/>
                    </a:lnTo>
                    <a:lnTo>
                      <a:pt x="268" y="820"/>
                    </a:lnTo>
                    <a:lnTo>
                      <a:pt x="266" y="820"/>
                    </a:lnTo>
                    <a:lnTo>
                      <a:pt x="263" y="820"/>
                    </a:lnTo>
                    <a:lnTo>
                      <a:pt x="261" y="823"/>
                    </a:lnTo>
                    <a:lnTo>
                      <a:pt x="258" y="823"/>
                    </a:lnTo>
                    <a:lnTo>
                      <a:pt x="256" y="823"/>
                    </a:lnTo>
                    <a:lnTo>
                      <a:pt x="253" y="830"/>
                    </a:lnTo>
                    <a:lnTo>
                      <a:pt x="251" y="833"/>
                    </a:lnTo>
                    <a:lnTo>
                      <a:pt x="251" y="830"/>
                    </a:lnTo>
                    <a:lnTo>
                      <a:pt x="253" y="828"/>
                    </a:lnTo>
                    <a:lnTo>
                      <a:pt x="253" y="825"/>
                    </a:lnTo>
                    <a:lnTo>
                      <a:pt x="253" y="823"/>
                    </a:lnTo>
                    <a:lnTo>
                      <a:pt x="251" y="820"/>
                    </a:lnTo>
                    <a:lnTo>
                      <a:pt x="251" y="823"/>
                    </a:lnTo>
                    <a:lnTo>
                      <a:pt x="251" y="820"/>
                    </a:lnTo>
                    <a:lnTo>
                      <a:pt x="248" y="820"/>
                    </a:lnTo>
                    <a:lnTo>
                      <a:pt x="246" y="820"/>
                    </a:lnTo>
                    <a:lnTo>
                      <a:pt x="243" y="825"/>
                    </a:lnTo>
                    <a:lnTo>
                      <a:pt x="243" y="828"/>
                    </a:lnTo>
                    <a:lnTo>
                      <a:pt x="241" y="830"/>
                    </a:lnTo>
                    <a:lnTo>
                      <a:pt x="243" y="830"/>
                    </a:lnTo>
                    <a:lnTo>
                      <a:pt x="243" y="833"/>
                    </a:lnTo>
                    <a:lnTo>
                      <a:pt x="246" y="835"/>
                    </a:lnTo>
                    <a:lnTo>
                      <a:pt x="248" y="835"/>
                    </a:lnTo>
                    <a:lnTo>
                      <a:pt x="246" y="835"/>
                    </a:lnTo>
                    <a:lnTo>
                      <a:pt x="243" y="835"/>
                    </a:lnTo>
                    <a:lnTo>
                      <a:pt x="241" y="833"/>
                    </a:lnTo>
                    <a:lnTo>
                      <a:pt x="238" y="830"/>
                    </a:lnTo>
                    <a:lnTo>
                      <a:pt x="238" y="828"/>
                    </a:lnTo>
                    <a:lnTo>
                      <a:pt x="236" y="828"/>
                    </a:lnTo>
                    <a:lnTo>
                      <a:pt x="233" y="828"/>
                    </a:lnTo>
                    <a:lnTo>
                      <a:pt x="228" y="825"/>
                    </a:lnTo>
                    <a:lnTo>
                      <a:pt x="226" y="825"/>
                    </a:lnTo>
                    <a:lnTo>
                      <a:pt x="223" y="825"/>
                    </a:lnTo>
                    <a:lnTo>
                      <a:pt x="221" y="825"/>
                    </a:lnTo>
                    <a:lnTo>
                      <a:pt x="221" y="823"/>
                    </a:lnTo>
                    <a:lnTo>
                      <a:pt x="221" y="820"/>
                    </a:lnTo>
                    <a:lnTo>
                      <a:pt x="218" y="820"/>
                    </a:lnTo>
                    <a:lnTo>
                      <a:pt x="218" y="818"/>
                    </a:lnTo>
                    <a:lnTo>
                      <a:pt x="218" y="815"/>
                    </a:lnTo>
                    <a:lnTo>
                      <a:pt x="218" y="813"/>
                    </a:lnTo>
                    <a:lnTo>
                      <a:pt x="216" y="813"/>
                    </a:lnTo>
                    <a:lnTo>
                      <a:pt x="213" y="810"/>
                    </a:lnTo>
                    <a:lnTo>
                      <a:pt x="211" y="810"/>
                    </a:lnTo>
                    <a:lnTo>
                      <a:pt x="208" y="810"/>
                    </a:lnTo>
                    <a:lnTo>
                      <a:pt x="208" y="808"/>
                    </a:lnTo>
                    <a:lnTo>
                      <a:pt x="206" y="808"/>
                    </a:lnTo>
                    <a:lnTo>
                      <a:pt x="203" y="808"/>
                    </a:lnTo>
                    <a:lnTo>
                      <a:pt x="203" y="805"/>
                    </a:lnTo>
                    <a:lnTo>
                      <a:pt x="203" y="803"/>
                    </a:lnTo>
                    <a:lnTo>
                      <a:pt x="203" y="800"/>
                    </a:lnTo>
                    <a:lnTo>
                      <a:pt x="203" y="798"/>
                    </a:lnTo>
                    <a:lnTo>
                      <a:pt x="201" y="798"/>
                    </a:lnTo>
                    <a:lnTo>
                      <a:pt x="203" y="798"/>
                    </a:lnTo>
                    <a:lnTo>
                      <a:pt x="203" y="795"/>
                    </a:lnTo>
                    <a:lnTo>
                      <a:pt x="201" y="795"/>
                    </a:lnTo>
                    <a:lnTo>
                      <a:pt x="201" y="793"/>
                    </a:lnTo>
                    <a:lnTo>
                      <a:pt x="201" y="790"/>
                    </a:lnTo>
                    <a:lnTo>
                      <a:pt x="203" y="790"/>
                    </a:lnTo>
                    <a:lnTo>
                      <a:pt x="201" y="790"/>
                    </a:lnTo>
                    <a:lnTo>
                      <a:pt x="201" y="788"/>
                    </a:lnTo>
                    <a:lnTo>
                      <a:pt x="203" y="788"/>
                    </a:lnTo>
                    <a:lnTo>
                      <a:pt x="203" y="785"/>
                    </a:lnTo>
                    <a:lnTo>
                      <a:pt x="201" y="785"/>
                    </a:lnTo>
                    <a:lnTo>
                      <a:pt x="203" y="785"/>
                    </a:lnTo>
                    <a:lnTo>
                      <a:pt x="201" y="783"/>
                    </a:lnTo>
                    <a:lnTo>
                      <a:pt x="201" y="780"/>
                    </a:lnTo>
                    <a:lnTo>
                      <a:pt x="201" y="778"/>
                    </a:lnTo>
                    <a:lnTo>
                      <a:pt x="201" y="775"/>
                    </a:lnTo>
                    <a:lnTo>
                      <a:pt x="201" y="773"/>
                    </a:lnTo>
                    <a:lnTo>
                      <a:pt x="203" y="773"/>
                    </a:lnTo>
                    <a:lnTo>
                      <a:pt x="201" y="773"/>
                    </a:lnTo>
                    <a:lnTo>
                      <a:pt x="201" y="770"/>
                    </a:lnTo>
                    <a:lnTo>
                      <a:pt x="203" y="770"/>
                    </a:lnTo>
                    <a:lnTo>
                      <a:pt x="201" y="770"/>
                    </a:lnTo>
                    <a:lnTo>
                      <a:pt x="203" y="770"/>
                    </a:lnTo>
                    <a:lnTo>
                      <a:pt x="203" y="768"/>
                    </a:lnTo>
                    <a:lnTo>
                      <a:pt x="203" y="765"/>
                    </a:lnTo>
                    <a:lnTo>
                      <a:pt x="203" y="763"/>
                    </a:lnTo>
                    <a:lnTo>
                      <a:pt x="203" y="760"/>
                    </a:lnTo>
                    <a:lnTo>
                      <a:pt x="203" y="758"/>
                    </a:lnTo>
                    <a:lnTo>
                      <a:pt x="203" y="756"/>
                    </a:lnTo>
                    <a:lnTo>
                      <a:pt x="203" y="753"/>
                    </a:lnTo>
                    <a:lnTo>
                      <a:pt x="201" y="751"/>
                    </a:lnTo>
                    <a:lnTo>
                      <a:pt x="201" y="748"/>
                    </a:lnTo>
                    <a:lnTo>
                      <a:pt x="201" y="746"/>
                    </a:lnTo>
                    <a:lnTo>
                      <a:pt x="203" y="746"/>
                    </a:lnTo>
                    <a:lnTo>
                      <a:pt x="203" y="743"/>
                    </a:lnTo>
                    <a:lnTo>
                      <a:pt x="206" y="743"/>
                    </a:lnTo>
                    <a:lnTo>
                      <a:pt x="206" y="741"/>
                    </a:lnTo>
                    <a:lnTo>
                      <a:pt x="206" y="738"/>
                    </a:lnTo>
                    <a:lnTo>
                      <a:pt x="206" y="736"/>
                    </a:lnTo>
                    <a:lnTo>
                      <a:pt x="206" y="733"/>
                    </a:lnTo>
                    <a:lnTo>
                      <a:pt x="206" y="731"/>
                    </a:lnTo>
                    <a:lnTo>
                      <a:pt x="203" y="728"/>
                    </a:lnTo>
                    <a:lnTo>
                      <a:pt x="203" y="726"/>
                    </a:lnTo>
                    <a:lnTo>
                      <a:pt x="201" y="726"/>
                    </a:lnTo>
                    <a:lnTo>
                      <a:pt x="201" y="723"/>
                    </a:lnTo>
                    <a:lnTo>
                      <a:pt x="198" y="723"/>
                    </a:lnTo>
                    <a:lnTo>
                      <a:pt x="196" y="723"/>
                    </a:lnTo>
                    <a:lnTo>
                      <a:pt x="196" y="721"/>
                    </a:lnTo>
                    <a:lnTo>
                      <a:pt x="196" y="723"/>
                    </a:lnTo>
                    <a:lnTo>
                      <a:pt x="194" y="723"/>
                    </a:lnTo>
                    <a:lnTo>
                      <a:pt x="194" y="721"/>
                    </a:lnTo>
                    <a:lnTo>
                      <a:pt x="191" y="721"/>
                    </a:lnTo>
                    <a:lnTo>
                      <a:pt x="191" y="718"/>
                    </a:lnTo>
                    <a:lnTo>
                      <a:pt x="189" y="718"/>
                    </a:lnTo>
                    <a:lnTo>
                      <a:pt x="186" y="718"/>
                    </a:lnTo>
                    <a:lnTo>
                      <a:pt x="184" y="718"/>
                    </a:lnTo>
                    <a:lnTo>
                      <a:pt x="184" y="716"/>
                    </a:lnTo>
                    <a:lnTo>
                      <a:pt x="184" y="713"/>
                    </a:lnTo>
                    <a:lnTo>
                      <a:pt x="184" y="711"/>
                    </a:lnTo>
                    <a:lnTo>
                      <a:pt x="184" y="708"/>
                    </a:lnTo>
                    <a:lnTo>
                      <a:pt x="181" y="708"/>
                    </a:lnTo>
                    <a:lnTo>
                      <a:pt x="179" y="708"/>
                    </a:lnTo>
                    <a:lnTo>
                      <a:pt x="179" y="706"/>
                    </a:lnTo>
                    <a:lnTo>
                      <a:pt x="176" y="706"/>
                    </a:lnTo>
                    <a:lnTo>
                      <a:pt x="174" y="706"/>
                    </a:lnTo>
                    <a:lnTo>
                      <a:pt x="174" y="703"/>
                    </a:lnTo>
                    <a:lnTo>
                      <a:pt x="174" y="701"/>
                    </a:lnTo>
                    <a:lnTo>
                      <a:pt x="171" y="701"/>
                    </a:lnTo>
                    <a:lnTo>
                      <a:pt x="171" y="698"/>
                    </a:lnTo>
                    <a:lnTo>
                      <a:pt x="169" y="698"/>
                    </a:lnTo>
                    <a:lnTo>
                      <a:pt x="169" y="696"/>
                    </a:lnTo>
                    <a:lnTo>
                      <a:pt x="166" y="696"/>
                    </a:lnTo>
                    <a:lnTo>
                      <a:pt x="166" y="693"/>
                    </a:lnTo>
                    <a:lnTo>
                      <a:pt x="166" y="691"/>
                    </a:lnTo>
                    <a:lnTo>
                      <a:pt x="169" y="693"/>
                    </a:lnTo>
                    <a:lnTo>
                      <a:pt x="171" y="693"/>
                    </a:lnTo>
                    <a:lnTo>
                      <a:pt x="174" y="693"/>
                    </a:lnTo>
                    <a:lnTo>
                      <a:pt x="171" y="693"/>
                    </a:lnTo>
                    <a:lnTo>
                      <a:pt x="171" y="696"/>
                    </a:lnTo>
                    <a:lnTo>
                      <a:pt x="171" y="693"/>
                    </a:lnTo>
                    <a:lnTo>
                      <a:pt x="171" y="696"/>
                    </a:lnTo>
                    <a:lnTo>
                      <a:pt x="174" y="696"/>
                    </a:lnTo>
                    <a:lnTo>
                      <a:pt x="174" y="693"/>
                    </a:lnTo>
                    <a:lnTo>
                      <a:pt x="176" y="696"/>
                    </a:lnTo>
                    <a:lnTo>
                      <a:pt x="176" y="698"/>
                    </a:lnTo>
                    <a:lnTo>
                      <a:pt x="179" y="698"/>
                    </a:lnTo>
                    <a:lnTo>
                      <a:pt x="181" y="698"/>
                    </a:lnTo>
                    <a:lnTo>
                      <a:pt x="184" y="701"/>
                    </a:lnTo>
                    <a:lnTo>
                      <a:pt x="186" y="703"/>
                    </a:lnTo>
                    <a:lnTo>
                      <a:pt x="186" y="706"/>
                    </a:lnTo>
                    <a:lnTo>
                      <a:pt x="186" y="708"/>
                    </a:lnTo>
                    <a:lnTo>
                      <a:pt x="189" y="708"/>
                    </a:lnTo>
                    <a:lnTo>
                      <a:pt x="189" y="711"/>
                    </a:lnTo>
                    <a:lnTo>
                      <a:pt x="191" y="711"/>
                    </a:lnTo>
                    <a:lnTo>
                      <a:pt x="194" y="711"/>
                    </a:lnTo>
                    <a:lnTo>
                      <a:pt x="196" y="713"/>
                    </a:lnTo>
                    <a:lnTo>
                      <a:pt x="198" y="713"/>
                    </a:lnTo>
                    <a:lnTo>
                      <a:pt x="201" y="713"/>
                    </a:lnTo>
                    <a:lnTo>
                      <a:pt x="203" y="713"/>
                    </a:lnTo>
                    <a:lnTo>
                      <a:pt x="206" y="713"/>
                    </a:lnTo>
                    <a:lnTo>
                      <a:pt x="208" y="713"/>
                    </a:lnTo>
                    <a:lnTo>
                      <a:pt x="211" y="713"/>
                    </a:lnTo>
                    <a:lnTo>
                      <a:pt x="213" y="713"/>
                    </a:lnTo>
                    <a:lnTo>
                      <a:pt x="216" y="713"/>
                    </a:lnTo>
                    <a:lnTo>
                      <a:pt x="218" y="713"/>
                    </a:lnTo>
                    <a:lnTo>
                      <a:pt x="221" y="713"/>
                    </a:lnTo>
                    <a:lnTo>
                      <a:pt x="223" y="713"/>
                    </a:lnTo>
                    <a:lnTo>
                      <a:pt x="223" y="711"/>
                    </a:lnTo>
                    <a:lnTo>
                      <a:pt x="226" y="711"/>
                    </a:lnTo>
                    <a:lnTo>
                      <a:pt x="228" y="711"/>
                    </a:lnTo>
                    <a:lnTo>
                      <a:pt x="228" y="708"/>
                    </a:lnTo>
                    <a:lnTo>
                      <a:pt x="231" y="708"/>
                    </a:lnTo>
                    <a:lnTo>
                      <a:pt x="233" y="708"/>
                    </a:lnTo>
                    <a:lnTo>
                      <a:pt x="233" y="706"/>
                    </a:lnTo>
                    <a:lnTo>
                      <a:pt x="236" y="706"/>
                    </a:lnTo>
                    <a:lnTo>
                      <a:pt x="236" y="703"/>
                    </a:lnTo>
                    <a:lnTo>
                      <a:pt x="238" y="703"/>
                    </a:lnTo>
                    <a:lnTo>
                      <a:pt x="238" y="701"/>
                    </a:lnTo>
                    <a:lnTo>
                      <a:pt x="241" y="701"/>
                    </a:lnTo>
                    <a:lnTo>
                      <a:pt x="241" y="698"/>
                    </a:lnTo>
                    <a:lnTo>
                      <a:pt x="241" y="696"/>
                    </a:lnTo>
                    <a:lnTo>
                      <a:pt x="243" y="693"/>
                    </a:lnTo>
                    <a:lnTo>
                      <a:pt x="246" y="691"/>
                    </a:lnTo>
                    <a:lnTo>
                      <a:pt x="246" y="688"/>
                    </a:lnTo>
                    <a:lnTo>
                      <a:pt x="246" y="691"/>
                    </a:lnTo>
                    <a:lnTo>
                      <a:pt x="243" y="691"/>
                    </a:lnTo>
                    <a:lnTo>
                      <a:pt x="243" y="688"/>
                    </a:lnTo>
                    <a:lnTo>
                      <a:pt x="246" y="688"/>
                    </a:lnTo>
                    <a:lnTo>
                      <a:pt x="246" y="686"/>
                    </a:lnTo>
                    <a:lnTo>
                      <a:pt x="246" y="683"/>
                    </a:lnTo>
                    <a:lnTo>
                      <a:pt x="246" y="681"/>
                    </a:lnTo>
                    <a:lnTo>
                      <a:pt x="248" y="681"/>
                    </a:lnTo>
                    <a:lnTo>
                      <a:pt x="248" y="678"/>
                    </a:lnTo>
                    <a:lnTo>
                      <a:pt x="246" y="678"/>
                    </a:lnTo>
                    <a:lnTo>
                      <a:pt x="246" y="676"/>
                    </a:lnTo>
                    <a:lnTo>
                      <a:pt x="246" y="674"/>
                    </a:lnTo>
                    <a:lnTo>
                      <a:pt x="243" y="674"/>
                    </a:lnTo>
                    <a:lnTo>
                      <a:pt x="243" y="671"/>
                    </a:lnTo>
                    <a:lnTo>
                      <a:pt x="243" y="669"/>
                    </a:lnTo>
                    <a:lnTo>
                      <a:pt x="241" y="669"/>
                    </a:lnTo>
                    <a:lnTo>
                      <a:pt x="241" y="666"/>
                    </a:lnTo>
                    <a:lnTo>
                      <a:pt x="238" y="666"/>
                    </a:lnTo>
                    <a:lnTo>
                      <a:pt x="236" y="666"/>
                    </a:lnTo>
                    <a:lnTo>
                      <a:pt x="233" y="666"/>
                    </a:lnTo>
                    <a:lnTo>
                      <a:pt x="233" y="669"/>
                    </a:lnTo>
                    <a:lnTo>
                      <a:pt x="236" y="669"/>
                    </a:lnTo>
                    <a:lnTo>
                      <a:pt x="236" y="671"/>
                    </a:lnTo>
                    <a:lnTo>
                      <a:pt x="233" y="671"/>
                    </a:lnTo>
                    <a:lnTo>
                      <a:pt x="233" y="669"/>
                    </a:lnTo>
                    <a:lnTo>
                      <a:pt x="233" y="671"/>
                    </a:lnTo>
                    <a:lnTo>
                      <a:pt x="236" y="671"/>
                    </a:lnTo>
                    <a:lnTo>
                      <a:pt x="236" y="674"/>
                    </a:lnTo>
                    <a:lnTo>
                      <a:pt x="238" y="676"/>
                    </a:lnTo>
                    <a:lnTo>
                      <a:pt x="238" y="678"/>
                    </a:lnTo>
                    <a:lnTo>
                      <a:pt x="238" y="676"/>
                    </a:lnTo>
                    <a:lnTo>
                      <a:pt x="238" y="674"/>
                    </a:lnTo>
                    <a:lnTo>
                      <a:pt x="236" y="674"/>
                    </a:lnTo>
                    <a:lnTo>
                      <a:pt x="236" y="671"/>
                    </a:lnTo>
                    <a:lnTo>
                      <a:pt x="238" y="671"/>
                    </a:lnTo>
                    <a:lnTo>
                      <a:pt x="238" y="674"/>
                    </a:lnTo>
                    <a:lnTo>
                      <a:pt x="241" y="674"/>
                    </a:lnTo>
                    <a:lnTo>
                      <a:pt x="241" y="676"/>
                    </a:lnTo>
                    <a:lnTo>
                      <a:pt x="243" y="676"/>
                    </a:lnTo>
                    <a:lnTo>
                      <a:pt x="243" y="678"/>
                    </a:lnTo>
                    <a:lnTo>
                      <a:pt x="243" y="681"/>
                    </a:lnTo>
                    <a:lnTo>
                      <a:pt x="243" y="683"/>
                    </a:lnTo>
                    <a:lnTo>
                      <a:pt x="243" y="686"/>
                    </a:lnTo>
                    <a:lnTo>
                      <a:pt x="243" y="688"/>
                    </a:lnTo>
                    <a:lnTo>
                      <a:pt x="243" y="691"/>
                    </a:lnTo>
                    <a:lnTo>
                      <a:pt x="241" y="691"/>
                    </a:lnTo>
                    <a:lnTo>
                      <a:pt x="241" y="693"/>
                    </a:lnTo>
                    <a:lnTo>
                      <a:pt x="241" y="691"/>
                    </a:lnTo>
                    <a:lnTo>
                      <a:pt x="241" y="688"/>
                    </a:lnTo>
                    <a:lnTo>
                      <a:pt x="243" y="688"/>
                    </a:lnTo>
                    <a:lnTo>
                      <a:pt x="243" y="686"/>
                    </a:lnTo>
                    <a:lnTo>
                      <a:pt x="243" y="683"/>
                    </a:lnTo>
                    <a:lnTo>
                      <a:pt x="241" y="683"/>
                    </a:lnTo>
                    <a:lnTo>
                      <a:pt x="241" y="681"/>
                    </a:lnTo>
                    <a:lnTo>
                      <a:pt x="241" y="683"/>
                    </a:lnTo>
                    <a:lnTo>
                      <a:pt x="241" y="686"/>
                    </a:lnTo>
                    <a:lnTo>
                      <a:pt x="241" y="688"/>
                    </a:lnTo>
                    <a:lnTo>
                      <a:pt x="241" y="691"/>
                    </a:lnTo>
                    <a:lnTo>
                      <a:pt x="238" y="691"/>
                    </a:lnTo>
                    <a:lnTo>
                      <a:pt x="238" y="693"/>
                    </a:lnTo>
                    <a:lnTo>
                      <a:pt x="238" y="696"/>
                    </a:lnTo>
                    <a:lnTo>
                      <a:pt x="236" y="696"/>
                    </a:lnTo>
                    <a:lnTo>
                      <a:pt x="236" y="698"/>
                    </a:lnTo>
                    <a:lnTo>
                      <a:pt x="233" y="698"/>
                    </a:lnTo>
                    <a:lnTo>
                      <a:pt x="236" y="698"/>
                    </a:lnTo>
                    <a:lnTo>
                      <a:pt x="236" y="696"/>
                    </a:lnTo>
                    <a:lnTo>
                      <a:pt x="236" y="693"/>
                    </a:lnTo>
                    <a:lnTo>
                      <a:pt x="238" y="691"/>
                    </a:lnTo>
                    <a:lnTo>
                      <a:pt x="238" y="688"/>
                    </a:lnTo>
                    <a:lnTo>
                      <a:pt x="238" y="686"/>
                    </a:lnTo>
                    <a:lnTo>
                      <a:pt x="238" y="683"/>
                    </a:lnTo>
                    <a:lnTo>
                      <a:pt x="238" y="681"/>
                    </a:lnTo>
                    <a:lnTo>
                      <a:pt x="238" y="678"/>
                    </a:lnTo>
                    <a:lnTo>
                      <a:pt x="238" y="676"/>
                    </a:lnTo>
                    <a:lnTo>
                      <a:pt x="236" y="676"/>
                    </a:lnTo>
                    <a:lnTo>
                      <a:pt x="236" y="674"/>
                    </a:lnTo>
                    <a:lnTo>
                      <a:pt x="233" y="674"/>
                    </a:lnTo>
                    <a:lnTo>
                      <a:pt x="233" y="671"/>
                    </a:lnTo>
                    <a:lnTo>
                      <a:pt x="233" y="669"/>
                    </a:lnTo>
                    <a:lnTo>
                      <a:pt x="233" y="666"/>
                    </a:lnTo>
                    <a:lnTo>
                      <a:pt x="236" y="666"/>
                    </a:lnTo>
                    <a:lnTo>
                      <a:pt x="238" y="666"/>
                    </a:lnTo>
                    <a:lnTo>
                      <a:pt x="238" y="664"/>
                    </a:lnTo>
                    <a:lnTo>
                      <a:pt x="238" y="666"/>
                    </a:lnTo>
                    <a:lnTo>
                      <a:pt x="241" y="666"/>
                    </a:lnTo>
                    <a:lnTo>
                      <a:pt x="241" y="664"/>
                    </a:lnTo>
                    <a:lnTo>
                      <a:pt x="238" y="664"/>
                    </a:lnTo>
                    <a:lnTo>
                      <a:pt x="241" y="664"/>
                    </a:lnTo>
                    <a:lnTo>
                      <a:pt x="243" y="664"/>
                    </a:lnTo>
                    <a:lnTo>
                      <a:pt x="246" y="664"/>
                    </a:lnTo>
                    <a:lnTo>
                      <a:pt x="246" y="661"/>
                    </a:lnTo>
                    <a:lnTo>
                      <a:pt x="248" y="661"/>
                    </a:lnTo>
                    <a:lnTo>
                      <a:pt x="251" y="661"/>
                    </a:lnTo>
                    <a:lnTo>
                      <a:pt x="253" y="661"/>
                    </a:lnTo>
                    <a:lnTo>
                      <a:pt x="256" y="659"/>
                    </a:lnTo>
                    <a:lnTo>
                      <a:pt x="258" y="659"/>
                    </a:lnTo>
                    <a:lnTo>
                      <a:pt x="261" y="659"/>
                    </a:lnTo>
                    <a:lnTo>
                      <a:pt x="261" y="656"/>
                    </a:lnTo>
                    <a:lnTo>
                      <a:pt x="263" y="656"/>
                    </a:lnTo>
                    <a:lnTo>
                      <a:pt x="266" y="654"/>
                    </a:lnTo>
                    <a:lnTo>
                      <a:pt x="268" y="654"/>
                    </a:lnTo>
                    <a:lnTo>
                      <a:pt x="268" y="651"/>
                    </a:lnTo>
                    <a:lnTo>
                      <a:pt x="271" y="651"/>
                    </a:lnTo>
                    <a:lnTo>
                      <a:pt x="273" y="651"/>
                    </a:lnTo>
                    <a:lnTo>
                      <a:pt x="273" y="649"/>
                    </a:lnTo>
                    <a:lnTo>
                      <a:pt x="275" y="649"/>
                    </a:lnTo>
                    <a:lnTo>
                      <a:pt x="275" y="646"/>
                    </a:lnTo>
                    <a:lnTo>
                      <a:pt x="278" y="646"/>
                    </a:lnTo>
                    <a:lnTo>
                      <a:pt x="280" y="644"/>
                    </a:lnTo>
                    <a:lnTo>
                      <a:pt x="283" y="641"/>
                    </a:lnTo>
                    <a:lnTo>
                      <a:pt x="285" y="641"/>
                    </a:lnTo>
                    <a:lnTo>
                      <a:pt x="285" y="639"/>
                    </a:lnTo>
                    <a:lnTo>
                      <a:pt x="288" y="639"/>
                    </a:lnTo>
                    <a:lnTo>
                      <a:pt x="290" y="636"/>
                    </a:lnTo>
                    <a:lnTo>
                      <a:pt x="293" y="634"/>
                    </a:lnTo>
                    <a:lnTo>
                      <a:pt x="295" y="631"/>
                    </a:lnTo>
                    <a:lnTo>
                      <a:pt x="298" y="629"/>
                    </a:lnTo>
                    <a:lnTo>
                      <a:pt x="298" y="626"/>
                    </a:lnTo>
                    <a:lnTo>
                      <a:pt x="300" y="626"/>
                    </a:lnTo>
                    <a:lnTo>
                      <a:pt x="300" y="624"/>
                    </a:lnTo>
                    <a:lnTo>
                      <a:pt x="303" y="624"/>
                    </a:lnTo>
                    <a:lnTo>
                      <a:pt x="303" y="621"/>
                    </a:lnTo>
                    <a:lnTo>
                      <a:pt x="305" y="621"/>
                    </a:lnTo>
                    <a:lnTo>
                      <a:pt x="305" y="619"/>
                    </a:lnTo>
                    <a:lnTo>
                      <a:pt x="308" y="616"/>
                    </a:lnTo>
                    <a:lnTo>
                      <a:pt x="308" y="614"/>
                    </a:lnTo>
                    <a:lnTo>
                      <a:pt x="310" y="614"/>
                    </a:lnTo>
                    <a:lnTo>
                      <a:pt x="310" y="611"/>
                    </a:lnTo>
                    <a:lnTo>
                      <a:pt x="313" y="609"/>
                    </a:lnTo>
                    <a:lnTo>
                      <a:pt x="313" y="606"/>
                    </a:lnTo>
                    <a:lnTo>
                      <a:pt x="315" y="604"/>
                    </a:lnTo>
                    <a:lnTo>
                      <a:pt x="318" y="601"/>
                    </a:lnTo>
                    <a:lnTo>
                      <a:pt x="318" y="599"/>
                    </a:lnTo>
                    <a:lnTo>
                      <a:pt x="318" y="597"/>
                    </a:lnTo>
                    <a:lnTo>
                      <a:pt x="320" y="597"/>
                    </a:lnTo>
                    <a:lnTo>
                      <a:pt x="320" y="594"/>
                    </a:lnTo>
                    <a:lnTo>
                      <a:pt x="320" y="592"/>
                    </a:lnTo>
                    <a:lnTo>
                      <a:pt x="320" y="589"/>
                    </a:lnTo>
                    <a:lnTo>
                      <a:pt x="323" y="589"/>
                    </a:lnTo>
                    <a:lnTo>
                      <a:pt x="323" y="587"/>
                    </a:lnTo>
                    <a:lnTo>
                      <a:pt x="323" y="584"/>
                    </a:lnTo>
                    <a:lnTo>
                      <a:pt x="323" y="582"/>
                    </a:lnTo>
                    <a:lnTo>
                      <a:pt x="323" y="579"/>
                    </a:lnTo>
                    <a:lnTo>
                      <a:pt x="325" y="577"/>
                    </a:lnTo>
                    <a:lnTo>
                      <a:pt x="325" y="574"/>
                    </a:lnTo>
                    <a:lnTo>
                      <a:pt x="325" y="572"/>
                    </a:lnTo>
                    <a:lnTo>
                      <a:pt x="325" y="569"/>
                    </a:lnTo>
                    <a:lnTo>
                      <a:pt x="325" y="567"/>
                    </a:lnTo>
                    <a:lnTo>
                      <a:pt x="325" y="564"/>
                    </a:lnTo>
                    <a:lnTo>
                      <a:pt x="325" y="562"/>
                    </a:lnTo>
                    <a:lnTo>
                      <a:pt x="325" y="559"/>
                    </a:lnTo>
                    <a:lnTo>
                      <a:pt x="325" y="557"/>
                    </a:lnTo>
                    <a:lnTo>
                      <a:pt x="325" y="554"/>
                    </a:lnTo>
                    <a:lnTo>
                      <a:pt x="325" y="552"/>
                    </a:lnTo>
                    <a:lnTo>
                      <a:pt x="325" y="549"/>
                    </a:lnTo>
                    <a:lnTo>
                      <a:pt x="325" y="547"/>
                    </a:lnTo>
                    <a:lnTo>
                      <a:pt x="325" y="544"/>
                    </a:lnTo>
                    <a:lnTo>
                      <a:pt x="325" y="542"/>
                    </a:lnTo>
                    <a:lnTo>
                      <a:pt x="323" y="542"/>
                    </a:lnTo>
                    <a:lnTo>
                      <a:pt x="323" y="539"/>
                    </a:lnTo>
                    <a:lnTo>
                      <a:pt x="323" y="537"/>
                    </a:lnTo>
                    <a:lnTo>
                      <a:pt x="320" y="537"/>
                    </a:lnTo>
                    <a:lnTo>
                      <a:pt x="320" y="534"/>
                    </a:lnTo>
                    <a:lnTo>
                      <a:pt x="320" y="532"/>
                    </a:lnTo>
                    <a:lnTo>
                      <a:pt x="318" y="532"/>
                    </a:lnTo>
                    <a:lnTo>
                      <a:pt x="318" y="529"/>
                    </a:lnTo>
                    <a:lnTo>
                      <a:pt x="315" y="529"/>
                    </a:lnTo>
                    <a:lnTo>
                      <a:pt x="315" y="527"/>
                    </a:lnTo>
                    <a:lnTo>
                      <a:pt x="313" y="527"/>
                    </a:lnTo>
                    <a:lnTo>
                      <a:pt x="310" y="527"/>
                    </a:lnTo>
                    <a:lnTo>
                      <a:pt x="308" y="527"/>
                    </a:lnTo>
                    <a:lnTo>
                      <a:pt x="305" y="524"/>
                    </a:lnTo>
                    <a:lnTo>
                      <a:pt x="303" y="524"/>
                    </a:lnTo>
                    <a:lnTo>
                      <a:pt x="300" y="524"/>
                    </a:lnTo>
                    <a:lnTo>
                      <a:pt x="298" y="524"/>
                    </a:lnTo>
                    <a:lnTo>
                      <a:pt x="295" y="524"/>
                    </a:lnTo>
                    <a:lnTo>
                      <a:pt x="293" y="522"/>
                    </a:lnTo>
                    <a:lnTo>
                      <a:pt x="290" y="522"/>
                    </a:lnTo>
                    <a:lnTo>
                      <a:pt x="288" y="522"/>
                    </a:lnTo>
                    <a:lnTo>
                      <a:pt x="285" y="520"/>
                    </a:lnTo>
                    <a:lnTo>
                      <a:pt x="283" y="520"/>
                    </a:lnTo>
                    <a:lnTo>
                      <a:pt x="280" y="520"/>
                    </a:lnTo>
                    <a:lnTo>
                      <a:pt x="278" y="520"/>
                    </a:lnTo>
                    <a:lnTo>
                      <a:pt x="278" y="517"/>
                    </a:lnTo>
                    <a:lnTo>
                      <a:pt x="275" y="517"/>
                    </a:lnTo>
                    <a:lnTo>
                      <a:pt x="273" y="517"/>
                    </a:lnTo>
                    <a:lnTo>
                      <a:pt x="271" y="517"/>
                    </a:lnTo>
                    <a:lnTo>
                      <a:pt x="271" y="515"/>
                    </a:lnTo>
                    <a:lnTo>
                      <a:pt x="268" y="515"/>
                    </a:lnTo>
                    <a:lnTo>
                      <a:pt x="266" y="512"/>
                    </a:lnTo>
                    <a:lnTo>
                      <a:pt x="266" y="510"/>
                    </a:lnTo>
                    <a:lnTo>
                      <a:pt x="263" y="510"/>
                    </a:lnTo>
                    <a:lnTo>
                      <a:pt x="261" y="510"/>
                    </a:lnTo>
                    <a:lnTo>
                      <a:pt x="258" y="510"/>
                    </a:lnTo>
                    <a:lnTo>
                      <a:pt x="258" y="507"/>
                    </a:lnTo>
                    <a:lnTo>
                      <a:pt x="256" y="507"/>
                    </a:lnTo>
                    <a:lnTo>
                      <a:pt x="256" y="505"/>
                    </a:lnTo>
                    <a:lnTo>
                      <a:pt x="256" y="502"/>
                    </a:lnTo>
                    <a:lnTo>
                      <a:pt x="256" y="500"/>
                    </a:lnTo>
                    <a:lnTo>
                      <a:pt x="256" y="497"/>
                    </a:lnTo>
                    <a:lnTo>
                      <a:pt x="256" y="495"/>
                    </a:lnTo>
                    <a:lnTo>
                      <a:pt x="256" y="492"/>
                    </a:lnTo>
                    <a:lnTo>
                      <a:pt x="253" y="492"/>
                    </a:lnTo>
                    <a:lnTo>
                      <a:pt x="253" y="490"/>
                    </a:lnTo>
                    <a:lnTo>
                      <a:pt x="251" y="490"/>
                    </a:lnTo>
                    <a:lnTo>
                      <a:pt x="251" y="487"/>
                    </a:lnTo>
                    <a:lnTo>
                      <a:pt x="248" y="485"/>
                    </a:lnTo>
                    <a:lnTo>
                      <a:pt x="246" y="482"/>
                    </a:lnTo>
                    <a:lnTo>
                      <a:pt x="246" y="480"/>
                    </a:lnTo>
                    <a:lnTo>
                      <a:pt x="246" y="477"/>
                    </a:lnTo>
                    <a:lnTo>
                      <a:pt x="243" y="477"/>
                    </a:lnTo>
                    <a:lnTo>
                      <a:pt x="243" y="475"/>
                    </a:lnTo>
                    <a:lnTo>
                      <a:pt x="243" y="472"/>
                    </a:lnTo>
                    <a:lnTo>
                      <a:pt x="241" y="472"/>
                    </a:lnTo>
                    <a:lnTo>
                      <a:pt x="241" y="470"/>
                    </a:lnTo>
                    <a:lnTo>
                      <a:pt x="238" y="470"/>
                    </a:lnTo>
                    <a:lnTo>
                      <a:pt x="236" y="467"/>
                    </a:lnTo>
                    <a:lnTo>
                      <a:pt x="233" y="467"/>
                    </a:lnTo>
                    <a:lnTo>
                      <a:pt x="233" y="465"/>
                    </a:lnTo>
                    <a:lnTo>
                      <a:pt x="236" y="465"/>
                    </a:lnTo>
                    <a:lnTo>
                      <a:pt x="236" y="467"/>
                    </a:lnTo>
                    <a:lnTo>
                      <a:pt x="238" y="467"/>
                    </a:lnTo>
                    <a:lnTo>
                      <a:pt x="241" y="470"/>
                    </a:lnTo>
                    <a:lnTo>
                      <a:pt x="243" y="470"/>
                    </a:lnTo>
                    <a:lnTo>
                      <a:pt x="246" y="470"/>
                    </a:lnTo>
                    <a:lnTo>
                      <a:pt x="248" y="470"/>
                    </a:lnTo>
                    <a:lnTo>
                      <a:pt x="251" y="470"/>
                    </a:lnTo>
                    <a:lnTo>
                      <a:pt x="253" y="470"/>
                    </a:lnTo>
                    <a:lnTo>
                      <a:pt x="253" y="472"/>
                    </a:lnTo>
                    <a:lnTo>
                      <a:pt x="256" y="472"/>
                    </a:lnTo>
                    <a:lnTo>
                      <a:pt x="258" y="472"/>
                    </a:lnTo>
                    <a:lnTo>
                      <a:pt x="258" y="475"/>
                    </a:lnTo>
                    <a:lnTo>
                      <a:pt x="261" y="475"/>
                    </a:lnTo>
                    <a:lnTo>
                      <a:pt x="261" y="477"/>
                    </a:lnTo>
                    <a:lnTo>
                      <a:pt x="263" y="477"/>
                    </a:lnTo>
                    <a:lnTo>
                      <a:pt x="266" y="477"/>
                    </a:lnTo>
                    <a:lnTo>
                      <a:pt x="268" y="477"/>
                    </a:lnTo>
                    <a:lnTo>
                      <a:pt x="271" y="477"/>
                    </a:lnTo>
                    <a:lnTo>
                      <a:pt x="271" y="480"/>
                    </a:lnTo>
                    <a:lnTo>
                      <a:pt x="273" y="480"/>
                    </a:lnTo>
                    <a:lnTo>
                      <a:pt x="273" y="482"/>
                    </a:lnTo>
                    <a:lnTo>
                      <a:pt x="275" y="482"/>
                    </a:lnTo>
                    <a:lnTo>
                      <a:pt x="278" y="482"/>
                    </a:lnTo>
                    <a:lnTo>
                      <a:pt x="280" y="482"/>
                    </a:lnTo>
                    <a:lnTo>
                      <a:pt x="280" y="485"/>
                    </a:lnTo>
                    <a:lnTo>
                      <a:pt x="283" y="485"/>
                    </a:lnTo>
                    <a:lnTo>
                      <a:pt x="285" y="485"/>
                    </a:lnTo>
                    <a:lnTo>
                      <a:pt x="288" y="485"/>
                    </a:lnTo>
                    <a:lnTo>
                      <a:pt x="290" y="485"/>
                    </a:lnTo>
                    <a:lnTo>
                      <a:pt x="293" y="485"/>
                    </a:lnTo>
                    <a:lnTo>
                      <a:pt x="295" y="485"/>
                    </a:lnTo>
                    <a:lnTo>
                      <a:pt x="298" y="485"/>
                    </a:lnTo>
                    <a:lnTo>
                      <a:pt x="300" y="485"/>
                    </a:lnTo>
                    <a:lnTo>
                      <a:pt x="300" y="487"/>
                    </a:lnTo>
                    <a:lnTo>
                      <a:pt x="303" y="487"/>
                    </a:lnTo>
                    <a:lnTo>
                      <a:pt x="305" y="490"/>
                    </a:lnTo>
                    <a:lnTo>
                      <a:pt x="308" y="490"/>
                    </a:lnTo>
                    <a:lnTo>
                      <a:pt x="313" y="490"/>
                    </a:lnTo>
                    <a:lnTo>
                      <a:pt x="315" y="490"/>
                    </a:lnTo>
                    <a:lnTo>
                      <a:pt x="318" y="490"/>
                    </a:lnTo>
                    <a:lnTo>
                      <a:pt x="320" y="492"/>
                    </a:lnTo>
                    <a:lnTo>
                      <a:pt x="323" y="490"/>
                    </a:lnTo>
                    <a:lnTo>
                      <a:pt x="325" y="490"/>
                    </a:lnTo>
                    <a:lnTo>
                      <a:pt x="328" y="490"/>
                    </a:lnTo>
                    <a:lnTo>
                      <a:pt x="330" y="490"/>
                    </a:lnTo>
                    <a:lnTo>
                      <a:pt x="333" y="490"/>
                    </a:lnTo>
                    <a:lnTo>
                      <a:pt x="335" y="490"/>
                    </a:lnTo>
                    <a:lnTo>
                      <a:pt x="338" y="490"/>
                    </a:lnTo>
                    <a:lnTo>
                      <a:pt x="340" y="490"/>
                    </a:lnTo>
                    <a:lnTo>
                      <a:pt x="343" y="490"/>
                    </a:lnTo>
                    <a:lnTo>
                      <a:pt x="345" y="490"/>
                    </a:lnTo>
                    <a:lnTo>
                      <a:pt x="348" y="490"/>
                    </a:lnTo>
                    <a:lnTo>
                      <a:pt x="350" y="490"/>
                    </a:lnTo>
                    <a:lnTo>
                      <a:pt x="353" y="490"/>
                    </a:lnTo>
                    <a:lnTo>
                      <a:pt x="355" y="487"/>
                    </a:lnTo>
                    <a:lnTo>
                      <a:pt x="357" y="487"/>
                    </a:lnTo>
                    <a:lnTo>
                      <a:pt x="360" y="487"/>
                    </a:lnTo>
                    <a:lnTo>
                      <a:pt x="360" y="485"/>
                    </a:lnTo>
                    <a:lnTo>
                      <a:pt x="362" y="485"/>
                    </a:lnTo>
                    <a:lnTo>
                      <a:pt x="365" y="485"/>
                    </a:lnTo>
                    <a:lnTo>
                      <a:pt x="367" y="485"/>
                    </a:lnTo>
                    <a:lnTo>
                      <a:pt x="370" y="485"/>
                    </a:lnTo>
                    <a:lnTo>
                      <a:pt x="372" y="485"/>
                    </a:lnTo>
                    <a:lnTo>
                      <a:pt x="372" y="482"/>
                    </a:lnTo>
                    <a:lnTo>
                      <a:pt x="375" y="482"/>
                    </a:lnTo>
                    <a:lnTo>
                      <a:pt x="377" y="482"/>
                    </a:lnTo>
                    <a:lnTo>
                      <a:pt x="380" y="480"/>
                    </a:lnTo>
                    <a:lnTo>
                      <a:pt x="382" y="480"/>
                    </a:lnTo>
                    <a:lnTo>
                      <a:pt x="382" y="477"/>
                    </a:lnTo>
                    <a:lnTo>
                      <a:pt x="385" y="477"/>
                    </a:lnTo>
                    <a:lnTo>
                      <a:pt x="387" y="477"/>
                    </a:lnTo>
                    <a:lnTo>
                      <a:pt x="390" y="475"/>
                    </a:lnTo>
                    <a:lnTo>
                      <a:pt x="392" y="472"/>
                    </a:lnTo>
                    <a:lnTo>
                      <a:pt x="392" y="470"/>
                    </a:lnTo>
                    <a:lnTo>
                      <a:pt x="392" y="467"/>
                    </a:lnTo>
                    <a:lnTo>
                      <a:pt x="395" y="465"/>
                    </a:lnTo>
                    <a:lnTo>
                      <a:pt x="395" y="462"/>
                    </a:lnTo>
                    <a:lnTo>
                      <a:pt x="397" y="462"/>
                    </a:lnTo>
                    <a:lnTo>
                      <a:pt x="397" y="460"/>
                    </a:lnTo>
                    <a:lnTo>
                      <a:pt x="397" y="457"/>
                    </a:lnTo>
                    <a:lnTo>
                      <a:pt x="400" y="455"/>
                    </a:lnTo>
                    <a:lnTo>
                      <a:pt x="400" y="452"/>
                    </a:lnTo>
                    <a:lnTo>
                      <a:pt x="402" y="452"/>
                    </a:lnTo>
                    <a:lnTo>
                      <a:pt x="402" y="450"/>
                    </a:lnTo>
                    <a:lnTo>
                      <a:pt x="405" y="450"/>
                    </a:lnTo>
                    <a:lnTo>
                      <a:pt x="405" y="447"/>
                    </a:lnTo>
                    <a:lnTo>
                      <a:pt x="407" y="447"/>
                    </a:lnTo>
                    <a:lnTo>
                      <a:pt x="407" y="445"/>
                    </a:lnTo>
                    <a:lnTo>
                      <a:pt x="410" y="445"/>
                    </a:lnTo>
                    <a:lnTo>
                      <a:pt x="412" y="445"/>
                    </a:lnTo>
                    <a:lnTo>
                      <a:pt x="415" y="442"/>
                    </a:lnTo>
                    <a:lnTo>
                      <a:pt x="417" y="442"/>
                    </a:lnTo>
                    <a:lnTo>
                      <a:pt x="417" y="440"/>
                    </a:lnTo>
                    <a:lnTo>
                      <a:pt x="420" y="440"/>
                    </a:lnTo>
                    <a:lnTo>
                      <a:pt x="420" y="442"/>
                    </a:lnTo>
                    <a:lnTo>
                      <a:pt x="417" y="442"/>
                    </a:lnTo>
                    <a:lnTo>
                      <a:pt x="415" y="442"/>
                    </a:lnTo>
                    <a:lnTo>
                      <a:pt x="415" y="445"/>
                    </a:lnTo>
                    <a:lnTo>
                      <a:pt x="412" y="445"/>
                    </a:lnTo>
                    <a:lnTo>
                      <a:pt x="410" y="445"/>
                    </a:lnTo>
                    <a:lnTo>
                      <a:pt x="410" y="447"/>
                    </a:lnTo>
                    <a:lnTo>
                      <a:pt x="407" y="447"/>
                    </a:lnTo>
                    <a:lnTo>
                      <a:pt x="405" y="450"/>
                    </a:lnTo>
                    <a:lnTo>
                      <a:pt x="405" y="452"/>
                    </a:lnTo>
                    <a:lnTo>
                      <a:pt x="402" y="452"/>
                    </a:lnTo>
                    <a:lnTo>
                      <a:pt x="405" y="452"/>
                    </a:lnTo>
                    <a:lnTo>
                      <a:pt x="405" y="455"/>
                    </a:lnTo>
                    <a:lnTo>
                      <a:pt x="405" y="452"/>
                    </a:lnTo>
                    <a:lnTo>
                      <a:pt x="405" y="455"/>
                    </a:lnTo>
                    <a:lnTo>
                      <a:pt x="407" y="455"/>
                    </a:lnTo>
                    <a:lnTo>
                      <a:pt x="410" y="455"/>
                    </a:lnTo>
                    <a:lnTo>
                      <a:pt x="412" y="455"/>
                    </a:lnTo>
                    <a:lnTo>
                      <a:pt x="415" y="452"/>
                    </a:lnTo>
                    <a:lnTo>
                      <a:pt x="415" y="450"/>
                    </a:lnTo>
                    <a:lnTo>
                      <a:pt x="417" y="450"/>
                    </a:lnTo>
                    <a:lnTo>
                      <a:pt x="417" y="447"/>
                    </a:lnTo>
                    <a:lnTo>
                      <a:pt x="415" y="450"/>
                    </a:lnTo>
                    <a:lnTo>
                      <a:pt x="415" y="452"/>
                    </a:lnTo>
                    <a:lnTo>
                      <a:pt x="412" y="452"/>
                    </a:lnTo>
                    <a:lnTo>
                      <a:pt x="412" y="450"/>
                    </a:lnTo>
                    <a:lnTo>
                      <a:pt x="415" y="450"/>
                    </a:lnTo>
                    <a:lnTo>
                      <a:pt x="415" y="447"/>
                    </a:lnTo>
                    <a:lnTo>
                      <a:pt x="417" y="445"/>
                    </a:lnTo>
                    <a:lnTo>
                      <a:pt x="417" y="442"/>
                    </a:lnTo>
                    <a:lnTo>
                      <a:pt x="420" y="442"/>
                    </a:lnTo>
                    <a:lnTo>
                      <a:pt x="420" y="440"/>
                    </a:lnTo>
                    <a:lnTo>
                      <a:pt x="422" y="440"/>
                    </a:lnTo>
                    <a:lnTo>
                      <a:pt x="420" y="440"/>
                    </a:lnTo>
                    <a:lnTo>
                      <a:pt x="422" y="440"/>
                    </a:lnTo>
                    <a:lnTo>
                      <a:pt x="422" y="438"/>
                    </a:lnTo>
                    <a:lnTo>
                      <a:pt x="422" y="435"/>
                    </a:lnTo>
                    <a:lnTo>
                      <a:pt x="425" y="433"/>
                    </a:lnTo>
                    <a:lnTo>
                      <a:pt x="427" y="433"/>
                    </a:lnTo>
                    <a:lnTo>
                      <a:pt x="427" y="430"/>
                    </a:lnTo>
                    <a:lnTo>
                      <a:pt x="427" y="428"/>
                    </a:lnTo>
                    <a:lnTo>
                      <a:pt x="427" y="430"/>
                    </a:lnTo>
                    <a:lnTo>
                      <a:pt x="425" y="430"/>
                    </a:lnTo>
                    <a:lnTo>
                      <a:pt x="425" y="433"/>
                    </a:lnTo>
                    <a:lnTo>
                      <a:pt x="425" y="430"/>
                    </a:lnTo>
                    <a:lnTo>
                      <a:pt x="425" y="428"/>
                    </a:lnTo>
                    <a:lnTo>
                      <a:pt x="425" y="425"/>
                    </a:lnTo>
                    <a:lnTo>
                      <a:pt x="427" y="425"/>
                    </a:lnTo>
                    <a:lnTo>
                      <a:pt x="425" y="423"/>
                    </a:lnTo>
                    <a:lnTo>
                      <a:pt x="425" y="420"/>
                    </a:lnTo>
                    <a:lnTo>
                      <a:pt x="427" y="420"/>
                    </a:lnTo>
                    <a:lnTo>
                      <a:pt x="425" y="418"/>
                    </a:lnTo>
                    <a:lnTo>
                      <a:pt x="427" y="418"/>
                    </a:lnTo>
                    <a:lnTo>
                      <a:pt x="425" y="415"/>
                    </a:lnTo>
                    <a:lnTo>
                      <a:pt x="425" y="413"/>
                    </a:lnTo>
                    <a:lnTo>
                      <a:pt x="425" y="410"/>
                    </a:lnTo>
                    <a:lnTo>
                      <a:pt x="425" y="408"/>
                    </a:lnTo>
                    <a:lnTo>
                      <a:pt x="422" y="405"/>
                    </a:lnTo>
                    <a:lnTo>
                      <a:pt x="425" y="405"/>
                    </a:lnTo>
                    <a:lnTo>
                      <a:pt x="422" y="405"/>
                    </a:lnTo>
                    <a:lnTo>
                      <a:pt x="422" y="403"/>
                    </a:lnTo>
                    <a:lnTo>
                      <a:pt x="420" y="403"/>
                    </a:lnTo>
                    <a:lnTo>
                      <a:pt x="422" y="400"/>
                    </a:lnTo>
                    <a:lnTo>
                      <a:pt x="420" y="400"/>
                    </a:lnTo>
                    <a:lnTo>
                      <a:pt x="420" y="398"/>
                    </a:lnTo>
                    <a:lnTo>
                      <a:pt x="417" y="398"/>
                    </a:lnTo>
                    <a:lnTo>
                      <a:pt x="420" y="398"/>
                    </a:lnTo>
                    <a:lnTo>
                      <a:pt x="417" y="398"/>
                    </a:lnTo>
                    <a:lnTo>
                      <a:pt x="417" y="395"/>
                    </a:lnTo>
                    <a:lnTo>
                      <a:pt x="420" y="395"/>
                    </a:lnTo>
                    <a:lnTo>
                      <a:pt x="420" y="398"/>
                    </a:lnTo>
                    <a:lnTo>
                      <a:pt x="422" y="400"/>
                    </a:lnTo>
                    <a:lnTo>
                      <a:pt x="425" y="400"/>
                    </a:lnTo>
                    <a:lnTo>
                      <a:pt x="425" y="403"/>
                    </a:lnTo>
                    <a:lnTo>
                      <a:pt x="422" y="403"/>
                    </a:lnTo>
                    <a:lnTo>
                      <a:pt x="425" y="403"/>
                    </a:lnTo>
                    <a:lnTo>
                      <a:pt x="425" y="405"/>
                    </a:lnTo>
                    <a:lnTo>
                      <a:pt x="425" y="408"/>
                    </a:lnTo>
                    <a:lnTo>
                      <a:pt x="427" y="408"/>
                    </a:lnTo>
                    <a:lnTo>
                      <a:pt x="430" y="410"/>
                    </a:lnTo>
                    <a:lnTo>
                      <a:pt x="427" y="410"/>
                    </a:lnTo>
                    <a:lnTo>
                      <a:pt x="430" y="410"/>
                    </a:lnTo>
                    <a:lnTo>
                      <a:pt x="427" y="410"/>
                    </a:lnTo>
                    <a:lnTo>
                      <a:pt x="430" y="410"/>
                    </a:lnTo>
                    <a:lnTo>
                      <a:pt x="427" y="410"/>
                    </a:lnTo>
                    <a:lnTo>
                      <a:pt x="425" y="408"/>
                    </a:lnTo>
                    <a:lnTo>
                      <a:pt x="425" y="410"/>
                    </a:lnTo>
                    <a:lnTo>
                      <a:pt x="427" y="410"/>
                    </a:lnTo>
                    <a:lnTo>
                      <a:pt x="427" y="413"/>
                    </a:lnTo>
                    <a:lnTo>
                      <a:pt x="427" y="415"/>
                    </a:lnTo>
                    <a:lnTo>
                      <a:pt x="427" y="418"/>
                    </a:lnTo>
                    <a:lnTo>
                      <a:pt x="427" y="420"/>
                    </a:lnTo>
                    <a:lnTo>
                      <a:pt x="427" y="423"/>
                    </a:lnTo>
                    <a:lnTo>
                      <a:pt x="427" y="425"/>
                    </a:lnTo>
                    <a:lnTo>
                      <a:pt x="427" y="428"/>
                    </a:lnTo>
                    <a:lnTo>
                      <a:pt x="427" y="425"/>
                    </a:lnTo>
                    <a:lnTo>
                      <a:pt x="430" y="425"/>
                    </a:lnTo>
                    <a:lnTo>
                      <a:pt x="430" y="428"/>
                    </a:lnTo>
                    <a:lnTo>
                      <a:pt x="427" y="428"/>
                    </a:lnTo>
                    <a:lnTo>
                      <a:pt x="430" y="428"/>
                    </a:lnTo>
                    <a:lnTo>
                      <a:pt x="427" y="428"/>
                    </a:lnTo>
                    <a:lnTo>
                      <a:pt x="427" y="430"/>
                    </a:lnTo>
                    <a:lnTo>
                      <a:pt x="430" y="430"/>
                    </a:lnTo>
                    <a:lnTo>
                      <a:pt x="430" y="428"/>
                    </a:lnTo>
                    <a:lnTo>
                      <a:pt x="432" y="428"/>
                    </a:lnTo>
                    <a:lnTo>
                      <a:pt x="432" y="430"/>
                    </a:lnTo>
                    <a:lnTo>
                      <a:pt x="430" y="430"/>
                    </a:lnTo>
                    <a:lnTo>
                      <a:pt x="432" y="430"/>
                    </a:lnTo>
                    <a:lnTo>
                      <a:pt x="432" y="433"/>
                    </a:lnTo>
                    <a:lnTo>
                      <a:pt x="430" y="433"/>
                    </a:lnTo>
                    <a:lnTo>
                      <a:pt x="432" y="433"/>
                    </a:lnTo>
                    <a:lnTo>
                      <a:pt x="432" y="435"/>
                    </a:lnTo>
                    <a:lnTo>
                      <a:pt x="434" y="435"/>
                    </a:lnTo>
                    <a:lnTo>
                      <a:pt x="437" y="438"/>
                    </a:lnTo>
                    <a:lnTo>
                      <a:pt x="439" y="438"/>
                    </a:lnTo>
                    <a:lnTo>
                      <a:pt x="442" y="438"/>
                    </a:lnTo>
                    <a:lnTo>
                      <a:pt x="442" y="435"/>
                    </a:lnTo>
                    <a:lnTo>
                      <a:pt x="444" y="433"/>
                    </a:lnTo>
                    <a:lnTo>
                      <a:pt x="444" y="430"/>
                    </a:lnTo>
                    <a:lnTo>
                      <a:pt x="447" y="430"/>
                    </a:lnTo>
                    <a:lnTo>
                      <a:pt x="447" y="428"/>
                    </a:lnTo>
                    <a:lnTo>
                      <a:pt x="449" y="428"/>
                    </a:lnTo>
                    <a:lnTo>
                      <a:pt x="447" y="428"/>
                    </a:lnTo>
                    <a:lnTo>
                      <a:pt x="447" y="430"/>
                    </a:lnTo>
                    <a:lnTo>
                      <a:pt x="444" y="430"/>
                    </a:lnTo>
                    <a:lnTo>
                      <a:pt x="444" y="433"/>
                    </a:lnTo>
                    <a:lnTo>
                      <a:pt x="442" y="433"/>
                    </a:lnTo>
                    <a:lnTo>
                      <a:pt x="442" y="435"/>
                    </a:lnTo>
                    <a:lnTo>
                      <a:pt x="442" y="438"/>
                    </a:lnTo>
                    <a:lnTo>
                      <a:pt x="439" y="438"/>
                    </a:lnTo>
                    <a:lnTo>
                      <a:pt x="439" y="435"/>
                    </a:lnTo>
                    <a:lnTo>
                      <a:pt x="439" y="433"/>
                    </a:lnTo>
                    <a:lnTo>
                      <a:pt x="442" y="433"/>
                    </a:lnTo>
                    <a:lnTo>
                      <a:pt x="442" y="430"/>
                    </a:lnTo>
                    <a:lnTo>
                      <a:pt x="442" y="428"/>
                    </a:lnTo>
                    <a:lnTo>
                      <a:pt x="442" y="425"/>
                    </a:lnTo>
                    <a:lnTo>
                      <a:pt x="444" y="425"/>
                    </a:lnTo>
                    <a:lnTo>
                      <a:pt x="444" y="423"/>
                    </a:lnTo>
                    <a:lnTo>
                      <a:pt x="447" y="420"/>
                    </a:lnTo>
                    <a:lnTo>
                      <a:pt x="447" y="418"/>
                    </a:lnTo>
                    <a:lnTo>
                      <a:pt x="447" y="415"/>
                    </a:lnTo>
                    <a:lnTo>
                      <a:pt x="447" y="413"/>
                    </a:lnTo>
                    <a:lnTo>
                      <a:pt x="444" y="410"/>
                    </a:lnTo>
                    <a:lnTo>
                      <a:pt x="444" y="408"/>
                    </a:lnTo>
                    <a:lnTo>
                      <a:pt x="442" y="405"/>
                    </a:lnTo>
                    <a:lnTo>
                      <a:pt x="442" y="403"/>
                    </a:lnTo>
                    <a:lnTo>
                      <a:pt x="439" y="400"/>
                    </a:lnTo>
                    <a:lnTo>
                      <a:pt x="437" y="400"/>
                    </a:lnTo>
                    <a:lnTo>
                      <a:pt x="437" y="398"/>
                    </a:lnTo>
                    <a:lnTo>
                      <a:pt x="437" y="400"/>
                    </a:lnTo>
                    <a:lnTo>
                      <a:pt x="439" y="400"/>
                    </a:lnTo>
                    <a:lnTo>
                      <a:pt x="439" y="403"/>
                    </a:lnTo>
                    <a:lnTo>
                      <a:pt x="442" y="403"/>
                    </a:lnTo>
                    <a:lnTo>
                      <a:pt x="439" y="403"/>
                    </a:lnTo>
                    <a:lnTo>
                      <a:pt x="439" y="400"/>
                    </a:lnTo>
                    <a:lnTo>
                      <a:pt x="437" y="400"/>
                    </a:lnTo>
                    <a:lnTo>
                      <a:pt x="437" y="403"/>
                    </a:lnTo>
                    <a:lnTo>
                      <a:pt x="437" y="400"/>
                    </a:lnTo>
                    <a:lnTo>
                      <a:pt x="437" y="403"/>
                    </a:lnTo>
                    <a:lnTo>
                      <a:pt x="434" y="403"/>
                    </a:lnTo>
                    <a:lnTo>
                      <a:pt x="434" y="400"/>
                    </a:lnTo>
                    <a:lnTo>
                      <a:pt x="434" y="398"/>
                    </a:lnTo>
                    <a:lnTo>
                      <a:pt x="437" y="398"/>
                    </a:lnTo>
                    <a:lnTo>
                      <a:pt x="439" y="398"/>
                    </a:lnTo>
                    <a:lnTo>
                      <a:pt x="439" y="395"/>
                    </a:lnTo>
                    <a:lnTo>
                      <a:pt x="442" y="395"/>
                    </a:lnTo>
                    <a:lnTo>
                      <a:pt x="442" y="393"/>
                    </a:lnTo>
                    <a:lnTo>
                      <a:pt x="442" y="390"/>
                    </a:lnTo>
                    <a:lnTo>
                      <a:pt x="442" y="388"/>
                    </a:lnTo>
                    <a:lnTo>
                      <a:pt x="442" y="390"/>
                    </a:lnTo>
                    <a:lnTo>
                      <a:pt x="439" y="390"/>
                    </a:lnTo>
                    <a:lnTo>
                      <a:pt x="437" y="388"/>
                    </a:lnTo>
                    <a:lnTo>
                      <a:pt x="439" y="388"/>
                    </a:lnTo>
                    <a:lnTo>
                      <a:pt x="439" y="385"/>
                    </a:lnTo>
                    <a:lnTo>
                      <a:pt x="437" y="385"/>
                    </a:lnTo>
                    <a:lnTo>
                      <a:pt x="437" y="388"/>
                    </a:lnTo>
                    <a:lnTo>
                      <a:pt x="437" y="390"/>
                    </a:lnTo>
                    <a:lnTo>
                      <a:pt x="439" y="390"/>
                    </a:lnTo>
                    <a:lnTo>
                      <a:pt x="442" y="390"/>
                    </a:lnTo>
                    <a:lnTo>
                      <a:pt x="442" y="393"/>
                    </a:lnTo>
                    <a:lnTo>
                      <a:pt x="442" y="395"/>
                    </a:lnTo>
                    <a:lnTo>
                      <a:pt x="439" y="395"/>
                    </a:lnTo>
                    <a:lnTo>
                      <a:pt x="437" y="395"/>
                    </a:lnTo>
                    <a:lnTo>
                      <a:pt x="437" y="398"/>
                    </a:lnTo>
                    <a:lnTo>
                      <a:pt x="434" y="398"/>
                    </a:lnTo>
                    <a:lnTo>
                      <a:pt x="432" y="400"/>
                    </a:lnTo>
                    <a:lnTo>
                      <a:pt x="430" y="400"/>
                    </a:lnTo>
                    <a:lnTo>
                      <a:pt x="430" y="398"/>
                    </a:lnTo>
                    <a:lnTo>
                      <a:pt x="432" y="398"/>
                    </a:lnTo>
                    <a:lnTo>
                      <a:pt x="432" y="395"/>
                    </a:lnTo>
                    <a:lnTo>
                      <a:pt x="434" y="395"/>
                    </a:lnTo>
                    <a:lnTo>
                      <a:pt x="434" y="393"/>
                    </a:lnTo>
                    <a:lnTo>
                      <a:pt x="437" y="395"/>
                    </a:lnTo>
                    <a:lnTo>
                      <a:pt x="437" y="393"/>
                    </a:lnTo>
                    <a:lnTo>
                      <a:pt x="434" y="393"/>
                    </a:lnTo>
                    <a:lnTo>
                      <a:pt x="432" y="393"/>
                    </a:lnTo>
                    <a:lnTo>
                      <a:pt x="432" y="390"/>
                    </a:lnTo>
                    <a:lnTo>
                      <a:pt x="432" y="393"/>
                    </a:lnTo>
                    <a:lnTo>
                      <a:pt x="432" y="390"/>
                    </a:lnTo>
                    <a:lnTo>
                      <a:pt x="430" y="390"/>
                    </a:lnTo>
                    <a:lnTo>
                      <a:pt x="432" y="393"/>
                    </a:lnTo>
                    <a:lnTo>
                      <a:pt x="434" y="393"/>
                    </a:lnTo>
                    <a:lnTo>
                      <a:pt x="434" y="395"/>
                    </a:lnTo>
                    <a:lnTo>
                      <a:pt x="432" y="395"/>
                    </a:lnTo>
                    <a:lnTo>
                      <a:pt x="432" y="393"/>
                    </a:lnTo>
                    <a:lnTo>
                      <a:pt x="432" y="395"/>
                    </a:lnTo>
                    <a:lnTo>
                      <a:pt x="430" y="395"/>
                    </a:lnTo>
                    <a:lnTo>
                      <a:pt x="430" y="393"/>
                    </a:lnTo>
                    <a:lnTo>
                      <a:pt x="427" y="393"/>
                    </a:lnTo>
                    <a:lnTo>
                      <a:pt x="425" y="393"/>
                    </a:lnTo>
                    <a:lnTo>
                      <a:pt x="422" y="393"/>
                    </a:lnTo>
                    <a:lnTo>
                      <a:pt x="425" y="393"/>
                    </a:lnTo>
                    <a:lnTo>
                      <a:pt x="425" y="390"/>
                    </a:lnTo>
                    <a:lnTo>
                      <a:pt x="422" y="390"/>
                    </a:lnTo>
                    <a:lnTo>
                      <a:pt x="422" y="388"/>
                    </a:lnTo>
                    <a:lnTo>
                      <a:pt x="420" y="388"/>
                    </a:lnTo>
                    <a:lnTo>
                      <a:pt x="422" y="388"/>
                    </a:lnTo>
                    <a:lnTo>
                      <a:pt x="425" y="388"/>
                    </a:lnTo>
                    <a:lnTo>
                      <a:pt x="425" y="385"/>
                    </a:lnTo>
                    <a:lnTo>
                      <a:pt x="422" y="385"/>
                    </a:lnTo>
                    <a:lnTo>
                      <a:pt x="422" y="388"/>
                    </a:lnTo>
                    <a:lnTo>
                      <a:pt x="422" y="385"/>
                    </a:lnTo>
                    <a:lnTo>
                      <a:pt x="422" y="388"/>
                    </a:lnTo>
                    <a:lnTo>
                      <a:pt x="420" y="388"/>
                    </a:lnTo>
                    <a:lnTo>
                      <a:pt x="420" y="385"/>
                    </a:lnTo>
                    <a:lnTo>
                      <a:pt x="420" y="383"/>
                    </a:lnTo>
                    <a:lnTo>
                      <a:pt x="420" y="385"/>
                    </a:lnTo>
                    <a:lnTo>
                      <a:pt x="420" y="388"/>
                    </a:lnTo>
                    <a:lnTo>
                      <a:pt x="417" y="388"/>
                    </a:lnTo>
                    <a:lnTo>
                      <a:pt x="417" y="390"/>
                    </a:lnTo>
                    <a:lnTo>
                      <a:pt x="417" y="393"/>
                    </a:lnTo>
                    <a:lnTo>
                      <a:pt x="417" y="390"/>
                    </a:lnTo>
                    <a:lnTo>
                      <a:pt x="415" y="390"/>
                    </a:lnTo>
                    <a:lnTo>
                      <a:pt x="415" y="393"/>
                    </a:lnTo>
                    <a:lnTo>
                      <a:pt x="412" y="393"/>
                    </a:lnTo>
                    <a:lnTo>
                      <a:pt x="412" y="395"/>
                    </a:lnTo>
                    <a:lnTo>
                      <a:pt x="415" y="395"/>
                    </a:lnTo>
                    <a:lnTo>
                      <a:pt x="412" y="395"/>
                    </a:lnTo>
                    <a:lnTo>
                      <a:pt x="412" y="393"/>
                    </a:lnTo>
                    <a:lnTo>
                      <a:pt x="412" y="395"/>
                    </a:lnTo>
                    <a:lnTo>
                      <a:pt x="410" y="395"/>
                    </a:lnTo>
                    <a:lnTo>
                      <a:pt x="407" y="395"/>
                    </a:lnTo>
                    <a:lnTo>
                      <a:pt x="410" y="395"/>
                    </a:lnTo>
                    <a:lnTo>
                      <a:pt x="412" y="395"/>
                    </a:lnTo>
                    <a:lnTo>
                      <a:pt x="412" y="398"/>
                    </a:lnTo>
                    <a:lnTo>
                      <a:pt x="410" y="398"/>
                    </a:lnTo>
                    <a:lnTo>
                      <a:pt x="407" y="398"/>
                    </a:lnTo>
                    <a:lnTo>
                      <a:pt x="407" y="395"/>
                    </a:lnTo>
                    <a:lnTo>
                      <a:pt x="405" y="395"/>
                    </a:lnTo>
                    <a:lnTo>
                      <a:pt x="402" y="398"/>
                    </a:lnTo>
                    <a:lnTo>
                      <a:pt x="402" y="395"/>
                    </a:lnTo>
                    <a:lnTo>
                      <a:pt x="402" y="393"/>
                    </a:lnTo>
                    <a:lnTo>
                      <a:pt x="402" y="390"/>
                    </a:lnTo>
                    <a:lnTo>
                      <a:pt x="402" y="388"/>
                    </a:lnTo>
                    <a:lnTo>
                      <a:pt x="405" y="388"/>
                    </a:lnTo>
                    <a:lnTo>
                      <a:pt x="402" y="388"/>
                    </a:lnTo>
                    <a:lnTo>
                      <a:pt x="402" y="385"/>
                    </a:lnTo>
                    <a:lnTo>
                      <a:pt x="405" y="385"/>
                    </a:lnTo>
                    <a:lnTo>
                      <a:pt x="402" y="385"/>
                    </a:lnTo>
                    <a:lnTo>
                      <a:pt x="402" y="383"/>
                    </a:lnTo>
                    <a:lnTo>
                      <a:pt x="405" y="383"/>
                    </a:lnTo>
                    <a:lnTo>
                      <a:pt x="402" y="383"/>
                    </a:lnTo>
                    <a:lnTo>
                      <a:pt x="402" y="385"/>
                    </a:lnTo>
                    <a:lnTo>
                      <a:pt x="402" y="388"/>
                    </a:lnTo>
                    <a:lnTo>
                      <a:pt x="400" y="388"/>
                    </a:lnTo>
                    <a:lnTo>
                      <a:pt x="400" y="390"/>
                    </a:lnTo>
                    <a:lnTo>
                      <a:pt x="402" y="388"/>
                    </a:lnTo>
                    <a:lnTo>
                      <a:pt x="402" y="390"/>
                    </a:lnTo>
                    <a:lnTo>
                      <a:pt x="400" y="393"/>
                    </a:lnTo>
                    <a:lnTo>
                      <a:pt x="400" y="390"/>
                    </a:lnTo>
                    <a:lnTo>
                      <a:pt x="400" y="388"/>
                    </a:lnTo>
                    <a:lnTo>
                      <a:pt x="400" y="385"/>
                    </a:lnTo>
                    <a:lnTo>
                      <a:pt x="402" y="385"/>
                    </a:lnTo>
                    <a:lnTo>
                      <a:pt x="400" y="385"/>
                    </a:lnTo>
                    <a:lnTo>
                      <a:pt x="400" y="383"/>
                    </a:lnTo>
                    <a:lnTo>
                      <a:pt x="402" y="383"/>
                    </a:lnTo>
                    <a:lnTo>
                      <a:pt x="400" y="383"/>
                    </a:lnTo>
                    <a:lnTo>
                      <a:pt x="400" y="385"/>
                    </a:lnTo>
                    <a:lnTo>
                      <a:pt x="397" y="385"/>
                    </a:lnTo>
                    <a:lnTo>
                      <a:pt x="397" y="383"/>
                    </a:lnTo>
                    <a:lnTo>
                      <a:pt x="400" y="383"/>
                    </a:lnTo>
                    <a:lnTo>
                      <a:pt x="402" y="383"/>
                    </a:lnTo>
                    <a:lnTo>
                      <a:pt x="402" y="380"/>
                    </a:lnTo>
                    <a:lnTo>
                      <a:pt x="400" y="380"/>
                    </a:lnTo>
                    <a:lnTo>
                      <a:pt x="397" y="380"/>
                    </a:lnTo>
                    <a:lnTo>
                      <a:pt x="400" y="380"/>
                    </a:lnTo>
                    <a:lnTo>
                      <a:pt x="400" y="383"/>
                    </a:lnTo>
                    <a:lnTo>
                      <a:pt x="397" y="383"/>
                    </a:lnTo>
                    <a:lnTo>
                      <a:pt x="397" y="385"/>
                    </a:lnTo>
                    <a:lnTo>
                      <a:pt x="395" y="385"/>
                    </a:lnTo>
                    <a:lnTo>
                      <a:pt x="397" y="385"/>
                    </a:lnTo>
                    <a:lnTo>
                      <a:pt x="395" y="385"/>
                    </a:lnTo>
                    <a:lnTo>
                      <a:pt x="395" y="388"/>
                    </a:lnTo>
                    <a:lnTo>
                      <a:pt x="395" y="390"/>
                    </a:lnTo>
                    <a:lnTo>
                      <a:pt x="397" y="390"/>
                    </a:lnTo>
                    <a:lnTo>
                      <a:pt x="395" y="390"/>
                    </a:lnTo>
                    <a:lnTo>
                      <a:pt x="397" y="390"/>
                    </a:lnTo>
                    <a:lnTo>
                      <a:pt x="397" y="393"/>
                    </a:lnTo>
                    <a:lnTo>
                      <a:pt x="397" y="395"/>
                    </a:lnTo>
                    <a:lnTo>
                      <a:pt x="400" y="398"/>
                    </a:lnTo>
                    <a:lnTo>
                      <a:pt x="400" y="400"/>
                    </a:lnTo>
                    <a:lnTo>
                      <a:pt x="400" y="403"/>
                    </a:lnTo>
                    <a:lnTo>
                      <a:pt x="400" y="400"/>
                    </a:lnTo>
                    <a:lnTo>
                      <a:pt x="397" y="400"/>
                    </a:lnTo>
                    <a:lnTo>
                      <a:pt x="397" y="398"/>
                    </a:lnTo>
                    <a:lnTo>
                      <a:pt x="397" y="395"/>
                    </a:lnTo>
                    <a:lnTo>
                      <a:pt x="395" y="393"/>
                    </a:lnTo>
                    <a:lnTo>
                      <a:pt x="395" y="390"/>
                    </a:lnTo>
                    <a:lnTo>
                      <a:pt x="395" y="388"/>
                    </a:lnTo>
                    <a:lnTo>
                      <a:pt x="392" y="385"/>
                    </a:lnTo>
                    <a:lnTo>
                      <a:pt x="392" y="383"/>
                    </a:lnTo>
                    <a:lnTo>
                      <a:pt x="392" y="380"/>
                    </a:lnTo>
                    <a:lnTo>
                      <a:pt x="392" y="378"/>
                    </a:lnTo>
                    <a:lnTo>
                      <a:pt x="392" y="375"/>
                    </a:lnTo>
                    <a:lnTo>
                      <a:pt x="395" y="375"/>
                    </a:lnTo>
                    <a:lnTo>
                      <a:pt x="395" y="373"/>
                    </a:lnTo>
                    <a:lnTo>
                      <a:pt x="395" y="370"/>
                    </a:lnTo>
                    <a:lnTo>
                      <a:pt x="395" y="368"/>
                    </a:lnTo>
                    <a:lnTo>
                      <a:pt x="395" y="365"/>
                    </a:lnTo>
                    <a:lnTo>
                      <a:pt x="397" y="365"/>
                    </a:lnTo>
                    <a:lnTo>
                      <a:pt x="397" y="363"/>
                    </a:lnTo>
                    <a:lnTo>
                      <a:pt x="397" y="361"/>
                    </a:lnTo>
                    <a:lnTo>
                      <a:pt x="400" y="361"/>
                    </a:lnTo>
                    <a:lnTo>
                      <a:pt x="400" y="358"/>
                    </a:lnTo>
                    <a:lnTo>
                      <a:pt x="400" y="356"/>
                    </a:lnTo>
                    <a:lnTo>
                      <a:pt x="402" y="356"/>
                    </a:lnTo>
                    <a:lnTo>
                      <a:pt x="402" y="353"/>
                    </a:lnTo>
                    <a:lnTo>
                      <a:pt x="402" y="351"/>
                    </a:lnTo>
                    <a:lnTo>
                      <a:pt x="405" y="348"/>
                    </a:lnTo>
                    <a:lnTo>
                      <a:pt x="405" y="346"/>
                    </a:lnTo>
                    <a:lnTo>
                      <a:pt x="407" y="343"/>
                    </a:lnTo>
                    <a:lnTo>
                      <a:pt x="407" y="341"/>
                    </a:lnTo>
                    <a:lnTo>
                      <a:pt x="407" y="338"/>
                    </a:lnTo>
                    <a:lnTo>
                      <a:pt x="410" y="338"/>
                    </a:lnTo>
                    <a:lnTo>
                      <a:pt x="410" y="336"/>
                    </a:lnTo>
                    <a:lnTo>
                      <a:pt x="410" y="333"/>
                    </a:lnTo>
                    <a:lnTo>
                      <a:pt x="410" y="331"/>
                    </a:lnTo>
                    <a:lnTo>
                      <a:pt x="412" y="331"/>
                    </a:lnTo>
                    <a:lnTo>
                      <a:pt x="412" y="328"/>
                    </a:lnTo>
                    <a:lnTo>
                      <a:pt x="412" y="326"/>
                    </a:lnTo>
                    <a:lnTo>
                      <a:pt x="412" y="323"/>
                    </a:lnTo>
                    <a:lnTo>
                      <a:pt x="412" y="321"/>
                    </a:lnTo>
                    <a:lnTo>
                      <a:pt x="412" y="318"/>
                    </a:lnTo>
                    <a:lnTo>
                      <a:pt x="412" y="316"/>
                    </a:lnTo>
                    <a:lnTo>
                      <a:pt x="415" y="313"/>
                    </a:lnTo>
                    <a:lnTo>
                      <a:pt x="415" y="311"/>
                    </a:lnTo>
                    <a:lnTo>
                      <a:pt x="415" y="308"/>
                    </a:lnTo>
                    <a:lnTo>
                      <a:pt x="415" y="306"/>
                    </a:lnTo>
                    <a:lnTo>
                      <a:pt x="415" y="303"/>
                    </a:lnTo>
                    <a:lnTo>
                      <a:pt x="412" y="301"/>
                    </a:lnTo>
                    <a:lnTo>
                      <a:pt x="412" y="298"/>
                    </a:lnTo>
                    <a:lnTo>
                      <a:pt x="412" y="296"/>
                    </a:lnTo>
                    <a:lnTo>
                      <a:pt x="412" y="293"/>
                    </a:lnTo>
                    <a:lnTo>
                      <a:pt x="412" y="291"/>
                    </a:lnTo>
                    <a:lnTo>
                      <a:pt x="410" y="291"/>
                    </a:lnTo>
                    <a:lnTo>
                      <a:pt x="410" y="288"/>
                    </a:lnTo>
                    <a:lnTo>
                      <a:pt x="410" y="286"/>
                    </a:lnTo>
                    <a:lnTo>
                      <a:pt x="410" y="284"/>
                    </a:lnTo>
                    <a:lnTo>
                      <a:pt x="407" y="284"/>
                    </a:lnTo>
                    <a:lnTo>
                      <a:pt x="407" y="281"/>
                    </a:lnTo>
                    <a:lnTo>
                      <a:pt x="407" y="279"/>
                    </a:lnTo>
                    <a:lnTo>
                      <a:pt x="407" y="276"/>
                    </a:lnTo>
                    <a:lnTo>
                      <a:pt x="405" y="276"/>
                    </a:lnTo>
                    <a:lnTo>
                      <a:pt x="405" y="274"/>
                    </a:lnTo>
                    <a:lnTo>
                      <a:pt x="405" y="271"/>
                    </a:lnTo>
                    <a:lnTo>
                      <a:pt x="402" y="271"/>
                    </a:lnTo>
                    <a:lnTo>
                      <a:pt x="402" y="269"/>
                    </a:lnTo>
                    <a:lnTo>
                      <a:pt x="402" y="266"/>
                    </a:lnTo>
                    <a:lnTo>
                      <a:pt x="400" y="264"/>
                    </a:lnTo>
                    <a:lnTo>
                      <a:pt x="400" y="261"/>
                    </a:lnTo>
                    <a:lnTo>
                      <a:pt x="400" y="259"/>
                    </a:lnTo>
                    <a:lnTo>
                      <a:pt x="397" y="259"/>
                    </a:lnTo>
                    <a:lnTo>
                      <a:pt x="397" y="256"/>
                    </a:lnTo>
                    <a:lnTo>
                      <a:pt x="400" y="256"/>
                    </a:lnTo>
                    <a:lnTo>
                      <a:pt x="397" y="256"/>
                    </a:lnTo>
                    <a:lnTo>
                      <a:pt x="397" y="254"/>
                    </a:lnTo>
                    <a:lnTo>
                      <a:pt x="397" y="251"/>
                    </a:lnTo>
                    <a:lnTo>
                      <a:pt x="397" y="249"/>
                    </a:lnTo>
                    <a:lnTo>
                      <a:pt x="400" y="249"/>
                    </a:lnTo>
                    <a:lnTo>
                      <a:pt x="400" y="246"/>
                    </a:lnTo>
                    <a:lnTo>
                      <a:pt x="400" y="244"/>
                    </a:lnTo>
                    <a:lnTo>
                      <a:pt x="400" y="241"/>
                    </a:lnTo>
                    <a:lnTo>
                      <a:pt x="400" y="239"/>
                    </a:lnTo>
                    <a:lnTo>
                      <a:pt x="400" y="236"/>
                    </a:lnTo>
                    <a:lnTo>
                      <a:pt x="402" y="236"/>
                    </a:lnTo>
                    <a:lnTo>
                      <a:pt x="402" y="234"/>
                    </a:lnTo>
                    <a:lnTo>
                      <a:pt x="405" y="234"/>
                    </a:lnTo>
                    <a:lnTo>
                      <a:pt x="407" y="234"/>
                    </a:lnTo>
                    <a:lnTo>
                      <a:pt x="410" y="234"/>
                    </a:lnTo>
                    <a:lnTo>
                      <a:pt x="412" y="234"/>
                    </a:lnTo>
                    <a:lnTo>
                      <a:pt x="415" y="234"/>
                    </a:lnTo>
                    <a:lnTo>
                      <a:pt x="417" y="234"/>
                    </a:lnTo>
                    <a:lnTo>
                      <a:pt x="420" y="234"/>
                    </a:lnTo>
                    <a:lnTo>
                      <a:pt x="422" y="234"/>
                    </a:lnTo>
                    <a:lnTo>
                      <a:pt x="422" y="236"/>
                    </a:lnTo>
                    <a:lnTo>
                      <a:pt x="422" y="239"/>
                    </a:lnTo>
                    <a:lnTo>
                      <a:pt x="422" y="236"/>
                    </a:lnTo>
                    <a:lnTo>
                      <a:pt x="425" y="236"/>
                    </a:lnTo>
                    <a:lnTo>
                      <a:pt x="425" y="239"/>
                    </a:lnTo>
                    <a:lnTo>
                      <a:pt x="427" y="236"/>
                    </a:lnTo>
                    <a:lnTo>
                      <a:pt x="430" y="236"/>
                    </a:lnTo>
                    <a:lnTo>
                      <a:pt x="432" y="236"/>
                    </a:lnTo>
                    <a:lnTo>
                      <a:pt x="432" y="234"/>
                    </a:lnTo>
                    <a:lnTo>
                      <a:pt x="434" y="234"/>
                    </a:lnTo>
                    <a:lnTo>
                      <a:pt x="434" y="231"/>
                    </a:lnTo>
                    <a:lnTo>
                      <a:pt x="437" y="229"/>
                    </a:lnTo>
                    <a:lnTo>
                      <a:pt x="437" y="226"/>
                    </a:lnTo>
                    <a:lnTo>
                      <a:pt x="437" y="224"/>
                    </a:lnTo>
                    <a:lnTo>
                      <a:pt x="437" y="221"/>
                    </a:lnTo>
                    <a:lnTo>
                      <a:pt x="439" y="221"/>
                    </a:lnTo>
                    <a:lnTo>
                      <a:pt x="439" y="219"/>
                    </a:lnTo>
                    <a:lnTo>
                      <a:pt x="439" y="216"/>
                    </a:lnTo>
                    <a:lnTo>
                      <a:pt x="439" y="214"/>
                    </a:lnTo>
                    <a:lnTo>
                      <a:pt x="439" y="211"/>
                    </a:lnTo>
                    <a:lnTo>
                      <a:pt x="439" y="209"/>
                    </a:lnTo>
                    <a:lnTo>
                      <a:pt x="439" y="206"/>
                    </a:lnTo>
                    <a:lnTo>
                      <a:pt x="439" y="204"/>
                    </a:lnTo>
                    <a:lnTo>
                      <a:pt x="437" y="204"/>
                    </a:lnTo>
                    <a:lnTo>
                      <a:pt x="437" y="202"/>
                    </a:lnTo>
                    <a:lnTo>
                      <a:pt x="437" y="199"/>
                    </a:lnTo>
                    <a:lnTo>
                      <a:pt x="437" y="197"/>
                    </a:lnTo>
                    <a:lnTo>
                      <a:pt x="437" y="194"/>
                    </a:lnTo>
                    <a:lnTo>
                      <a:pt x="437" y="192"/>
                    </a:lnTo>
                    <a:lnTo>
                      <a:pt x="434" y="189"/>
                    </a:lnTo>
                    <a:lnTo>
                      <a:pt x="434" y="187"/>
                    </a:lnTo>
                    <a:lnTo>
                      <a:pt x="434" y="184"/>
                    </a:lnTo>
                    <a:lnTo>
                      <a:pt x="432" y="182"/>
                    </a:lnTo>
                    <a:lnTo>
                      <a:pt x="432" y="179"/>
                    </a:lnTo>
                    <a:lnTo>
                      <a:pt x="430" y="179"/>
                    </a:lnTo>
                    <a:lnTo>
                      <a:pt x="427" y="177"/>
                    </a:lnTo>
                    <a:lnTo>
                      <a:pt x="425" y="174"/>
                    </a:lnTo>
                    <a:lnTo>
                      <a:pt x="422" y="174"/>
                    </a:lnTo>
                    <a:lnTo>
                      <a:pt x="420" y="174"/>
                    </a:lnTo>
                    <a:lnTo>
                      <a:pt x="417" y="174"/>
                    </a:lnTo>
                    <a:lnTo>
                      <a:pt x="420" y="174"/>
                    </a:lnTo>
                    <a:lnTo>
                      <a:pt x="417" y="177"/>
                    </a:lnTo>
                    <a:lnTo>
                      <a:pt x="417" y="179"/>
                    </a:lnTo>
                    <a:lnTo>
                      <a:pt x="415" y="179"/>
                    </a:lnTo>
                    <a:lnTo>
                      <a:pt x="417" y="179"/>
                    </a:lnTo>
                    <a:lnTo>
                      <a:pt x="417" y="182"/>
                    </a:lnTo>
                    <a:lnTo>
                      <a:pt x="415" y="182"/>
                    </a:lnTo>
                    <a:lnTo>
                      <a:pt x="415" y="179"/>
                    </a:lnTo>
                    <a:lnTo>
                      <a:pt x="412" y="179"/>
                    </a:lnTo>
                    <a:lnTo>
                      <a:pt x="410" y="179"/>
                    </a:lnTo>
                    <a:lnTo>
                      <a:pt x="410" y="177"/>
                    </a:lnTo>
                    <a:lnTo>
                      <a:pt x="407" y="177"/>
                    </a:lnTo>
                    <a:lnTo>
                      <a:pt x="405" y="177"/>
                    </a:lnTo>
                    <a:lnTo>
                      <a:pt x="402" y="177"/>
                    </a:lnTo>
                    <a:lnTo>
                      <a:pt x="402" y="174"/>
                    </a:lnTo>
                    <a:lnTo>
                      <a:pt x="400" y="174"/>
                    </a:lnTo>
                    <a:lnTo>
                      <a:pt x="397" y="174"/>
                    </a:lnTo>
                    <a:lnTo>
                      <a:pt x="395" y="172"/>
                    </a:lnTo>
                    <a:lnTo>
                      <a:pt x="392" y="169"/>
                    </a:lnTo>
                    <a:lnTo>
                      <a:pt x="390" y="169"/>
                    </a:lnTo>
                    <a:lnTo>
                      <a:pt x="390" y="167"/>
                    </a:lnTo>
                    <a:lnTo>
                      <a:pt x="387" y="167"/>
                    </a:lnTo>
                    <a:lnTo>
                      <a:pt x="385" y="164"/>
                    </a:lnTo>
                    <a:lnTo>
                      <a:pt x="382" y="164"/>
                    </a:lnTo>
                    <a:lnTo>
                      <a:pt x="382" y="162"/>
                    </a:lnTo>
                    <a:lnTo>
                      <a:pt x="380" y="162"/>
                    </a:lnTo>
                    <a:lnTo>
                      <a:pt x="377" y="162"/>
                    </a:lnTo>
                    <a:lnTo>
                      <a:pt x="377" y="159"/>
                    </a:lnTo>
                    <a:lnTo>
                      <a:pt x="375" y="159"/>
                    </a:lnTo>
                    <a:lnTo>
                      <a:pt x="372" y="159"/>
                    </a:lnTo>
                    <a:lnTo>
                      <a:pt x="372" y="157"/>
                    </a:lnTo>
                    <a:lnTo>
                      <a:pt x="370" y="157"/>
                    </a:lnTo>
                    <a:lnTo>
                      <a:pt x="367" y="157"/>
                    </a:lnTo>
                    <a:lnTo>
                      <a:pt x="367" y="154"/>
                    </a:lnTo>
                    <a:lnTo>
                      <a:pt x="365" y="154"/>
                    </a:lnTo>
                    <a:lnTo>
                      <a:pt x="362" y="152"/>
                    </a:lnTo>
                    <a:lnTo>
                      <a:pt x="360" y="152"/>
                    </a:lnTo>
                    <a:lnTo>
                      <a:pt x="357" y="149"/>
                    </a:lnTo>
                    <a:lnTo>
                      <a:pt x="355" y="149"/>
                    </a:lnTo>
                    <a:lnTo>
                      <a:pt x="353" y="147"/>
                    </a:lnTo>
                    <a:lnTo>
                      <a:pt x="350" y="147"/>
                    </a:lnTo>
                    <a:lnTo>
                      <a:pt x="348" y="144"/>
                    </a:lnTo>
                    <a:lnTo>
                      <a:pt x="345" y="144"/>
                    </a:lnTo>
                    <a:lnTo>
                      <a:pt x="343" y="144"/>
                    </a:lnTo>
                    <a:lnTo>
                      <a:pt x="343" y="142"/>
                    </a:lnTo>
                    <a:lnTo>
                      <a:pt x="340" y="142"/>
                    </a:lnTo>
                    <a:lnTo>
                      <a:pt x="338" y="142"/>
                    </a:lnTo>
                    <a:lnTo>
                      <a:pt x="335" y="142"/>
                    </a:lnTo>
                    <a:lnTo>
                      <a:pt x="335" y="139"/>
                    </a:lnTo>
                    <a:lnTo>
                      <a:pt x="333" y="139"/>
                    </a:lnTo>
                    <a:lnTo>
                      <a:pt x="330" y="139"/>
                    </a:lnTo>
                    <a:lnTo>
                      <a:pt x="328" y="137"/>
                    </a:lnTo>
                    <a:lnTo>
                      <a:pt x="325" y="137"/>
                    </a:lnTo>
                    <a:lnTo>
                      <a:pt x="323" y="137"/>
                    </a:lnTo>
                    <a:lnTo>
                      <a:pt x="320" y="137"/>
                    </a:lnTo>
                    <a:lnTo>
                      <a:pt x="320" y="134"/>
                    </a:lnTo>
                    <a:lnTo>
                      <a:pt x="318" y="134"/>
                    </a:lnTo>
                    <a:lnTo>
                      <a:pt x="315" y="134"/>
                    </a:lnTo>
                    <a:lnTo>
                      <a:pt x="313" y="134"/>
                    </a:lnTo>
                    <a:lnTo>
                      <a:pt x="310" y="132"/>
                    </a:lnTo>
                    <a:lnTo>
                      <a:pt x="310" y="127"/>
                    </a:lnTo>
                    <a:lnTo>
                      <a:pt x="310" y="120"/>
                    </a:lnTo>
                    <a:lnTo>
                      <a:pt x="308" y="115"/>
                    </a:lnTo>
                    <a:lnTo>
                      <a:pt x="310" y="105"/>
                    </a:lnTo>
                    <a:lnTo>
                      <a:pt x="308" y="100"/>
                    </a:lnTo>
                    <a:lnTo>
                      <a:pt x="308" y="95"/>
                    </a:lnTo>
                    <a:lnTo>
                      <a:pt x="305" y="87"/>
                    </a:lnTo>
                    <a:lnTo>
                      <a:pt x="303" y="85"/>
                    </a:lnTo>
                    <a:lnTo>
                      <a:pt x="300" y="85"/>
                    </a:lnTo>
                    <a:lnTo>
                      <a:pt x="298" y="85"/>
                    </a:lnTo>
                    <a:lnTo>
                      <a:pt x="295" y="82"/>
                    </a:lnTo>
                    <a:lnTo>
                      <a:pt x="290" y="80"/>
                    </a:lnTo>
                    <a:lnTo>
                      <a:pt x="288" y="80"/>
                    </a:lnTo>
                    <a:lnTo>
                      <a:pt x="285" y="77"/>
                    </a:lnTo>
                    <a:lnTo>
                      <a:pt x="283" y="77"/>
                    </a:lnTo>
                    <a:lnTo>
                      <a:pt x="280" y="75"/>
                    </a:lnTo>
                    <a:lnTo>
                      <a:pt x="278" y="75"/>
                    </a:lnTo>
                    <a:lnTo>
                      <a:pt x="275" y="75"/>
                    </a:lnTo>
                    <a:lnTo>
                      <a:pt x="273" y="72"/>
                    </a:lnTo>
                    <a:lnTo>
                      <a:pt x="271" y="72"/>
                    </a:lnTo>
                    <a:lnTo>
                      <a:pt x="268" y="70"/>
                    </a:lnTo>
                    <a:lnTo>
                      <a:pt x="266" y="67"/>
                    </a:lnTo>
                    <a:lnTo>
                      <a:pt x="263" y="65"/>
                    </a:lnTo>
                    <a:lnTo>
                      <a:pt x="263" y="62"/>
                    </a:lnTo>
                    <a:lnTo>
                      <a:pt x="261" y="60"/>
                    </a:lnTo>
                    <a:lnTo>
                      <a:pt x="258" y="60"/>
                    </a:lnTo>
                    <a:lnTo>
                      <a:pt x="256" y="60"/>
                    </a:lnTo>
                    <a:lnTo>
                      <a:pt x="253" y="60"/>
                    </a:lnTo>
                    <a:lnTo>
                      <a:pt x="251" y="57"/>
                    </a:lnTo>
                    <a:lnTo>
                      <a:pt x="248" y="57"/>
                    </a:lnTo>
                    <a:lnTo>
                      <a:pt x="246" y="55"/>
                    </a:lnTo>
                    <a:lnTo>
                      <a:pt x="243" y="52"/>
                    </a:lnTo>
                    <a:lnTo>
                      <a:pt x="241" y="52"/>
                    </a:lnTo>
                    <a:lnTo>
                      <a:pt x="241" y="50"/>
                    </a:lnTo>
                    <a:lnTo>
                      <a:pt x="241" y="48"/>
                    </a:lnTo>
                    <a:lnTo>
                      <a:pt x="241" y="45"/>
                    </a:lnTo>
                    <a:lnTo>
                      <a:pt x="241" y="43"/>
                    </a:lnTo>
                    <a:lnTo>
                      <a:pt x="241" y="40"/>
                    </a:lnTo>
                    <a:lnTo>
                      <a:pt x="243" y="40"/>
                    </a:lnTo>
                    <a:lnTo>
                      <a:pt x="243" y="38"/>
                    </a:lnTo>
                    <a:lnTo>
                      <a:pt x="246" y="35"/>
                    </a:lnTo>
                    <a:lnTo>
                      <a:pt x="248" y="35"/>
                    </a:lnTo>
                    <a:lnTo>
                      <a:pt x="248" y="33"/>
                    </a:lnTo>
                    <a:lnTo>
                      <a:pt x="251" y="33"/>
                    </a:lnTo>
                    <a:lnTo>
                      <a:pt x="253" y="33"/>
                    </a:lnTo>
                    <a:lnTo>
                      <a:pt x="256" y="33"/>
                    </a:lnTo>
                    <a:lnTo>
                      <a:pt x="256" y="30"/>
                    </a:lnTo>
                    <a:lnTo>
                      <a:pt x="258" y="30"/>
                    </a:lnTo>
                    <a:lnTo>
                      <a:pt x="261" y="30"/>
                    </a:lnTo>
                    <a:lnTo>
                      <a:pt x="261" y="28"/>
                    </a:lnTo>
                    <a:lnTo>
                      <a:pt x="263" y="28"/>
                    </a:lnTo>
                    <a:lnTo>
                      <a:pt x="266" y="28"/>
                    </a:lnTo>
                    <a:lnTo>
                      <a:pt x="268" y="28"/>
                    </a:lnTo>
                    <a:lnTo>
                      <a:pt x="271" y="25"/>
                    </a:lnTo>
                    <a:lnTo>
                      <a:pt x="273" y="25"/>
                    </a:lnTo>
                    <a:lnTo>
                      <a:pt x="275" y="23"/>
                    </a:lnTo>
                    <a:lnTo>
                      <a:pt x="278" y="23"/>
                    </a:lnTo>
                    <a:lnTo>
                      <a:pt x="280" y="23"/>
                    </a:lnTo>
                    <a:lnTo>
                      <a:pt x="283" y="23"/>
                    </a:lnTo>
                    <a:lnTo>
                      <a:pt x="283" y="25"/>
                    </a:lnTo>
                    <a:lnTo>
                      <a:pt x="285" y="25"/>
                    </a:lnTo>
                    <a:lnTo>
                      <a:pt x="288" y="28"/>
                    </a:lnTo>
                    <a:lnTo>
                      <a:pt x="290" y="28"/>
                    </a:lnTo>
                    <a:lnTo>
                      <a:pt x="293" y="30"/>
                    </a:lnTo>
                    <a:lnTo>
                      <a:pt x="295" y="30"/>
                    </a:lnTo>
                    <a:lnTo>
                      <a:pt x="298" y="33"/>
                    </a:lnTo>
                    <a:lnTo>
                      <a:pt x="300" y="33"/>
                    </a:lnTo>
                    <a:lnTo>
                      <a:pt x="300" y="35"/>
                    </a:lnTo>
                    <a:lnTo>
                      <a:pt x="305" y="38"/>
                    </a:lnTo>
                    <a:lnTo>
                      <a:pt x="313" y="40"/>
                    </a:lnTo>
                    <a:lnTo>
                      <a:pt x="323" y="48"/>
                    </a:lnTo>
                    <a:lnTo>
                      <a:pt x="335" y="52"/>
                    </a:lnTo>
                    <a:lnTo>
                      <a:pt x="345" y="60"/>
                    </a:lnTo>
                    <a:lnTo>
                      <a:pt x="360" y="67"/>
                    </a:lnTo>
                    <a:lnTo>
                      <a:pt x="370" y="72"/>
                    </a:lnTo>
                    <a:lnTo>
                      <a:pt x="377" y="75"/>
                    </a:lnTo>
                    <a:lnTo>
                      <a:pt x="380" y="77"/>
                    </a:lnTo>
                    <a:lnTo>
                      <a:pt x="382" y="75"/>
                    </a:lnTo>
                    <a:lnTo>
                      <a:pt x="387" y="77"/>
                    </a:lnTo>
                    <a:lnTo>
                      <a:pt x="390" y="72"/>
                    </a:lnTo>
                    <a:lnTo>
                      <a:pt x="392" y="72"/>
                    </a:lnTo>
                    <a:lnTo>
                      <a:pt x="395" y="70"/>
                    </a:lnTo>
                    <a:lnTo>
                      <a:pt x="395" y="65"/>
                    </a:lnTo>
                    <a:lnTo>
                      <a:pt x="395" y="62"/>
                    </a:lnTo>
                    <a:lnTo>
                      <a:pt x="392" y="60"/>
                    </a:lnTo>
                    <a:lnTo>
                      <a:pt x="395" y="55"/>
                    </a:lnTo>
                    <a:lnTo>
                      <a:pt x="395" y="48"/>
                    </a:lnTo>
                    <a:lnTo>
                      <a:pt x="392" y="43"/>
                    </a:lnTo>
                    <a:lnTo>
                      <a:pt x="395" y="40"/>
                    </a:lnTo>
                    <a:lnTo>
                      <a:pt x="397" y="40"/>
                    </a:lnTo>
                    <a:lnTo>
                      <a:pt x="400" y="38"/>
                    </a:lnTo>
                    <a:lnTo>
                      <a:pt x="400" y="35"/>
                    </a:lnTo>
                    <a:lnTo>
                      <a:pt x="397" y="33"/>
                    </a:lnTo>
                    <a:lnTo>
                      <a:pt x="392" y="30"/>
                    </a:lnTo>
                    <a:lnTo>
                      <a:pt x="392" y="23"/>
                    </a:lnTo>
                    <a:lnTo>
                      <a:pt x="390" y="13"/>
                    </a:lnTo>
                    <a:lnTo>
                      <a:pt x="387" y="8"/>
                    </a:lnTo>
                    <a:lnTo>
                      <a:pt x="387" y="5"/>
                    </a:lnTo>
                    <a:lnTo>
                      <a:pt x="390" y="3"/>
                    </a:lnTo>
                    <a:lnTo>
                      <a:pt x="392" y="3"/>
                    </a:lnTo>
                    <a:lnTo>
                      <a:pt x="397" y="3"/>
                    </a:lnTo>
                    <a:lnTo>
                      <a:pt x="402" y="3"/>
                    </a:lnTo>
                    <a:lnTo>
                      <a:pt x="415" y="3"/>
                    </a:lnTo>
                    <a:lnTo>
                      <a:pt x="425" y="3"/>
                    </a:lnTo>
                    <a:lnTo>
                      <a:pt x="434" y="0"/>
                    </a:lnTo>
                    <a:lnTo>
                      <a:pt x="442" y="0"/>
                    </a:lnTo>
                    <a:lnTo>
                      <a:pt x="447" y="0"/>
                    </a:lnTo>
                    <a:lnTo>
                      <a:pt x="452" y="3"/>
                    </a:lnTo>
                    <a:lnTo>
                      <a:pt x="457" y="3"/>
                    </a:lnTo>
                    <a:close/>
                    <a:moveTo>
                      <a:pt x="449" y="206"/>
                    </a:moveTo>
                    <a:lnTo>
                      <a:pt x="447" y="206"/>
                    </a:lnTo>
                    <a:lnTo>
                      <a:pt x="447" y="209"/>
                    </a:lnTo>
                    <a:lnTo>
                      <a:pt x="444" y="209"/>
                    </a:lnTo>
                    <a:lnTo>
                      <a:pt x="442" y="209"/>
                    </a:lnTo>
                    <a:lnTo>
                      <a:pt x="439" y="206"/>
                    </a:lnTo>
                    <a:lnTo>
                      <a:pt x="439" y="209"/>
                    </a:lnTo>
                    <a:lnTo>
                      <a:pt x="442" y="209"/>
                    </a:lnTo>
                    <a:lnTo>
                      <a:pt x="444" y="209"/>
                    </a:lnTo>
                    <a:lnTo>
                      <a:pt x="444" y="211"/>
                    </a:lnTo>
                    <a:lnTo>
                      <a:pt x="444" y="209"/>
                    </a:lnTo>
                    <a:lnTo>
                      <a:pt x="442" y="209"/>
                    </a:lnTo>
                    <a:lnTo>
                      <a:pt x="442" y="211"/>
                    </a:lnTo>
                    <a:lnTo>
                      <a:pt x="439" y="211"/>
                    </a:lnTo>
                    <a:lnTo>
                      <a:pt x="442" y="211"/>
                    </a:lnTo>
                    <a:lnTo>
                      <a:pt x="442" y="214"/>
                    </a:lnTo>
                    <a:lnTo>
                      <a:pt x="444" y="214"/>
                    </a:lnTo>
                    <a:lnTo>
                      <a:pt x="442" y="214"/>
                    </a:lnTo>
                    <a:lnTo>
                      <a:pt x="444" y="214"/>
                    </a:lnTo>
                    <a:lnTo>
                      <a:pt x="447" y="214"/>
                    </a:lnTo>
                    <a:lnTo>
                      <a:pt x="444" y="214"/>
                    </a:lnTo>
                    <a:lnTo>
                      <a:pt x="444" y="211"/>
                    </a:lnTo>
                    <a:lnTo>
                      <a:pt x="447" y="211"/>
                    </a:lnTo>
                    <a:lnTo>
                      <a:pt x="449" y="211"/>
                    </a:lnTo>
                    <a:lnTo>
                      <a:pt x="452" y="211"/>
                    </a:lnTo>
                    <a:lnTo>
                      <a:pt x="454" y="211"/>
                    </a:lnTo>
                    <a:lnTo>
                      <a:pt x="452" y="214"/>
                    </a:lnTo>
                    <a:lnTo>
                      <a:pt x="449" y="214"/>
                    </a:lnTo>
                    <a:lnTo>
                      <a:pt x="447" y="214"/>
                    </a:lnTo>
                    <a:lnTo>
                      <a:pt x="447" y="216"/>
                    </a:lnTo>
                    <a:lnTo>
                      <a:pt x="444" y="216"/>
                    </a:lnTo>
                    <a:lnTo>
                      <a:pt x="444" y="219"/>
                    </a:lnTo>
                    <a:lnTo>
                      <a:pt x="444" y="221"/>
                    </a:lnTo>
                    <a:lnTo>
                      <a:pt x="444" y="224"/>
                    </a:lnTo>
                    <a:lnTo>
                      <a:pt x="442" y="224"/>
                    </a:lnTo>
                    <a:lnTo>
                      <a:pt x="444" y="224"/>
                    </a:lnTo>
                    <a:lnTo>
                      <a:pt x="442" y="224"/>
                    </a:lnTo>
                    <a:lnTo>
                      <a:pt x="444" y="224"/>
                    </a:lnTo>
                    <a:lnTo>
                      <a:pt x="444" y="226"/>
                    </a:lnTo>
                    <a:lnTo>
                      <a:pt x="444" y="229"/>
                    </a:lnTo>
                    <a:lnTo>
                      <a:pt x="442" y="229"/>
                    </a:lnTo>
                    <a:lnTo>
                      <a:pt x="442" y="231"/>
                    </a:lnTo>
                    <a:lnTo>
                      <a:pt x="444" y="231"/>
                    </a:lnTo>
                    <a:lnTo>
                      <a:pt x="442" y="231"/>
                    </a:lnTo>
                    <a:lnTo>
                      <a:pt x="442" y="234"/>
                    </a:lnTo>
                    <a:lnTo>
                      <a:pt x="442" y="236"/>
                    </a:lnTo>
                    <a:lnTo>
                      <a:pt x="442" y="234"/>
                    </a:lnTo>
                    <a:lnTo>
                      <a:pt x="442" y="231"/>
                    </a:lnTo>
                    <a:lnTo>
                      <a:pt x="442" y="229"/>
                    </a:lnTo>
                    <a:lnTo>
                      <a:pt x="442" y="231"/>
                    </a:lnTo>
                    <a:lnTo>
                      <a:pt x="442" y="229"/>
                    </a:lnTo>
                    <a:lnTo>
                      <a:pt x="442" y="226"/>
                    </a:lnTo>
                    <a:lnTo>
                      <a:pt x="442" y="229"/>
                    </a:lnTo>
                    <a:lnTo>
                      <a:pt x="439" y="229"/>
                    </a:lnTo>
                    <a:lnTo>
                      <a:pt x="439" y="231"/>
                    </a:lnTo>
                    <a:lnTo>
                      <a:pt x="437" y="231"/>
                    </a:lnTo>
                    <a:lnTo>
                      <a:pt x="437" y="229"/>
                    </a:lnTo>
                    <a:lnTo>
                      <a:pt x="437" y="231"/>
                    </a:lnTo>
                    <a:lnTo>
                      <a:pt x="437" y="234"/>
                    </a:lnTo>
                    <a:lnTo>
                      <a:pt x="434" y="234"/>
                    </a:lnTo>
                    <a:lnTo>
                      <a:pt x="434" y="236"/>
                    </a:lnTo>
                    <a:lnTo>
                      <a:pt x="432" y="236"/>
                    </a:lnTo>
                    <a:lnTo>
                      <a:pt x="432" y="239"/>
                    </a:lnTo>
                    <a:lnTo>
                      <a:pt x="430" y="239"/>
                    </a:lnTo>
                    <a:lnTo>
                      <a:pt x="430" y="236"/>
                    </a:lnTo>
                    <a:lnTo>
                      <a:pt x="432" y="236"/>
                    </a:lnTo>
                    <a:lnTo>
                      <a:pt x="430" y="236"/>
                    </a:lnTo>
                    <a:lnTo>
                      <a:pt x="430" y="239"/>
                    </a:lnTo>
                    <a:lnTo>
                      <a:pt x="427" y="239"/>
                    </a:lnTo>
                    <a:lnTo>
                      <a:pt x="427" y="236"/>
                    </a:lnTo>
                    <a:lnTo>
                      <a:pt x="427" y="239"/>
                    </a:lnTo>
                    <a:lnTo>
                      <a:pt x="427" y="241"/>
                    </a:lnTo>
                    <a:lnTo>
                      <a:pt x="425" y="241"/>
                    </a:lnTo>
                    <a:lnTo>
                      <a:pt x="425" y="244"/>
                    </a:lnTo>
                    <a:lnTo>
                      <a:pt x="425" y="241"/>
                    </a:lnTo>
                    <a:lnTo>
                      <a:pt x="422" y="241"/>
                    </a:lnTo>
                    <a:lnTo>
                      <a:pt x="422" y="244"/>
                    </a:lnTo>
                    <a:lnTo>
                      <a:pt x="420" y="244"/>
                    </a:lnTo>
                    <a:lnTo>
                      <a:pt x="417" y="244"/>
                    </a:lnTo>
                    <a:lnTo>
                      <a:pt x="415" y="244"/>
                    </a:lnTo>
                    <a:lnTo>
                      <a:pt x="412" y="244"/>
                    </a:lnTo>
                    <a:lnTo>
                      <a:pt x="410" y="244"/>
                    </a:lnTo>
                    <a:lnTo>
                      <a:pt x="407" y="244"/>
                    </a:lnTo>
                    <a:lnTo>
                      <a:pt x="407" y="246"/>
                    </a:lnTo>
                    <a:lnTo>
                      <a:pt x="407" y="244"/>
                    </a:lnTo>
                    <a:lnTo>
                      <a:pt x="405" y="244"/>
                    </a:lnTo>
                    <a:lnTo>
                      <a:pt x="402" y="244"/>
                    </a:lnTo>
                    <a:lnTo>
                      <a:pt x="400" y="244"/>
                    </a:lnTo>
                    <a:lnTo>
                      <a:pt x="400" y="246"/>
                    </a:lnTo>
                    <a:lnTo>
                      <a:pt x="400" y="249"/>
                    </a:lnTo>
                    <a:lnTo>
                      <a:pt x="400" y="251"/>
                    </a:lnTo>
                    <a:lnTo>
                      <a:pt x="397" y="251"/>
                    </a:lnTo>
                    <a:lnTo>
                      <a:pt x="397" y="254"/>
                    </a:lnTo>
                    <a:lnTo>
                      <a:pt x="400" y="254"/>
                    </a:lnTo>
                    <a:lnTo>
                      <a:pt x="397" y="254"/>
                    </a:lnTo>
                    <a:lnTo>
                      <a:pt x="400" y="254"/>
                    </a:lnTo>
                    <a:lnTo>
                      <a:pt x="402" y="254"/>
                    </a:lnTo>
                    <a:lnTo>
                      <a:pt x="405" y="254"/>
                    </a:lnTo>
                    <a:lnTo>
                      <a:pt x="407" y="254"/>
                    </a:lnTo>
                    <a:lnTo>
                      <a:pt x="407" y="251"/>
                    </a:lnTo>
                    <a:lnTo>
                      <a:pt x="410" y="251"/>
                    </a:lnTo>
                    <a:lnTo>
                      <a:pt x="412" y="251"/>
                    </a:lnTo>
                    <a:lnTo>
                      <a:pt x="412" y="249"/>
                    </a:lnTo>
                    <a:lnTo>
                      <a:pt x="415" y="249"/>
                    </a:lnTo>
                    <a:lnTo>
                      <a:pt x="417" y="249"/>
                    </a:lnTo>
                    <a:lnTo>
                      <a:pt x="420" y="249"/>
                    </a:lnTo>
                    <a:lnTo>
                      <a:pt x="422" y="249"/>
                    </a:lnTo>
                    <a:lnTo>
                      <a:pt x="425" y="249"/>
                    </a:lnTo>
                    <a:lnTo>
                      <a:pt x="427" y="249"/>
                    </a:lnTo>
                    <a:lnTo>
                      <a:pt x="430" y="249"/>
                    </a:lnTo>
                    <a:lnTo>
                      <a:pt x="432" y="249"/>
                    </a:lnTo>
                    <a:lnTo>
                      <a:pt x="434" y="249"/>
                    </a:lnTo>
                    <a:lnTo>
                      <a:pt x="434" y="246"/>
                    </a:lnTo>
                    <a:lnTo>
                      <a:pt x="437" y="246"/>
                    </a:lnTo>
                    <a:lnTo>
                      <a:pt x="437" y="244"/>
                    </a:lnTo>
                    <a:lnTo>
                      <a:pt x="439" y="244"/>
                    </a:lnTo>
                    <a:lnTo>
                      <a:pt x="442" y="244"/>
                    </a:lnTo>
                    <a:lnTo>
                      <a:pt x="439" y="246"/>
                    </a:lnTo>
                    <a:lnTo>
                      <a:pt x="442" y="246"/>
                    </a:lnTo>
                    <a:lnTo>
                      <a:pt x="442" y="244"/>
                    </a:lnTo>
                    <a:lnTo>
                      <a:pt x="444" y="244"/>
                    </a:lnTo>
                    <a:lnTo>
                      <a:pt x="442" y="244"/>
                    </a:lnTo>
                    <a:lnTo>
                      <a:pt x="444" y="241"/>
                    </a:lnTo>
                    <a:lnTo>
                      <a:pt x="447" y="241"/>
                    </a:lnTo>
                    <a:lnTo>
                      <a:pt x="447" y="239"/>
                    </a:lnTo>
                    <a:lnTo>
                      <a:pt x="447" y="236"/>
                    </a:lnTo>
                    <a:lnTo>
                      <a:pt x="449" y="236"/>
                    </a:lnTo>
                    <a:lnTo>
                      <a:pt x="447" y="236"/>
                    </a:lnTo>
                    <a:lnTo>
                      <a:pt x="449" y="234"/>
                    </a:lnTo>
                    <a:lnTo>
                      <a:pt x="447" y="234"/>
                    </a:lnTo>
                    <a:lnTo>
                      <a:pt x="447" y="231"/>
                    </a:lnTo>
                    <a:lnTo>
                      <a:pt x="447" y="229"/>
                    </a:lnTo>
                    <a:lnTo>
                      <a:pt x="449" y="229"/>
                    </a:lnTo>
                    <a:lnTo>
                      <a:pt x="449" y="226"/>
                    </a:lnTo>
                    <a:lnTo>
                      <a:pt x="452" y="226"/>
                    </a:lnTo>
                    <a:lnTo>
                      <a:pt x="452" y="224"/>
                    </a:lnTo>
                    <a:lnTo>
                      <a:pt x="454" y="224"/>
                    </a:lnTo>
                    <a:lnTo>
                      <a:pt x="454" y="221"/>
                    </a:lnTo>
                    <a:lnTo>
                      <a:pt x="457" y="221"/>
                    </a:lnTo>
                    <a:lnTo>
                      <a:pt x="457" y="219"/>
                    </a:lnTo>
                    <a:lnTo>
                      <a:pt x="457" y="216"/>
                    </a:lnTo>
                    <a:lnTo>
                      <a:pt x="459" y="216"/>
                    </a:lnTo>
                    <a:lnTo>
                      <a:pt x="459" y="214"/>
                    </a:lnTo>
                    <a:lnTo>
                      <a:pt x="457" y="214"/>
                    </a:lnTo>
                    <a:lnTo>
                      <a:pt x="459" y="214"/>
                    </a:lnTo>
                    <a:lnTo>
                      <a:pt x="457" y="214"/>
                    </a:lnTo>
                    <a:lnTo>
                      <a:pt x="454" y="214"/>
                    </a:lnTo>
                    <a:lnTo>
                      <a:pt x="454" y="211"/>
                    </a:lnTo>
                    <a:lnTo>
                      <a:pt x="454" y="209"/>
                    </a:lnTo>
                    <a:lnTo>
                      <a:pt x="452" y="209"/>
                    </a:lnTo>
                    <a:lnTo>
                      <a:pt x="449" y="209"/>
                    </a:lnTo>
                    <a:lnTo>
                      <a:pt x="447" y="209"/>
                    </a:lnTo>
                    <a:lnTo>
                      <a:pt x="449" y="209"/>
                    </a:lnTo>
                    <a:lnTo>
                      <a:pt x="449" y="206"/>
                    </a:lnTo>
                    <a:lnTo>
                      <a:pt x="452" y="206"/>
                    </a:lnTo>
                    <a:lnTo>
                      <a:pt x="449" y="206"/>
                    </a:lnTo>
                    <a:lnTo>
                      <a:pt x="452" y="206"/>
                    </a:lnTo>
                    <a:lnTo>
                      <a:pt x="449" y="206"/>
                    </a:lnTo>
                    <a:close/>
                    <a:moveTo>
                      <a:pt x="430" y="254"/>
                    </a:moveTo>
                    <a:lnTo>
                      <a:pt x="427" y="254"/>
                    </a:lnTo>
                    <a:lnTo>
                      <a:pt x="425" y="254"/>
                    </a:lnTo>
                    <a:lnTo>
                      <a:pt x="422" y="254"/>
                    </a:lnTo>
                    <a:lnTo>
                      <a:pt x="420" y="254"/>
                    </a:lnTo>
                    <a:lnTo>
                      <a:pt x="417" y="254"/>
                    </a:lnTo>
                    <a:lnTo>
                      <a:pt x="415" y="254"/>
                    </a:lnTo>
                    <a:lnTo>
                      <a:pt x="412" y="254"/>
                    </a:lnTo>
                    <a:lnTo>
                      <a:pt x="410" y="254"/>
                    </a:lnTo>
                    <a:lnTo>
                      <a:pt x="410" y="256"/>
                    </a:lnTo>
                    <a:lnTo>
                      <a:pt x="407" y="256"/>
                    </a:lnTo>
                    <a:lnTo>
                      <a:pt x="405" y="256"/>
                    </a:lnTo>
                    <a:lnTo>
                      <a:pt x="402" y="256"/>
                    </a:lnTo>
                    <a:lnTo>
                      <a:pt x="402" y="259"/>
                    </a:lnTo>
                    <a:lnTo>
                      <a:pt x="402" y="256"/>
                    </a:lnTo>
                    <a:lnTo>
                      <a:pt x="402" y="259"/>
                    </a:lnTo>
                    <a:lnTo>
                      <a:pt x="400" y="259"/>
                    </a:lnTo>
                    <a:lnTo>
                      <a:pt x="400" y="256"/>
                    </a:lnTo>
                    <a:lnTo>
                      <a:pt x="400" y="259"/>
                    </a:lnTo>
                    <a:lnTo>
                      <a:pt x="400" y="261"/>
                    </a:lnTo>
                    <a:lnTo>
                      <a:pt x="402" y="261"/>
                    </a:lnTo>
                    <a:lnTo>
                      <a:pt x="402" y="264"/>
                    </a:lnTo>
                    <a:lnTo>
                      <a:pt x="402" y="266"/>
                    </a:lnTo>
                    <a:lnTo>
                      <a:pt x="402" y="269"/>
                    </a:lnTo>
                    <a:lnTo>
                      <a:pt x="405" y="269"/>
                    </a:lnTo>
                    <a:lnTo>
                      <a:pt x="402" y="269"/>
                    </a:lnTo>
                    <a:lnTo>
                      <a:pt x="405" y="269"/>
                    </a:lnTo>
                    <a:lnTo>
                      <a:pt x="407" y="269"/>
                    </a:lnTo>
                    <a:lnTo>
                      <a:pt x="405" y="269"/>
                    </a:lnTo>
                    <a:lnTo>
                      <a:pt x="405" y="266"/>
                    </a:lnTo>
                    <a:lnTo>
                      <a:pt x="402" y="264"/>
                    </a:lnTo>
                    <a:lnTo>
                      <a:pt x="405" y="264"/>
                    </a:lnTo>
                    <a:lnTo>
                      <a:pt x="405" y="266"/>
                    </a:lnTo>
                    <a:lnTo>
                      <a:pt x="407" y="266"/>
                    </a:lnTo>
                    <a:lnTo>
                      <a:pt x="410" y="266"/>
                    </a:lnTo>
                    <a:lnTo>
                      <a:pt x="410" y="269"/>
                    </a:lnTo>
                    <a:lnTo>
                      <a:pt x="410" y="266"/>
                    </a:lnTo>
                    <a:lnTo>
                      <a:pt x="410" y="269"/>
                    </a:lnTo>
                    <a:lnTo>
                      <a:pt x="410" y="266"/>
                    </a:lnTo>
                    <a:lnTo>
                      <a:pt x="410" y="264"/>
                    </a:lnTo>
                    <a:lnTo>
                      <a:pt x="410" y="261"/>
                    </a:lnTo>
                    <a:lnTo>
                      <a:pt x="407" y="261"/>
                    </a:lnTo>
                    <a:lnTo>
                      <a:pt x="410" y="261"/>
                    </a:lnTo>
                    <a:lnTo>
                      <a:pt x="410" y="264"/>
                    </a:lnTo>
                    <a:lnTo>
                      <a:pt x="412" y="264"/>
                    </a:lnTo>
                    <a:lnTo>
                      <a:pt x="410" y="264"/>
                    </a:lnTo>
                    <a:lnTo>
                      <a:pt x="410" y="261"/>
                    </a:lnTo>
                    <a:lnTo>
                      <a:pt x="412" y="264"/>
                    </a:lnTo>
                    <a:lnTo>
                      <a:pt x="412" y="261"/>
                    </a:lnTo>
                    <a:lnTo>
                      <a:pt x="412" y="264"/>
                    </a:lnTo>
                    <a:lnTo>
                      <a:pt x="412" y="261"/>
                    </a:lnTo>
                    <a:lnTo>
                      <a:pt x="415" y="261"/>
                    </a:lnTo>
                    <a:lnTo>
                      <a:pt x="412" y="261"/>
                    </a:lnTo>
                    <a:lnTo>
                      <a:pt x="412" y="259"/>
                    </a:lnTo>
                    <a:lnTo>
                      <a:pt x="415" y="259"/>
                    </a:lnTo>
                    <a:lnTo>
                      <a:pt x="415" y="261"/>
                    </a:lnTo>
                    <a:lnTo>
                      <a:pt x="415" y="259"/>
                    </a:lnTo>
                    <a:lnTo>
                      <a:pt x="415" y="261"/>
                    </a:lnTo>
                    <a:lnTo>
                      <a:pt x="417" y="261"/>
                    </a:lnTo>
                    <a:lnTo>
                      <a:pt x="420" y="261"/>
                    </a:lnTo>
                    <a:lnTo>
                      <a:pt x="422" y="261"/>
                    </a:lnTo>
                    <a:lnTo>
                      <a:pt x="425" y="261"/>
                    </a:lnTo>
                    <a:lnTo>
                      <a:pt x="422" y="261"/>
                    </a:lnTo>
                    <a:lnTo>
                      <a:pt x="420" y="261"/>
                    </a:lnTo>
                    <a:lnTo>
                      <a:pt x="417" y="261"/>
                    </a:lnTo>
                    <a:lnTo>
                      <a:pt x="415" y="261"/>
                    </a:lnTo>
                    <a:lnTo>
                      <a:pt x="415" y="264"/>
                    </a:lnTo>
                    <a:lnTo>
                      <a:pt x="412" y="266"/>
                    </a:lnTo>
                    <a:lnTo>
                      <a:pt x="415" y="269"/>
                    </a:lnTo>
                    <a:lnTo>
                      <a:pt x="412" y="269"/>
                    </a:lnTo>
                    <a:lnTo>
                      <a:pt x="412" y="271"/>
                    </a:lnTo>
                    <a:lnTo>
                      <a:pt x="412" y="274"/>
                    </a:lnTo>
                    <a:lnTo>
                      <a:pt x="412" y="276"/>
                    </a:lnTo>
                    <a:lnTo>
                      <a:pt x="412" y="279"/>
                    </a:lnTo>
                    <a:lnTo>
                      <a:pt x="415" y="279"/>
                    </a:lnTo>
                    <a:lnTo>
                      <a:pt x="412" y="279"/>
                    </a:lnTo>
                    <a:lnTo>
                      <a:pt x="412" y="281"/>
                    </a:lnTo>
                    <a:lnTo>
                      <a:pt x="410" y="281"/>
                    </a:lnTo>
                    <a:lnTo>
                      <a:pt x="412" y="281"/>
                    </a:lnTo>
                    <a:lnTo>
                      <a:pt x="412" y="284"/>
                    </a:lnTo>
                    <a:lnTo>
                      <a:pt x="412" y="286"/>
                    </a:lnTo>
                    <a:lnTo>
                      <a:pt x="415" y="286"/>
                    </a:lnTo>
                    <a:lnTo>
                      <a:pt x="415" y="288"/>
                    </a:lnTo>
                    <a:lnTo>
                      <a:pt x="415" y="291"/>
                    </a:lnTo>
                    <a:lnTo>
                      <a:pt x="417" y="293"/>
                    </a:lnTo>
                    <a:lnTo>
                      <a:pt x="417" y="296"/>
                    </a:lnTo>
                    <a:lnTo>
                      <a:pt x="420" y="296"/>
                    </a:lnTo>
                    <a:lnTo>
                      <a:pt x="420" y="298"/>
                    </a:lnTo>
                    <a:lnTo>
                      <a:pt x="420" y="301"/>
                    </a:lnTo>
                    <a:lnTo>
                      <a:pt x="420" y="303"/>
                    </a:lnTo>
                    <a:lnTo>
                      <a:pt x="417" y="303"/>
                    </a:lnTo>
                    <a:lnTo>
                      <a:pt x="417" y="301"/>
                    </a:lnTo>
                    <a:lnTo>
                      <a:pt x="417" y="298"/>
                    </a:lnTo>
                    <a:lnTo>
                      <a:pt x="417" y="296"/>
                    </a:lnTo>
                    <a:lnTo>
                      <a:pt x="415" y="296"/>
                    </a:lnTo>
                    <a:lnTo>
                      <a:pt x="415" y="293"/>
                    </a:lnTo>
                    <a:lnTo>
                      <a:pt x="412" y="293"/>
                    </a:lnTo>
                    <a:lnTo>
                      <a:pt x="412" y="291"/>
                    </a:lnTo>
                    <a:lnTo>
                      <a:pt x="412" y="293"/>
                    </a:lnTo>
                    <a:lnTo>
                      <a:pt x="412" y="296"/>
                    </a:lnTo>
                    <a:lnTo>
                      <a:pt x="415" y="296"/>
                    </a:lnTo>
                    <a:lnTo>
                      <a:pt x="415" y="298"/>
                    </a:lnTo>
                    <a:lnTo>
                      <a:pt x="415" y="301"/>
                    </a:lnTo>
                    <a:lnTo>
                      <a:pt x="417" y="301"/>
                    </a:lnTo>
                    <a:lnTo>
                      <a:pt x="417" y="303"/>
                    </a:lnTo>
                    <a:lnTo>
                      <a:pt x="420" y="306"/>
                    </a:lnTo>
                    <a:lnTo>
                      <a:pt x="417" y="306"/>
                    </a:lnTo>
                    <a:lnTo>
                      <a:pt x="417" y="308"/>
                    </a:lnTo>
                    <a:lnTo>
                      <a:pt x="420" y="308"/>
                    </a:lnTo>
                    <a:lnTo>
                      <a:pt x="417" y="306"/>
                    </a:lnTo>
                    <a:lnTo>
                      <a:pt x="420" y="306"/>
                    </a:lnTo>
                    <a:lnTo>
                      <a:pt x="420" y="303"/>
                    </a:lnTo>
                    <a:lnTo>
                      <a:pt x="422" y="301"/>
                    </a:lnTo>
                    <a:lnTo>
                      <a:pt x="425" y="301"/>
                    </a:lnTo>
                    <a:lnTo>
                      <a:pt x="425" y="303"/>
                    </a:lnTo>
                    <a:lnTo>
                      <a:pt x="427" y="303"/>
                    </a:lnTo>
                    <a:lnTo>
                      <a:pt x="425" y="303"/>
                    </a:lnTo>
                    <a:lnTo>
                      <a:pt x="427" y="303"/>
                    </a:lnTo>
                    <a:lnTo>
                      <a:pt x="427" y="306"/>
                    </a:lnTo>
                    <a:lnTo>
                      <a:pt x="430" y="303"/>
                    </a:lnTo>
                    <a:lnTo>
                      <a:pt x="432" y="303"/>
                    </a:lnTo>
                    <a:lnTo>
                      <a:pt x="432" y="301"/>
                    </a:lnTo>
                    <a:lnTo>
                      <a:pt x="432" y="298"/>
                    </a:lnTo>
                    <a:lnTo>
                      <a:pt x="430" y="298"/>
                    </a:lnTo>
                    <a:lnTo>
                      <a:pt x="427" y="296"/>
                    </a:lnTo>
                    <a:lnTo>
                      <a:pt x="430" y="296"/>
                    </a:lnTo>
                    <a:lnTo>
                      <a:pt x="430" y="298"/>
                    </a:lnTo>
                    <a:lnTo>
                      <a:pt x="430" y="296"/>
                    </a:lnTo>
                    <a:lnTo>
                      <a:pt x="427" y="296"/>
                    </a:lnTo>
                    <a:lnTo>
                      <a:pt x="425" y="296"/>
                    </a:lnTo>
                    <a:lnTo>
                      <a:pt x="425" y="293"/>
                    </a:lnTo>
                    <a:lnTo>
                      <a:pt x="422" y="293"/>
                    </a:lnTo>
                    <a:lnTo>
                      <a:pt x="422" y="291"/>
                    </a:lnTo>
                    <a:lnTo>
                      <a:pt x="420" y="291"/>
                    </a:lnTo>
                    <a:lnTo>
                      <a:pt x="422" y="291"/>
                    </a:lnTo>
                    <a:lnTo>
                      <a:pt x="422" y="293"/>
                    </a:lnTo>
                    <a:lnTo>
                      <a:pt x="425" y="296"/>
                    </a:lnTo>
                    <a:lnTo>
                      <a:pt x="425" y="298"/>
                    </a:lnTo>
                    <a:lnTo>
                      <a:pt x="427" y="298"/>
                    </a:lnTo>
                    <a:lnTo>
                      <a:pt x="427" y="301"/>
                    </a:lnTo>
                    <a:lnTo>
                      <a:pt x="427" y="303"/>
                    </a:lnTo>
                    <a:lnTo>
                      <a:pt x="430" y="303"/>
                    </a:lnTo>
                    <a:lnTo>
                      <a:pt x="427" y="303"/>
                    </a:lnTo>
                    <a:lnTo>
                      <a:pt x="425" y="303"/>
                    </a:lnTo>
                    <a:lnTo>
                      <a:pt x="425" y="301"/>
                    </a:lnTo>
                    <a:lnTo>
                      <a:pt x="422" y="301"/>
                    </a:lnTo>
                    <a:lnTo>
                      <a:pt x="420" y="301"/>
                    </a:lnTo>
                    <a:lnTo>
                      <a:pt x="420" y="298"/>
                    </a:lnTo>
                    <a:lnTo>
                      <a:pt x="420" y="296"/>
                    </a:lnTo>
                    <a:lnTo>
                      <a:pt x="417" y="293"/>
                    </a:lnTo>
                    <a:lnTo>
                      <a:pt x="417" y="291"/>
                    </a:lnTo>
                    <a:lnTo>
                      <a:pt x="415" y="288"/>
                    </a:lnTo>
                    <a:lnTo>
                      <a:pt x="415" y="286"/>
                    </a:lnTo>
                    <a:lnTo>
                      <a:pt x="415" y="284"/>
                    </a:lnTo>
                    <a:lnTo>
                      <a:pt x="412" y="284"/>
                    </a:lnTo>
                    <a:lnTo>
                      <a:pt x="412" y="281"/>
                    </a:lnTo>
                    <a:lnTo>
                      <a:pt x="415" y="281"/>
                    </a:lnTo>
                    <a:lnTo>
                      <a:pt x="415" y="284"/>
                    </a:lnTo>
                    <a:lnTo>
                      <a:pt x="417" y="284"/>
                    </a:lnTo>
                    <a:lnTo>
                      <a:pt x="415" y="284"/>
                    </a:lnTo>
                    <a:lnTo>
                      <a:pt x="415" y="286"/>
                    </a:lnTo>
                    <a:lnTo>
                      <a:pt x="417" y="286"/>
                    </a:lnTo>
                    <a:lnTo>
                      <a:pt x="417" y="288"/>
                    </a:lnTo>
                    <a:lnTo>
                      <a:pt x="420" y="288"/>
                    </a:lnTo>
                    <a:lnTo>
                      <a:pt x="422" y="288"/>
                    </a:lnTo>
                    <a:lnTo>
                      <a:pt x="422" y="291"/>
                    </a:lnTo>
                    <a:lnTo>
                      <a:pt x="425" y="291"/>
                    </a:lnTo>
                    <a:lnTo>
                      <a:pt x="425" y="293"/>
                    </a:lnTo>
                    <a:lnTo>
                      <a:pt x="427" y="293"/>
                    </a:lnTo>
                    <a:lnTo>
                      <a:pt x="430" y="293"/>
                    </a:lnTo>
                    <a:lnTo>
                      <a:pt x="430" y="296"/>
                    </a:lnTo>
                    <a:lnTo>
                      <a:pt x="432" y="296"/>
                    </a:lnTo>
                    <a:lnTo>
                      <a:pt x="434" y="298"/>
                    </a:lnTo>
                    <a:lnTo>
                      <a:pt x="437" y="298"/>
                    </a:lnTo>
                    <a:lnTo>
                      <a:pt x="437" y="301"/>
                    </a:lnTo>
                    <a:lnTo>
                      <a:pt x="439" y="301"/>
                    </a:lnTo>
                    <a:lnTo>
                      <a:pt x="442" y="301"/>
                    </a:lnTo>
                    <a:lnTo>
                      <a:pt x="444" y="301"/>
                    </a:lnTo>
                    <a:lnTo>
                      <a:pt x="444" y="298"/>
                    </a:lnTo>
                    <a:lnTo>
                      <a:pt x="444" y="296"/>
                    </a:lnTo>
                    <a:lnTo>
                      <a:pt x="442" y="296"/>
                    </a:lnTo>
                    <a:lnTo>
                      <a:pt x="444" y="296"/>
                    </a:lnTo>
                    <a:lnTo>
                      <a:pt x="444" y="298"/>
                    </a:lnTo>
                    <a:lnTo>
                      <a:pt x="447" y="298"/>
                    </a:lnTo>
                    <a:lnTo>
                      <a:pt x="447" y="296"/>
                    </a:lnTo>
                    <a:lnTo>
                      <a:pt x="444" y="296"/>
                    </a:lnTo>
                    <a:lnTo>
                      <a:pt x="444" y="293"/>
                    </a:lnTo>
                    <a:lnTo>
                      <a:pt x="442" y="293"/>
                    </a:lnTo>
                    <a:lnTo>
                      <a:pt x="442" y="291"/>
                    </a:lnTo>
                    <a:lnTo>
                      <a:pt x="439" y="291"/>
                    </a:lnTo>
                    <a:lnTo>
                      <a:pt x="439" y="288"/>
                    </a:lnTo>
                    <a:lnTo>
                      <a:pt x="437" y="288"/>
                    </a:lnTo>
                    <a:lnTo>
                      <a:pt x="439" y="288"/>
                    </a:lnTo>
                    <a:lnTo>
                      <a:pt x="442" y="291"/>
                    </a:lnTo>
                    <a:lnTo>
                      <a:pt x="444" y="293"/>
                    </a:lnTo>
                    <a:lnTo>
                      <a:pt x="444" y="291"/>
                    </a:lnTo>
                    <a:lnTo>
                      <a:pt x="442" y="291"/>
                    </a:lnTo>
                    <a:lnTo>
                      <a:pt x="442" y="288"/>
                    </a:lnTo>
                    <a:lnTo>
                      <a:pt x="439" y="288"/>
                    </a:lnTo>
                    <a:lnTo>
                      <a:pt x="442" y="288"/>
                    </a:lnTo>
                    <a:lnTo>
                      <a:pt x="442" y="291"/>
                    </a:lnTo>
                    <a:lnTo>
                      <a:pt x="444" y="291"/>
                    </a:lnTo>
                    <a:lnTo>
                      <a:pt x="444" y="293"/>
                    </a:lnTo>
                    <a:lnTo>
                      <a:pt x="447" y="293"/>
                    </a:lnTo>
                    <a:lnTo>
                      <a:pt x="447" y="291"/>
                    </a:lnTo>
                    <a:lnTo>
                      <a:pt x="444" y="291"/>
                    </a:lnTo>
                    <a:lnTo>
                      <a:pt x="444" y="288"/>
                    </a:lnTo>
                    <a:lnTo>
                      <a:pt x="442" y="288"/>
                    </a:lnTo>
                    <a:lnTo>
                      <a:pt x="444" y="288"/>
                    </a:lnTo>
                    <a:lnTo>
                      <a:pt x="447" y="288"/>
                    </a:lnTo>
                    <a:lnTo>
                      <a:pt x="447" y="291"/>
                    </a:lnTo>
                    <a:lnTo>
                      <a:pt x="447" y="288"/>
                    </a:lnTo>
                    <a:lnTo>
                      <a:pt x="449" y="288"/>
                    </a:lnTo>
                    <a:lnTo>
                      <a:pt x="449" y="291"/>
                    </a:lnTo>
                    <a:lnTo>
                      <a:pt x="452" y="291"/>
                    </a:lnTo>
                    <a:lnTo>
                      <a:pt x="452" y="293"/>
                    </a:lnTo>
                    <a:lnTo>
                      <a:pt x="452" y="296"/>
                    </a:lnTo>
                    <a:lnTo>
                      <a:pt x="454" y="298"/>
                    </a:lnTo>
                    <a:lnTo>
                      <a:pt x="457" y="298"/>
                    </a:lnTo>
                    <a:lnTo>
                      <a:pt x="457" y="296"/>
                    </a:lnTo>
                    <a:lnTo>
                      <a:pt x="454" y="296"/>
                    </a:lnTo>
                    <a:lnTo>
                      <a:pt x="457" y="296"/>
                    </a:lnTo>
                    <a:lnTo>
                      <a:pt x="457" y="293"/>
                    </a:lnTo>
                    <a:lnTo>
                      <a:pt x="457" y="291"/>
                    </a:lnTo>
                    <a:lnTo>
                      <a:pt x="457" y="288"/>
                    </a:lnTo>
                    <a:lnTo>
                      <a:pt x="457" y="286"/>
                    </a:lnTo>
                    <a:lnTo>
                      <a:pt x="457" y="288"/>
                    </a:lnTo>
                    <a:lnTo>
                      <a:pt x="457" y="291"/>
                    </a:lnTo>
                    <a:lnTo>
                      <a:pt x="457" y="293"/>
                    </a:lnTo>
                    <a:lnTo>
                      <a:pt x="457" y="296"/>
                    </a:lnTo>
                    <a:lnTo>
                      <a:pt x="454" y="296"/>
                    </a:lnTo>
                    <a:lnTo>
                      <a:pt x="454" y="293"/>
                    </a:lnTo>
                    <a:lnTo>
                      <a:pt x="452" y="293"/>
                    </a:lnTo>
                    <a:lnTo>
                      <a:pt x="452" y="291"/>
                    </a:lnTo>
                    <a:lnTo>
                      <a:pt x="452" y="288"/>
                    </a:lnTo>
                    <a:lnTo>
                      <a:pt x="449" y="288"/>
                    </a:lnTo>
                    <a:lnTo>
                      <a:pt x="447" y="286"/>
                    </a:lnTo>
                    <a:lnTo>
                      <a:pt x="444" y="286"/>
                    </a:lnTo>
                    <a:lnTo>
                      <a:pt x="442" y="284"/>
                    </a:lnTo>
                    <a:lnTo>
                      <a:pt x="444" y="284"/>
                    </a:lnTo>
                    <a:lnTo>
                      <a:pt x="444" y="286"/>
                    </a:lnTo>
                    <a:lnTo>
                      <a:pt x="447" y="286"/>
                    </a:lnTo>
                    <a:lnTo>
                      <a:pt x="447" y="284"/>
                    </a:lnTo>
                    <a:lnTo>
                      <a:pt x="444" y="284"/>
                    </a:lnTo>
                    <a:lnTo>
                      <a:pt x="447" y="284"/>
                    </a:lnTo>
                    <a:lnTo>
                      <a:pt x="447" y="286"/>
                    </a:lnTo>
                    <a:lnTo>
                      <a:pt x="449" y="286"/>
                    </a:lnTo>
                    <a:lnTo>
                      <a:pt x="447" y="286"/>
                    </a:lnTo>
                    <a:lnTo>
                      <a:pt x="447" y="284"/>
                    </a:lnTo>
                    <a:lnTo>
                      <a:pt x="449" y="284"/>
                    </a:lnTo>
                    <a:lnTo>
                      <a:pt x="449" y="286"/>
                    </a:lnTo>
                    <a:lnTo>
                      <a:pt x="449" y="288"/>
                    </a:lnTo>
                    <a:lnTo>
                      <a:pt x="452" y="288"/>
                    </a:lnTo>
                    <a:lnTo>
                      <a:pt x="452" y="286"/>
                    </a:lnTo>
                    <a:lnTo>
                      <a:pt x="449" y="286"/>
                    </a:lnTo>
                    <a:lnTo>
                      <a:pt x="449" y="284"/>
                    </a:lnTo>
                    <a:lnTo>
                      <a:pt x="447" y="281"/>
                    </a:lnTo>
                    <a:lnTo>
                      <a:pt x="447" y="279"/>
                    </a:lnTo>
                    <a:lnTo>
                      <a:pt x="444" y="279"/>
                    </a:lnTo>
                    <a:lnTo>
                      <a:pt x="442" y="279"/>
                    </a:lnTo>
                    <a:lnTo>
                      <a:pt x="444" y="276"/>
                    </a:lnTo>
                    <a:lnTo>
                      <a:pt x="444" y="279"/>
                    </a:lnTo>
                    <a:lnTo>
                      <a:pt x="447" y="279"/>
                    </a:lnTo>
                    <a:lnTo>
                      <a:pt x="447" y="281"/>
                    </a:lnTo>
                    <a:lnTo>
                      <a:pt x="449" y="281"/>
                    </a:lnTo>
                    <a:lnTo>
                      <a:pt x="449" y="284"/>
                    </a:lnTo>
                    <a:lnTo>
                      <a:pt x="452" y="284"/>
                    </a:lnTo>
                    <a:lnTo>
                      <a:pt x="452" y="281"/>
                    </a:lnTo>
                    <a:lnTo>
                      <a:pt x="449" y="281"/>
                    </a:lnTo>
                    <a:lnTo>
                      <a:pt x="449" y="279"/>
                    </a:lnTo>
                    <a:lnTo>
                      <a:pt x="449" y="276"/>
                    </a:lnTo>
                    <a:lnTo>
                      <a:pt x="447" y="276"/>
                    </a:lnTo>
                    <a:lnTo>
                      <a:pt x="447" y="274"/>
                    </a:lnTo>
                    <a:lnTo>
                      <a:pt x="444" y="274"/>
                    </a:lnTo>
                    <a:lnTo>
                      <a:pt x="444" y="271"/>
                    </a:lnTo>
                    <a:lnTo>
                      <a:pt x="442" y="271"/>
                    </a:lnTo>
                    <a:lnTo>
                      <a:pt x="439" y="271"/>
                    </a:lnTo>
                    <a:lnTo>
                      <a:pt x="442" y="271"/>
                    </a:lnTo>
                    <a:lnTo>
                      <a:pt x="444" y="271"/>
                    </a:lnTo>
                    <a:lnTo>
                      <a:pt x="444" y="269"/>
                    </a:lnTo>
                    <a:lnTo>
                      <a:pt x="444" y="271"/>
                    </a:lnTo>
                    <a:lnTo>
                      <a:pt x="447" y="271"/>
                    </a:lnTo>
                    <a:lnTo>
                      <a:pt x="447" y="269"/>
                    </a:lnTo>
                    <a:lnTo>
                      <a:pt x="449" y="269"/>
                    </a:lnTo>
                    <a:lnTo>
                      <a:pt x="447" y="269"/>
                    </a:lnTo>
                    <a:lnTo>
                      <a:pt x="444" y="269"/>
                    </a:lnTo>
                    <a:lnTo>
                      <a:pt x="442" y="269"/>
                    </a:lnTo>
                    <a:lnTo>
                      <a:pt x="444" y="269"/>
                    </a:lnTo>
                    <a:lnTo>
                      <a:pt x="447" y="269"/>
                    </a:lnTo>
                    <a:lnTo>
                      <a:pt x="449" y="266"/>
                    </a:lnTo>
                    <a:lnTo>
                      <a:pt x="447" y="266"/>
                    </a:lnTo>
                    <a:lnTo>
                      <a:pt x="447" y="269"/>
                    </a:lnTo>
                    <a:lnTo>
                      <a:pt x="444" y="269"/>
                    </a:lnTo>
                    <a:lnTo>
                      <a:pt x="442" y="269"/>
                    </a:lnTo>
                    <a:lnTo>
                      <a:pt x="444" y="269"/>
                    </a:lnTo>
                    <a:lnTo>
                      <a:pt x="444" y="266"/>
                    </a:lnTo>
                    <a:lnTo>
                      <a:pt x="447" y="266"/>
                    </a:lnTo>
                    <a:lnTo>
                      <a:pt x="444" y="266"/>
                    </a:lnTo>
                    <a:lnTo>
                      <a:pt x="442" y="266"/>
                    </a:lnTo>
                    <a:lnTo>
                      <a:pt x="442" y="269"/>
                    </a:lnTo>
                    <a:lnTo>
                      <a:pt x="442" y="266"/>
                    </a:lnTo>
                    <a:lnTo>
                      <a:pt x="444" y="266"/>
                    </a:lnTo>
                    <a:lnTo>
                      <a:pt x="444" y="264"/>
                    </a:lnTo>
                    <a:lnTo>
                      <a:pt x="447" y="264"/>
                    </a:lnTo>
                    <a:lnTo>
                      <a:pt x="444" y="264"/>
                    </a:lnTo>
                    <a:lnTo>
                      <a:pt x="442" y="266"/>
                    </a:lnTo>
                    <a:lnTo>
                      <a:pt x="442" y="269"/>
                    </a:lnTo>
                    <a:lnTo>
                      <a:pt x="439" y="271"/>
                    </a:lnTo>
                    <a:lnTo>
                      <a:pt x="437" y="274"/>
                    </a:lnTo>
                    <a:lnTo>
                      <a:pt x="437" y="271"/>
                    </a:lnTo>
                    <a:lnTo>
                      <a:pt x="439" y="271"/>
                    </a:lnTo>
                    <a:lnTo>
                      <a:pt x="437" y="271"/>
                    </a:lnTo>
                    <a:lnTo>
                      <a:pt x="434" y="271"/>
                    </a:lnTo>
                    <a:lnTo>
                      <a:pt x="432" y="271"/>
                    </a:lnTo>
                    <a:lnTo>
                      <a:pt x="432" y="274"/>
                    </a:lnTo>
                    <a:lnTo>
                      <a:pt x="430" y="274"/>
                    </a:lnTo>
                    <a:lnTo>
                      <a:pt x="430" y="271"/>
                    </a:lnTo>
                    <a:lnTo>
                      <a:pt x="432" y="271"/>
                    </a:lnTo>
                    <a:lnTo>
                      <a:pt x="430" y="271"/>
                    </a:lnTo>
                    <a:lnTo>
                      <a:pt x="430" y="269"/>
                    </a:lnTo>
                    <a:lnTo>
                      <a:pt x="430" y="271"/>
                    </a:lnTo>
                    <a:lnTo>
                      <a:pt x="430" y="269"/>
                    </a:lnTo>
                    <a:lnTo>
                      <a:pt x="427" y="271"/>
                    </a:lnTo>
                    <a:lnTo>
                      <a:pt x="427" y="269"/>
                    </a:lnTo>
                    <a:lnTo>
                      <a:pt x="430" y="269"/>
                    </a:lnTo>
                    <a:lnTo>
                      <a:pt x="427" y="269"/>
                    </a:lnTo>
                    <a:lnTo>
                      <a:pt x="430" y="269"/>
                    </a:lnTo>
                    <a:lnTo>
                      <a:pt x="427" y="269"/>
                    </a:lnTo>
                    <a:lnTo>
                      <a:pt x="430" y="269"/>
                    </a:lnTo>
                    <a:lnTo>
                      <a:pt x="432" y="266"/>
                    </a:lnTo>
                    <a:lnTo>
                      <a:pt x="430" y="266"/>
                    </a:lnTo>
                    <a:lnTo>
                      <a:pt x="427" y="269"/>
                    </a:lnTo>
                    <a:lnTo>
                      <a:pt x="427" y="266"/>
                    </a:lnTo>
                    <a:lnTo>
                      <a:pt x="430" y="266"/>
                    </a:lnTo>
                    <a:lnTo>
                      <a:pt x="427" y="266"/>
                    </a:lnTo>
                    <a:lnTo>
                      <a:pt x="430" y="266"/>
                    </a:lnTo>
                    <a:lnTo>
                      <a:pt x="432" y="266"/>
                    </a:lnTo>
                    <a:lnTo>
                      <a:pt x="434" y="264"/>
                    </a:lnTo>
                    <a:lnTo>
                      <a:pt x="432" y="264"/>
                    </a:lnTo>
                    <a:lnTo>
                      <a:pt x="432" y="266"/>
                    </a:lnTo>
                    <a:lnTo>
                      <a:pt x="430" y="266"/>
                    </a:lnTo>
                    <a:lnTo>
                      <a:pt x="432" y="264"/>
                    </a:lnTo>
                    <a:lnTo>
                      <a:pt x="434" y="264"/>
                    </a:lnTo>
                    <a:lnTo>
                      <a:pt x="432" y="264"/>
                    </a:lnTo>
                    <a:lnTo>
                      <a:pt x="430" y="264"/>
                    </a:lnTo>
                    <a:lnTo>
                      <a:pt x="427" y="266"/>
                    </a:lnTo>
                    <a:lnTo>
                      <a:pt x="427" y="264"/>
                    </a:lnTo>
                    <a:lnTo>
                      <a:pt x="427" y="266"/>
                    </a:lnTo>
                    <a:lnTo>
                      <a:pt x="425" y="266"/>
                    </a:lnTo>
                    <a:lnTo>
                      <a:pt x="425" y="264"/>
                    </a:lnTo>
                    <a:lnTo>
                      <a:pt x="427" y="264"/>
                    </a:lnTo>
                    <a:lnTo>
                      <a:pt x="430" y="264"/>
                    </a:lnTo>
                    <a:lnTo>
                      <a:pt x="432" y="264"/>
                    </a:lnTo>
                    <a:lnTo>
                      <a:pt x="430" y="264"/>
                    </a:lnTo>
                    <a:lnTo>
                      <a:pt x="427" y="264"/>
                    </a:lnTo>
                    <a:lnTo>
                      <a:pt x="430" y="264"/>
                    </a:lnTo>
                    <a:lnTo>
                      <a:pt x="427" y="264"/>
                    </a:lnTo>
                    <a:lnTo>
                      <a:pt x="430" y="264"/>
                    </a:lnTo>
                    <a:lnTo>
                      <a:pt x="432" y="264"/>
                    </a:lnTo>
                    <a:lnTo>
                      <a:pt x="434" y="264"/>
                    </a:lnTo>
                    <a:lnTo>
                      <a:pt x="434" y="261"/>
                    </a:lnTo>
                    <a:lnTo>
                      <a:pt x="437" y="261"/>
                    </a:lnTo>
                    <a:lnTo>
                      <a:pt x="434" y="261"/>
                    </a:lnTo>
                    <a:lnTo>
                      <a:pt x="432" y="261"/>
                    </a:lnTo>
                    <a:lnTo>
                      <a:pt x="430" y="261"/>
                    </a:lnTo>
                    <a:lnTo>
                      <a:pt x="427" y="261"/>
                    </a:lnTo>
                    <a:lnTo>
                      <a:pt x="425" y="261"/>
                    </a:lnTo>
                    <a:lnTo>
                      <a:pt x="427" y="261"/>
                    </a:lnTo>
                    <a:lnTo>
                      <a:pt x="430" y="261"/>
                    </a:lnTo>
                    <a:lnTo>
                      <a:pt x="432" y="261"/>
                    </a:lnTo>
                    <a:lnTo>
                      <a:pt x="434" y="261"/>
                    </a:lnTo>
                    <a:lnTo>
                      <a:pt x="432" y="261"/>
                    </a:lnTo>
                    <a:lnTo>
                      <a:pt x="434" y="261"/>
                    </a:lnTo>
                    <a:lnTo>
                      <a:pt x="434" y="259"/>
                    </a:lnTo>
                    <a:lnTo>
                      <a:pt x="434" y="261"/>
                    </a:lnTo>
                    <a:lnTo>
                      <a:pt x="437" y="259"/>
                    </a:lnTo>
                    <a:lnTo>
                      <a:pt x="439" y="259"/>
                    </a:lnTo>
                    <a:lnTo>
                      <a:pt x="437" y="259"/>
                    </a:lnTo>
                    <a:lnTo>
                      <a:pt x="439" y="256"/>
                    </a:lnTo>
                    <a:lnTo>
                      <a:pt x="442" y="256"/>
                    </a:lnTo>
                    <a:lnTo>
                      <a:pt x="444" y="254"/>
                    </a:lnTo>
                    <a:lnTo>
                      <a:pt x="442" y="254"/>
                    </a:lnTo>
                    <a:lnTo>
                      <a:pt x="439" y="254"/>
                    </a:lnTo>
                    <a:lnTo>
                      <a:pt x="439" y="256"/>
                    </a:lnTo>
                    <a:lnTo>
                      <a:pt x="439" y="254"/>
                    </a:lnTo>
                    <a:lnTo>
                      <a:pt x="442" y="254"/>
                    </a:lnTo>
                    <a:lnTo>
                      <a:pt x="444" y="254"/>
                    </a:lnTo>
                    <a:lnTo>
                      <a:pt x="442" y="254"/>
                    </a:lnTo>
                    <a:lnTo>
                      <a:pt x="439" y="254"/>
                    </a:lnTo>
                    <a:lnTo>
                      <a:pt x="439" y="256"/>
                    </a:lnTo>
                    <a:lnTo>
                      <a:pt x="439" y="254"/>
                    </a:lnTo>
                    <a:lnTo>
                      <a:pt x="437" y="254"/>
                    </a:lnTo>
                    <a:lnTo>
                      <a:pt x="437" y="256"/>
                    </a:lnTo>
                    <a:lnTo>
                      <a:pt x="434" y="256"/>
                    </a:lnTo>
                    <a:lnTo>
                      <a:pt x="434" y="254"/>
                    </a:lnTo>
                    <a:lnTo>
                      <a:pt x="432" y="254"/>
                    </a:lnTo>
                    <a:lnTo>
                      <a:pt x="430" y="254"/>
                    </a:lnTo>
                    <a:close/>
                    <a:moveTo>
                      <a:pt x="273" y="1223"/>
                    </a:moveTo>
                    <a:lnTo>
                      <a:pt x="271" y="1223"/>
                    </a:lnTo>
                    <a:lnTo>
                      <a:pt x="271" y="1225"/>
                    </a:lnTo>
                    <a:lnTo>
                      <a:pt x="273" y="1225"/>
                    </a:lnTo>
                    <a:lnTo>
                      <a:pt x="273" y="1227"/>
                    </a:lnTo>
                    <a:lnTo>
                      <a:pt x="271" y="1230"/>
                    </a:lnTo>
                    <a:lnTo>
                      <a:pt x="271" y="1232"/>
                    </a:lnTo>
                    <a:lnTo>
                      <a:pt x="273" y="1235"/>
                    </a:lnTo>
                    <a:lnTo>
                      <a:pt x="273" y="1237"/>
                    </a:lnTo>
                    <a:lnTo>
                      <a:pt x="275" y="1237"/>
                    </a:lnTo>
                    <a:lnTo>
                      <a:pt x="275" y="1240"/>
                    </a:lnTo>
                    <a:lnTo>
                      <a:pt x="278" y="1242"/>
                    </a:lnTo>
                    <a:lnTo>
                      <a:pt x="280" y="1242"/>
                    </a:lnTo>
                    <a:lnTo>
                      <a:pt x="280" y="1245"/>
                    </a:lnTo>
                    <a:lnTo>
                      <a:pt x="283" y="1245"/>
                    </a:lnTo>
                    <a:lnTo>
                      <a:pt x="283" y="1242"/>
                    </a:lnTo>
                    <a:lnTo>
                      <a:pt x="280" y="1242"/>
                    </a:lnTo>
                    <a:lnTo>
                      <a:pt x="280" y="1240"/>
                    </a:lnTo>
                    <a:lnTo>
                      <a:pt x="280" y="1237"/>
                    </a:lnTo>
                    <a:lnTo>
                      <a:pt x="283" y="1237"/>
                    </a:lnTo>
                    <a:lnTo>
                      <a:pt x="280" y="1235"/>
                    </a:lnTo>
                    <a:lnTo>
                      <a:pt x="280" y="1232"/>
                    </a:lnTo>
                    <a:lnTo>
                      <a:pt x="280" y="1230"/>
                    </a:lnTo>
                    <a:lnTo>
                      <a:pt x="278" y="1227"/>
                    </a:lnTo>
                    <a:lnTo>
                      <a:pt x="278" y="1225"/>
                    </a:lnTo>
                    <a:lnTo>
                      <a:pt x="278" y="1223"/>
                    </a:lnTo>
                    <a:lnTo>
                      <a:pt x="275" y="1223"/>
                    </a:lnTo>
                    <a:lnTo>
                      <a:pt x="278" y="1223"/>
                    </a:lnTo>
                    <a:lnTo>
                      <a:pt x="275" y="1223"/>
                    </a:lnTo>
                    <a:lnTo>
                      <a:pt x="273" y="1223"/>
                    </a:lnTo>
                    <a:close/>
                    <a:moveTo>
                      <a:pt x="303" y="1255"/>
                    </a:moveTo>
                    <a:lnTo>
                      <a:pt x="300" y="1255"/>
                    </a:lnTo>
                    <a:lnTo>
                      <a:pt x="300" y="1257"/>
                    </a:lnTo>
                    <a:lnTo>
                      <a:pt x="300" y="1260"/>
                    </a:lnTo>
                    <a:lnTo>
                      <a:pt x="298" y="1262"/>
                    </a:lnTo>
                    <a:lnTo>
                      <a:pt x="295" y="1265"/>
                    </a:lnTo>
                    <a:lnTo>
                      <a:pt x="293" y="1267"/>
                    </a:lnTo>
                    <a:lnTo>
                      <a:pt x="290" y="1275"/>
                    </a:lnTo>
                    <a:lnTo>
                      <a:pt x="288" y="1282"/>
                    </a:lnTo>
                    <a:lnTo>
                      <a:pt x="285" y="1287"/>
                    </a:lnTo>
                    <a:lnTo>
                      <a:pt x="280" y="1295"/>
                    </a:lnTo>
                    <a:lnTo>
                      <a:pt x="275" y="1300"/>
                    </a:lnTo>
                    <a:lnTo>
                      <a:pt x="271" y="1305"/>
                    </a:lnTo>
                    <a:lnTo>
                      <a:pt x="268" y="1309"/>
                    </a:lnTo>
                    <a:lnTo>
                      <a:pt x="263" y="1319"/>
                    </a:lnTo>
                    <a:lnTo>
                      <a:pt x="258" y="1324"/>
                    </a:lnTo>
                    <a:lnTo>
                      <a:pt x="256" y="1329"/>
                    </a:lnTo>
                    <a:lnTo>
                      <a:pt x="253" y="1332"/>
                    </a:lnTo>
                    <a:lnTo>
                      <a:pt x="251" y="1337"/>
                    </a:lnTo>
                    <a:lnTo>
                      <a:pt x="248" y="1337"/>
                    </a:lnTo>
                    <a:lnTo>
                      <a:pt x="248" y="1339"/>
                    </a:lnTo>
                    <a:lnTo>
                      <a:pt x="251" y="1339"/>
                    </a:lnTo>
                    <a:lnTo>
                      <a:pt x="248" y="1339"/>
                    </a:lnTo>
                    <a:lnTo>
                      <a:pt x="248" y="1342"/>
                    </a:lnTo>
                    <a:lnTo>
                      <a:pt x="246" y="1342"/>
                    </a:lnTo>
                    <a:lnTo>
                      <a:pt x="246" y="1344"/>
                    </a:lnTo>
                    <a:lnTo>
                      <a:pt x="243" y="1344"/>
                    </a:lnTo>
                    <a:lnTo>
                      <a:pt x="246" y="1344"/>
                    </a:lnTo>
                    <a:lnTo>
                      <a:pt x="243" y="1344"/>
                    </a:lnTo>
                    <a:lnTo>
                      <a:pt x="243" y="1347"/>
                    </a:lnTo>
                    <a:lnTo>
                      <a:pt x="246" y="1347"/>
                    </a:lnTo>
                    <a:lnTo>
                      <a:pt x="243" y="1349"/>
                    </a:lnTo>
                    <a:lnTo>
                      <a:pt x="243" y="1352"/>
                    </a:lnTo>
                    <a:lnTo>
                      <a:pt x="241" y="1352"/>
                    </a:lnTo>
                    <a:lnTo>
                      <a:pt x="241" y="1354"/>
                    </a:lnTo>
                    <a:lnTo>
                      <a:pt x="241" y="1357"/>
                    </a:lnTo>
                    <a:lnTo>
                      <a:pt x="238" y="1357"/>
                    </a:lnTo>
                    <a:lnTo>
                      <a:pt x="238" y="1359"/>
                    </a:lnTo>
                    <a:lnTo>
                      <a:pt x="238" y="1362"/>
                    </a:lnTo>
                    <a:lnTo>
                      <a:pt x="236" y="1362"/>
                    </a:lnTo>
                    <a:lnTo>
                      <a:pt x="236" y="1364"/>
                    </a:lnTo>
                    <a:lnTo>
                      <a:pt x="238" y="1364"/>
                    </a:lnTo>
                    <a:lnTo>
                      <a:pt x="238" y="1367"/>
                    </a:lnTo>
                    <a:lnTo>
                      <a:pt x="236" y="1367"/>
                    </a:lnTo>
                    <a:lnTo>
                      <a:pt x="233" y="1367"/>
                    </a:lnTo>
                    <a:lnTo>
                      <a:pt x="233" y="1369"/>
                    </a:lnTo>
                    <a:lnTo>
                      <a:pt x="236" y="1369"/>
                    </a:lnTo>
                    <a:lnTo>
                      <a:pt x="233" y="1369"/>
                    </a:lnTo>
                    <a:lnTo>
                      <a:pt x="233" y="1372"/>
                    </a:lnTo>
                    <a:lnTo>
                      <a:pt x="233" y="1374"/>
                    </a:lnTo>
                    <a:lnTo>
                      <a:pt x="236" y="1374"/>
                    </a:lnTo>
                    <a:lnTo>
                      <a:pt x="238" y="1374"/>
                    </a:lnTo>
                    <a:lnTo>
                      <a:pt x="241" y="1374"/>
                    </a:lnTo>
                    <a:lnTo>
                      <a:pt x="243" y="1374"/>
                    </a:lnTo>
                    <a:lnTo>
                      <a:pt x="246" y="1377"/>
                    </a:lnTo>
                    <a:lnTo>
                      <a:pt x="246" y="1374"/>
                    </a:lnTo>
                    <a:lnTo>
                      <a:pt x="248" y="1377"/>
                    </a:lnTo>
                    <a:lnTo>
                      <a:pt x="248" y="1374"/>
                    </a:lnTo>
                    <a:lnTo>
                      <a:pt x="251" y="1374"/>
                    </a:lnTo>
                    <a:lnTo>
                      <a:pt x="251" y="1377"/>
                    </a:lnTo>
                    <a:lnTo>
                      <a:pt x="248" y="1377"/>
                    </a:lnTo>
                    <a:lnTo>
                      <a:pt x="251" y="1377"/>
                    </a:lnTo>
                    <a:lnTo>
                      <a:pt x="253" y="1377"/>
                    </a:lnTo>
                    <a:lnTo>
                      <a:pt x="256" y="1377"/>
                    </a:lnTo>
                    <a:lnTo>
                      <a:pt x="256" y="1374"/>
                    </a:lnTo>
                    <a:lnTo>
                      <a:pt x="258" y="1374"/>
                    </a:lnTo>
                    <a:lnTo>
                      <a:pt x="258" y="1372"/>
                    </a:lnTo>
                    <a:lnTo>
                      <a:pt x="261" y="1372"/>
                    </a:lnTo>
                    <a:lnTo>
                      <a:pt x="261" y="1369"/>
                    </a:lnTo>
                    <a:lnTo>
                      <a:pt x="263" y="1369"/>
                    </a:lnTo>
                    <a:lnTo>
                      <a:pt x="266" y="1372"/>
                    </a:lnTo>
                    <a:lnTo>
                      <a:pt x="268" y="1372"/>
                    </a:lnTo>
                    <a:lnTo>
                      <a:pt x="268" y="1374"/>
                    </a:lnTo>
                    <a:lnTo>
                      <a:pt x="268" y="1377"/>
                    </a:lnTo>
                    <a:lnTo>
                      <a:pt x="271" y="1377"/>
                    </a:lnTo>
                    <a:lnTo>
                      <a:pt x="273" y="1379"/>
                    </a:lnTo>
                    <a:lnTo>
                      <a:pt x="275" y="1377"/>
                    </a:lnTo>
                    <a:lnTo>
                      <a:pt x="273" y="1377"/>
                    </a:lnTo>
                    <a:lnTo>
                      <a:pt x="275" y="1377"/>
                    </a:lnTo>
                    <a:lnTo>
                      <a:pt x="278" y="1377"/>
                    </a:lnTo>
                    <a:lnTo>
                      <a:pt x="280" y="1377"/>
                    </a:lnTo>
                    <a:lnTo>
                      <a:pt x="283" y="1379"/>
                    </a:lnTo>
                    <a:lnTo>
                      <a:pt x="283" y="1377"/>
                    </a:lnTo>
                    <a:lnTo>
                      <a:pt x="285" y="1377"/>
                    </a:lnTo>
                    <a:lnTo>
                      <a:pt x="285" y="1374"/>
                    </a:lnTo>
                    <a:lnTo>
                      <a:pt x="288" y="1374"/>
                    </a:lnTo>
                    <a:lnTo>
                      <a:pt x="288" y="1372"/>
                    </a:lnTo>
                    <a:lnTo>
                      <a:pt x="290" y="1372"/>
                    </a:lnTo>
                    <a:lnTo>
                      <a:pt x="290" y="1369"/>
                    </a:lnTo>
                    <a:lnTo>
                      <a:pt x="293" y="1369"/>
                    </a:lnTo>
                    <a:lnTo>
                      <a:pt x="293" y="1367"/>
                    </a:lnTo>
                    <a:lnTo>
                      <a:pt x="290" y="1367"/>
                    </a:lnTo>
                    <a:lnTo>
                      <a:pt x="293" y="1367"/>
                    </a:lnTo>
                    <a:lnTo>
                      <a:pt x="295" y="1364"/>
                    </a:lnTo>
                    <a:lnTo>
                      <a:pt x="298" y="1364"/>
                    </a:lnTo>
                    <a:lnTo>
                      <a:pt x="300" y="1364"/>
                    </a:lnTo>
                    <a:lnTo>
                      <a:pt x="300" y="1362"/>
                    </a:lnTo>
                    <a:lnTo>
                      <a:pt x="303" y="1362"/>
                    </a:lnTo>
                    <a:lnTo>
                      <a:pt x="303" y="1364"/>
                    </a:lnTo>
                    <a:lnTo>
                      <a:pt x="305" y="1364"/>
                    </a:lnTo>
                    <a:lnTo>
                      <a:pt x="303" y="1362"/>
                    </a:lnTo>
                    <a:lnTo>
                      <a:pt x="305" y="1362"/>
                    </a:lnTo>
                    <a:lnTo>
                      <a:pt x="305" y="1359"/>
                    </a:lnTo>
                    <a:lnTo>
                      <a:pt x="305" y="1362"/>
                    </a:lnTo>
                    <a:lnTo>
                      <a:pt x="308" y="1362"/>
                    </a:lnTo>
                    <a:lnTo>
                      <a:pt x="308" y="1359"/>
                    </a:lnTo>
                    <a:lnTo>
                      <a:pt x="310" y="1359"/>
                    </a:lnTo>
                    <a:lnTo>
                      <a:pt x="313" y="1359"/>
                    </a:lnTo>
                    <a:lnTo>
                      <a:pt x="313" y="1357"/>
                    </a:lnTo>
                    <a:lnTo>
                      <a:pt x="315" y="1357"/>
                    </a:lnTo>
                    <a:lnTo>
                      <a:pt x="315" y="1354"/>
                    </a:lnTo>
                    <a:lnTo>
                      <a:pt x="315" y="1352"/>
                    </a:lnTo>
                    <a:lnTo>
                      <a:pt x="318" y="1352"/>
                    </a:lnTo>
                    <a:lnTo>
                      <a:pt x="320" y="1352"/>
                    </a:lnTo>
                    <a:lnTo>
                      <a:pt x="320" y="1349"/>
                    </a:lnTo>
                    <a:lnTo>
                      <a:pt x="323" y="1349"/>
                    </a:lnTo>
                    <a:lnTo>
                      <a:pt x="323" y="1352"/>
                    </a:lnTo>
                    <a:lnTo>
                      <a:pt x="325" y="1349"/>
                    </a:lnTo>
                    <a:lnTo>
                      <a:pt x="328" y="1349"/>
                    </a:lnTo>
                    <a:lnTo>
                      <a:pt x="330" y="1349"/>
                    </a:lnTo>
                    <a:lnTo>
                      <a:pt x="330" y="1347"/>
                    </a:lnTo>
                    <a:lnTo>
                      <a:pt x="333" y="1347"/>
                    </a:lnTo>
                    <a:lnTo>
                      <a:pt x="335" y="1347"/>
                    </a:lnTo>
                    <a:lnTo>
                      <a:pt x="335" y="1344"/>
                    </a:lnTo>
                    <a:lnTo>
                      <a:pt x="338" y="1344"/>
                    </a:lnTo>
                    <a:lnTo>
                      <a:pt x="340" y="1344"/>
                    </a:lnTo>
                    <a:lnTo>
                      <a:pt x="340" y="1342"/>
                    </a:lnTo>
                    <a:lnTo>
                      <a:pt x="338" y="1342"/>
                    </a:lnTo>
                    <a:lnTo>
                      <a:pt x="338" y="1339"/>
                    </a:lnTo>
                    <a:lnTo>
                      <a:pt x="340" y="1337"/>
                    </a:lnTo>
                    <a:lnTo>
                      <a:pt x="340" y="1334"/>
                    </a:lnTo>
                    <a:lnTo>
                      <a:pt x="338" y="1334"/>
                    </a:lnTo>
                    <a:lnTo>
                      <a:pt x="338" y="1332"/>
                    </a:lnTo>
                    <a:lnTo>
                      <a:pt x="338" y="1329"/>
                    </a:lnTo>
                    <a:lnTo>
                      <a:pt x="335" y="1329"/>
                    </a:lnTo>
                    <a:lnTo>
                      <a:pt x="335" y="1327"/>
                    </a:lnTo>
                    <a:lnTo>
                      <a:pt x="338" y="1327"/>
                    </a:lnTo>
                    <a:lnTo>
                      <a:pt x="340" y="1324"/>
                    </a:lnTo>
                    <a:lnTo>
                      <a:pt x="343" y="1324"/>
                    </a:lnTo>
                    <a:lnTo>
                      <a:pt x="343" y="1322"/>
                    </a:lnTo>
                    <a:lnTo>
                      <a:pt x="345" y="1322"/>
                    </a:lnTo>
                    <a:lnTo>
                      <a:pt x="345" y="1319"/>
                    </a:lnTo>
                    <a:lnTo>
                      <a:pt x="343" y="1319"/>
                    </a:lnTo>
                    <a:lnTo>
                      <a:pt x="345" y="1319"/>
                    </a:lnTo>
                    <a:lnTo>
                      <a:pt x="345" y="1317"/>
                    </a:lnTo>
                    <a:lnTo>
                      <a:pt x="343" y="1317"/>
                    </a:lnTo>
                    <a:lnTo>
                      <a:pt x="345" y="1317"/>
                    </a:lnTo>
                    <a:lnTo>
                      <a:pt x="343" y="1317"/>
                    </a:lnTo>
                    <a:lnTo>
                      <a:pt x="343" y="1314"/>
                    </a:lnTo>
                    <a:lnTo>
                      <a:pt x="345" y="1314"/>
                    </a:lnTo>
                    <a:lnTo>
                      <a:pt x="343" y="1314"/>
                    </a:lnTo>
                    <a:lnTo>
                      <a:pt x="343" y="1317"/>
                    </a:lnTo>
                    <a:lnTo>
                      <a:pt x="343" y="1314"/>
                    </a:lnTo>
                    <a:lnTo>
                      <a:pt x="343" y="1312"/>
                    </a:lnTo>
                    <a:lnTo>
                      <a:pt x="343" y="1309"/>
                    </a:lnTo>
                    <a:lnTo>
                      <a:pt x="343" y="1312"/>
                    </a:lnTo>
                    <a:lnTo>
                      <a:pt x="343" y="1309"/>
                    </a:lnTo>
                    <a:lnTo>
                      <a:pt x="343" y="1307"/>
                    </a:lnTo>
                    <a:lnTo>
                      <a:pt x="340" y="1309"/>
                    </a:lnTo>
                    <a:lnTo>
                      <a:pt x="340" y="1312"/>
                    </a:lnTo>
                    <a:lnTo>
                      <a:pt x="340" y="1309"/>
                    </a:lnTo>
                    <a:lnTo>
                      <a:pt x="340" y="1307"/>
                    </a:lnTo>
                    <a:lnTo>
                      <a:pt x="340" y="1305"/>
                    </a:lnTo>
                    <a:lnTo>
                      <a:pt x="343" y="1305"/>
                    </a:lnTo>
                    <a:lnTo>
                      <a:pt x="340" y="1302"/>
                    </a:lnTo>
                    <a:lnTo>
                      <a:pt x="343" y="1302"/>
                    </a:lnTo>
                    <a:lnTo>
                      <a:pt x="343" y="1300"/>
                    </a:lnTo>
                    <a:lnTo>
                      <a:pt x="340" y="1300"/>
                    </a:lnTo>
                    <a:lnTo>
                      <a:pt x="340" y="1302"/>
                    </a:lnTo>
                    <a:lnTo>
                      <a:pt x="340" y="1300"/>
                    </a:lnTo>
                    <a:lnTo>
                      <a:pt x="338" y="1300"/>
                    </a:lnTo>
                    <a:lnTo>
                      <a:pt x="335" y="1300"/>
                    </a:lnTo>
                    <a:lnTo>
                      <a:pt x="335" y="1297"/>
                    </a:lnTo>
                    <a:lnTo>
                      <a:pt x="335" y="1295"/>
                    </a:lnTo>
                    <a:lnTo>
                      <a:pt x="333" y="1297"/>
                    </a:lnTo>
                    <a:lnTo>
                      <a:pt x="333" y="1300"/>
                    </a:lnTo>
                    <a:lnTo>
                      <a:pt x="333" y="1302"/>
                    </a:lnTo>
                    <a:lnTo>
                      <a:pt x="333" y="1300"/>
                    </a:lnTo>
                    <a:lnTo>
                      <a:pt x="333" y="1297"/>
                    </a:lnTo>
                    <a:lnTo>
                      <a:pt x="333" y="1295"/>
                    </a:lnTo>
                    <a:lnTo>
                      <a:pt x="333" y="1292"/>
                    </a:lnTo>
                    <a:lnTo>
                      <a:pt x="335" y="1290"/>
                    </a:lnTo>
                    <a:lnTo>
                      <a:pt x="333" y="1287"/>
                    </a:lnTo>
                    <a:lnTo>
                      <a:pt x="333" y="1285"/>
                    </a:lnTo>
                    <a:lnTo>
                      <a:pt x="333" y="1287"/>
                    </a:lnTo>
                    <a:lnTo>
                      <a:pt x="333" y="1285"/>
                    </a:lnTo>
                    <a:lnTo>
                      <a:pt x="333" y="1282"/>
                    </a:lnTo>
                    <a:lnTo>
                      <a:pt x="330" y="1282"/>
                    </a:lnTo>
                    <a:lnTo>
                      <a:pt x="330" y="1280"/>
                    </a:lnTo>
                    <a:lnTo>
                      <a:pt x="328" y="1280"/>
                    </a:lnTo>
                    <a:lnTo>
                      <a:pt x="330" y="1280"/>
                    </a:lnTo>
                    <a:lnTo>
                      <a:pt x="330" y="1277"/>
                    </a:lnTo>
                    <a:lnTo>
                      <a:pt x="330" y="1275"/>
                    </a:lnTo>
                    <a:lnTo>
                      <a:pt x="328" y="1275"/>
                    </a:lnTo>
                    <a:lnTo>
                      <a:pt x="328" y="1272"/>
                    </a:lnTo>
                    <a:lnTo>
                      <a:pt x="328" y="1270"/>
                    </a:lnTo>
                    <a:lnTo>
                      <a:pt x="325" y="1270"/>
                    </a:lnTo>
                    <a:lnTo>
                      <a:pt x="325" y="1267"/>
                    </a:lnTo>
                    <a:lnTo>
                      <a:pt x="325" y="1265"/>
                    </a:lnTo>
                    <a:lnTo>
                      <a:pt x="323" y="1265"/>
                    </a:lnTo>
                    <a:lnTo>
                      <a:pt x="323" y="1262"/>
                    </a:lnTo>
                    <a:lnTo>
                      <a:pt x="323" y="1260"/>
                    </a:lnTo>
                    <a:lnTo>
                      <a:pt x="323" y="1257"/>
                    </a:lnTo>
                    <a:lnTo>
                      <a:pt x="323" y="1260"/>
                    </a:lnTo>
                    <a:lnTo>
                      <a:pt x="320" y="1262"/>
                    </a:lnTo>
                    <a:lnTo>
                      <a:pt x="320" y="1260"/>
                    </a:lnTo>
                    <a:lnTo>
                      <a:pt x="320" y="1257"/>
                    </a:lnTo>
                    <a:lnTo>
                      <a:pt x="320" y="1255"/>
                    </a:lnTo>
                    <a:lnTo>
                      <a:pt x="320" y="1257"/>
                    </a:lnTo>
                    <a:lnTo>
                      <a:pt x="320" y="1260"/>
                    </a:lnTo>
                    <a:lnTo>
                      <a:pt x="318" y="1260"/>
                    </a:lnTo>
                    <a:lnTo>
                      <a:pt x="320" y="1260"/>
                    </a:lnTo>
                    <a:lnTo>
                      <a:pt x="320" y="1257"/>
                    </a:lnTo>
                    <a:lnTo>
                      <a:pt x="318" y="1257"/>
                    </a:lnTo>
                    <a:lnTo>
                      <a:pt x="318" y="1260"/>
                    </a:lnTo>
                    <a:lnTo>
                      <a:pt x="318" y="1262"/>
                    </a:lnTo>
                    <a:lnTo>
                      <a:pt x="315" y="1262"/>
                    </a:lnTo>
                    <a:lnTo>
                      <a:pt x="315" y="1265"/>
                    </a:lnTo>
                    <a:lnTo>
                      <a:pt x="313" y="1265"/>
                    </a:lnTo>
                    <a:lnTo>
                      <a:pt x="313" y="1262"/>
                    </a:lnTo>
                    <a:lnTo>
                      <a:pt x="313" y="1260"/>
                    </a:lnTo>
                    <a:lnTo>
                      <a:pt x="313" y="1257"/>
                    </a:lnTo>
                    <a:lnTo>
                      <a:pt x="313" y="1255"/>
                    </a:lnTo>
                    <a:lnTo>
                      <a:pt x="313" y="1257"/>
                    </a:lnTo>
                    <a:lnTo>
                      <a:pt x="310" y="1257"/>
                    </a:lnTo>
                    <a:lnTo>
                      <a:pt x="310" y="1260"/>
                    </a:lnTo>
                    <a:lnTo>
                      <a:pt x="310" y="1262"/>
                    </a:lnTo>
                    <a:lnTo>
                      <a:pt x="308" y="1262"/>
                    </a:lnTo>
                    <a:lnTo>
                      <a:pt x="308" y="1265"/>
                    </a:lnTo>
                    <a:lnTo>
                      <a:pt x="310" y="1265"/>
                    </a:lnTo>
                    <a:lnTo>
                      <a:pt x="308" y="1265"/>
                    </a:lnTo>
                    <a:lnTo>
                      <a:pt x="305" y="1265"/>
                    </a:lnTo>
                    <a:lnTo>
                      <a:pt x="308" y="1265"/>
                    </a:lnTo>
                    <a:lnTo>
                      <a:pt x="308" y="1262"/>
                    </a:lnTo>
                    <a:lnTo>
                      <a:pt x="308" y="1260"/>
                    </a:lnTo>
                    <a:lnTo>
                      <a:pt x="308" y="1257"/>
                    </a:lnTo>
                    <a:lnTo>
                      <a:pt x="308" y="1255"/>
                    </a:lnTo>
                    <a:lnTo>
                      <a:pt x="308" y="1252"/>
                    </a:lnTo>
                    <a:lnTo>
                      <a:pt x="308" y="1250"/>
                    </a:lnTo>
                    <a:lnTo>
                      <a:pt x="305" y="1250"/>
                    </a:lnTo>
                    <a:lnTo>
                      <a:pt x="305" y="1252"/>
                    </a:lnTo>
                    <a:lnTo>
                      <a:pt x="303" y="1252"/>
                    </a:lnTo>
                    <a:lnTo>
                      <a:pt x="303" y="1255"/>
                    </a:lnTo>
                    <a:close/>
                    <a:moveTo>
                      <a:pt x="201" y="1352"/>
                    </a:moveTo>
                    <a:lnTo>
                      <a:pt x="203" y="1352"/>
                    </a:lnTo>
                    <a:lnTo>
                      <a:pt x="203" y="1349"/>
                    </a:lnTo>
                    <a:lnTo>
                      <a:pt x="203" y="1347"/>
                    </a:lnTo>
                    <a:lnTo>
                      <a:pt x="201" y="1347"/>
                    </a:lnTo>
                    <a:lnTo>
                      <a:pt x="201" y="1344"/>
                    </a:lnTo>
                    <a:lnTo>
                      <a:pt x="201" y="1342"/>
                    </a:lnTo>
                    <a:lnTo>
                      <a:pt x="201" y="1339"/>
                    </a:lnTo>
                    <a:lnTo>
                      <a:pt x="198" y="1337"/>
                    </a:lnTo>
                    <a:lnTo>
                      <a:pt x="196" y="1334"/>
                    </a:lnTo>
                    <a:lnTo>
                      <a:pt x="194" y="1332"/>
                    </a:lnTo>
                    <a:lnTo>
                      <a:pt x="194" y="1334"/>
                    </a:lnTo>
                    <a:lnTo>
                      <a:pt x="196" y="1337"/>
                    </a:lnTo>
                    <a:lnTo>
                      <a:pt x="196" y="1339"/>
                    </a:lnTo>
                    <a:lnTo>
                      <a:pt x="196" y="1342"/>
                    </a:lnTo>
                    <a:lnTo>
                      <a:pt x="198" y="1344"/>
                    </a:lnTo>
                    <a:lnTo>
                      <a:pt x="198" y="1347"/>
                    </a:lnTo>
                    <a:lnTo>
                      <a:pt x="201" y="1347"/>
                    </a:lnTo>
                    <a:lnTo>
                      <a:pt x="201" y="1349"/>
                    </a:lnTo>
                    <a:lnTo>
                      <a:pt x="201" y="1352"/>
                    </a:lnTo>
                    <a:close/>
                    <a:moveTo>
                      <a:pt x="164" y="1459"/>
                    </a:moveTo>
                    <a:lnTo>
                      <a:pt x="164" y="1461"/>
                    </a:lnTo>
                    <a:lnTo>
                      <a:pt x="166" y="1461"/>
                    </a:lnTo>
                    <a:lnTo>
                      <a:pt x="166" y="1463"/>
                    </a:lnTo>
                    <a:lnTo>
                      <a:pt x="169" y="1463"/>
                    </a:lnTo>
                    <a:lnTo>
                      <a:pt x="166" y="1461"/>
                    </a:lnTo>
                    <a:lnTo>
                      <a:pt x="166" y="1459"/>
                    </a:lnTo>
                    <a:lnTo>
                      <a:pt x="164" y="1459"/>
                    </a:lnTo>
                    <a:close/>
                    <a:moveTo>
                      <a:pt x="986" y="2763"/>
                    </a:moveTo>
                    <a:lnTo>
                      <a:pt x="986" y="2765"/>
                    </a:lnTo>
                    <a:lnTo>
                      <a:pt x="984" y="2765"/>
                    </a:lnTo>
                    <a:lnTo>
                      <a:pt x="981" y="2765"/>
                    </a:lnTo>
                    <a:lnTo>
                      <a:pt x="979" y="2763"/>
                    </a:lnTo>
                    <a:lnTo>
                      <a:pt x="979" y="2765"/>
                    </a:lnTo>
                    <a:lnTo>
                      <a:pt x="976" y="2765"/>
                    </a:lnTo>
                    <a:lnTo>
                      <a:pt x="974" y="2765"/>
                    </a:lnTo>
                    <a:lnTo>
                      <a:pt x="971" y="2768"/>
                    </a:lnTo>
                    <a:lnTo>
                      <a:pt x="969" y="2770"/>
                    </a:lnTo>
                    <a:lnTo>
                      <a:pt x="969" y="2773"/>
                    </a:lnTo>
                    <a:lnTo>
                      <a:pt x="969" y="2775"/>
                    </a:lnTo>
                    <a:lnTo>
                      <a:pt x="971" y="2775"/>
                    </a:lnTo>
                    <a:lnTo>
                      <a:pt x="971" y="2778"/>
                    </a:lnTo>
                    <a:lnTo>
                      <a:pt x="971" y="2780"/>
                    </a:lnTo>
                    <a:lnTo>
                      <a:pt x="971" y="2783"/>
                    </a:lnTo>
                    <a:lnTo>
                      <a:pt x="971" y="2785"/>
                    </a:lnTo>
                    <a:lnTo>
                      <a:pt x="971" y="2788"/>
                    </a:lnTo>
                    <a:lnTo>
                      <a:pt x="969" y="2788"/>
                    </a:lnTo>
                    <a:lnTo>
                      <a:pt x="969" y="2790"/>
                    </a:lnTo>
                    <a:lnTo>
                      <a:pt x="969" y="2793"/>
                    </a:lnTo>
                    <a:lnTo>
                      <a:pt x="969" y="2795"/>
                    </a:lnTo>
                    <a:lnTo>
                      <a:pt x="971" y="2795"/>
                    </a:lnTo>
                    <a:lnTo>
                      <a:pt x="969" y="2795"/>
                    </a:lnTo>
                    <a:lnTo>
                      <a:pt x="969" y="2798"/>
                    </a:lnTo>
                    <a:lnTo>
                      <a:pt x="971" y="2798"/>
                    </a:lnTo>
                    <a:lnTo>
                      <a:pt x="971" y="2800"/>
                    </a:lnTo>
                    <a:lnTo>
                      <a:pt x="971" y="2802"/>
                    </a:lnTo>
                    <a:lnTo>
                      <a:pt x="974" y="2802"/>
                    </a:lnTo>
                    <a:lnTo>
                      <a:pt x="974" y="2805"/>
                    </a:lnTo>
                    <a:lnTo>
                      <a:pt x="974" y="2807"/>
                    </a:lnTo>
                    <a:lnTo>
                      <a:pt x="976" y="2807"/>
                    </a:lnTo>
                    <a:lnTo>
                      <a:pt x="976" y="2810"/>
                    </a:lnTo>
                    <a:lnTo>
                      <a:pt x="979" y="2810"/>
                    </a:lnTo>
                    <a:lnTo>
                      <a:pt x="979" y="2812"/>
                    </a:lnTo>
                    <a:lnTo>
                      <a:pt x="979" y="2815"/>
                    </a:lnTo>
                    <a:lnTo>
                      <a:pt x="976" y="2815"/>
                    </a:lnTo>
                    <a:lnTo>
                      <a:pt x="976" y="2817"/>
                    </a:lnTo>
                    <a:lnTo>
                      <a:pt x="979" y="2817"/>
                    </a:lnTo>
                    <a:lnTo>
                      <a:pt x="981" y="2817"/>
                    </a:lnTo>
                    <a:lnTo>
                      <a:pt x="981" y="2820"/>
                    </a:lnTo>
                    <a:lnTo>
                      <a:pt x="981" y="2822"/>
                    </a:lnTo>
                    <a:lnTo>
                      <a:pt x="979" y="2822"/>
                    </a:lnTo>
                    <a:lnTo>
                      <a:pt x="976" y="2822"/>
                    </a:lnTo>
                    <a:lnTo>
                      <a:pt x="974" y="2820"/>
                    </a:lnTo>
                    <a:lnTo>
                      <a:pt x="971" y="2820"/>
                    </a:lnTo>
                    <a:lnTo>
                      <a:pt x="971" y="2822"/>
                    </a:lnTo>
                    <a:lnTo>
                      <a:pt x="969" y="2822"/>
                    </a:lnTo>
                    <a:lnTo>
                      <a:pt x="966" y="2822"/>
                    </a:lnTo>
                    <a:lnTo>
                      <a:pt x="969" y="2822"/>
                    </a:lnTo>
                    <a:lnTo>
                      <a:pt x="971" y="2822"/>
                    </a:lnTo>
                    <a:lnTo>
                      <a:pt x="974" y="2822"/>
                    </a:lnTo>
                    <a:lnTo>
                      <a:pt x="976" y="2822"/>
                    </a:lnTo>
                    <a:lnTo>
                      <a:pt x="976" y="2825"/>
                    </a:lnTo>
                    <a:lnTo>
                      <a:pt x="979" y="2825"/>
                    </a:lnTo>
                    <a:lnTo>
                      <a:pt x="981" y="2825"/>
                    </a:lnTo>
                    <a:lnTo>
                      <a:pt x="984" y="2825"/>
                    </a:lnTo>
                    <a:lnTo>
                      <a:pt x="984" y="2827"/>
                    </a:lnTo>
                    <a:lnTo>
                      <a:pt x="986" y="2827"/>
                    </a:lnTo>
                    <a:lnTo>
                      <a:pt x="986" y="2830"/>
                    </a:lnTo>
                    <a:lnTo>
                      <a:pt x="988" y="2830"/>
                    </a:lnTo>
                    <a:lnTo>
                      <a:pt x="988" y="2832"/>
                    </a:lnTo>
                    <a:lnTo>
                      <a:pt x="988" y="2835"/>
                    </a:lnTo>
                    <a:lnTo>
                      <a:pt x="991" y="2835"/>
                    </a:lnTo>
                    <a:lnTo>
                      <a:pt x="991" y="2837"/>
                    </a:lnTo>
                    <a:lnTo>
                      <a:pt x="991" y="2840"/>
                    </a:lnTo>
                    <a:lnTo>
                      <a:pt x="991" y="2842"/>
                    </a:lnTo>
                    <a:lnTo>
                      <a:pt x="988" y="2842"/>
                    </a:lnTo>
                    <a:lnTo>
                      <a:pt x="986" y="2842"/>
                    </a:lnTo>
                    <a:lnTo>
                      <a:pt x="984" y="2842"/>
                    </a:lnTo>
                    <a:lnTo>
                      <a:pt x="981" y="2842"/>
                    </a:lnTo>
                    <a:lnTo>
                      <a:pt x="979" y="2845"/>
                    </a:lnTo>
                    <a:lnTo>
                      <a:pt x="979" y="2847"/>
                    </a:lnTo>
                    <a:lnTo>
                      <a:pt x="976" y="2847"/>
                    </a:lnTo>
                    <a:lnTo>
                      <a:pt x="976" y="2850"/>
                    </a:lnTo>
                    <a:lnTo>
                      <a:pt x="979" y="2850"/>
                    </a:lnTo>
                    <a:lnTo>
                      <a:pt x="981" y="2850"/>
                    </a:lnTo>
                    <a:lnTo>
                      <a:pt x="981" y="2847"/>
                    </a:lnTo>
                    <a:lnTo>
                      <a:pt x="984" y="2847"/>
                    </a:lnTo>
                    <a:lnTo>
                      <a:pt x="984" y="2850"/>
                    </a:lnTo>
                    <a:lnTo>
                      <a:pt x="986" y="2850"/>
                    </a:lnTo>
                    <a:lnTo>
                      <a:pt x="986" y="2847"/>
                    </a:lnTo>
                    <a:lnTo>
                      <a:pt x="988" y="2847"/>
                    </a:lnTo>
                    <a:lnTo>
                      <a:pt x="988" y="2845"/>
                    </a:lnTo>
                    <a:lnTo>
                      <a:pt x="991" y="2845"/>
                    </a:lnTo>
                    <a:lnTo>
                      <a:pt x="993" y="2845"/>
                    </a:lnTo>
                    <a:lnTo>
                      <a:pt x="996" y="2845"/>
                    </a:lnTo>
                    <a:lnTo>
                      <a:pt x="998" y="2845"/>
                    </a:lnTo>
                    <a:lnTo>
                      <a:pt x="1001" y="2845"/>
                    </a:lnTo>
                    <a:lnTo>
                      <a:pt x="1003" y="2845"/>
                    </a:lnTo>
                    <a:lnTo>
                      <a:pt x="1003" y="2842"/>
                    </a:lnTo>
                    <a:lnTo>
                      <a:pt x="1006" y="2842"/>
                    </a:lnTo>
                    <a:lnTo>
                      <a:pt x="1008" y="2840"/>
                    </a:lnTo>
                    <a:lnTo>
                      <a:pt x="1011" y="2840"/>
                    </a:lnTo>
                    <a:lnTo>
                      <a:pt x="1011" y="2837"/>
                    </a:lnTo>
                    <a:lnTo>
                      <a:pt x="1011" y="2840"/>
                    </a:lnTo>
                    <a:lnTo>
                      <a:pt x="1013" y="2840"/>
                    </a:lnTo>
                    <a:lnTo>
                      <a:pt x="1016" y="2840"/>
                    </a:lnTo>
                    <a:lnTo>
                      <a:pt x="1018" y="2837"/>
                    </a:lnTo>
                    <a:lnTo>
                      <a:pt x="1021" y="2837"/>
                    </a:lnTo>
                    <a:lnTo>
                      <a:pt x="1021" y="2835"/>
                    </a:lnTo>
                    <a:lnTo>
                      <a:pt x="1021" y="2832"/>
                    </a:lnTo>
                    <a:lnTo>
                      <a:pt x="1021" y="2830"/>
                    </a:lnTo>
                    <a:lnTo>
                      <a:pt x="1021" y="2827"/>
                    </a:lnTo>
                    <a:lnTo>
                      <a:pt x="1018" y="2827"/>
                    </a:lnTo>
                    <a:lnTo>
                      <a:pt x="1018" y="2825"/>
                    </a:lnTo>
                    <a:lnTo>
                      <a:pt x="1018" y="2822"/>
                    </a:lnTo>
                    <a:lnTo>
                      <a:pt x="1016" y="2822"/>
                    </a:lnTo>
                    <a:lnTo>
                      <a:pt x="1016" y="2820"/>
                    </a:lnTo>
                    <a:lnTo>
                      <a:pt x="1013" y="2820"/>
                    </a:lnTo>
                    <a:lnTo>
                      <a:pt x="1013" y="2817"/>
                    </a:lnTo>
                    <a:lnTo>
                      <a:pt x="1013" y="2815"/>
                    </a:lnTo>
                    <a:lnTo>
                      <a:pt x="1013" y="2812"/>
                    </a:lnTo>
                    <a:lnTo>
                      <a:pt x="1013" y="2810"/>
                    </a:lnTo>
                    <a:lnTo>
                      <a:pt x="1013" y="2807"/>
                    </a:lnTo>
                    <a:lnTo>
                      <a:pt x="1016" y="2807"/>
                    </a:lnTo>
                    <a:lnTo>
                      <a:pt x="1016" y="2805"/>
                    </a:lnTo>
                    <a:lnTo>
                      <a:pt x="1016" y="2802"/>
                    </a:lnTo>
                    <a:lnTo>
                      <a:pt x="1016" y="2800"/>
                    </a:lnTo>
                    <a:lnTo>
                      <a:pt x="1016" y="2798"/>
                    </a:lnTo>
                    <a:lnTo>
                      <a:pt x="1018" y="2798"/>
                    </a:lnTo>
                    <a:lnTo>
                      <a:pt x="1018" y="2795"/>
                    </a:lnTo>
                    <a:lnTo>
                      <a:pt x="1018" y="2793"/>
                    </a:lnTo>
                    <a:lnTo>
                      <a:pt x="1021" y="2790"/>
                    </a:lnTo>
                    <a:lnTo>
                      <a:pt x="1018" y="2790"/>
                    </a:lnTo>
                    <a:lnTo>
                      <a:pt x="1018" y="2788"/>
                    </a:lnTo>
                    <a:lnTo>
                      <a:pt x="1018" y="2785"/>
                    </a:lnTo>
                    <a:lnTo>
                      <a:pt x="1021" y="2783"/>
                    </a:lnTo>
                    <a:lnTo>
                      <a:pt x="1021" y="2780"/>
                    </a:lnTo>
                    <a:lnTo>
                      <a:pt x="1018" y="2780"/>
                    </a:lnTo>
                    <a:lnTo>
                      <a:pt x="1018" y="2778"/>
                    </a:lnTo>
                    <a:lnTo>
                      <a:pt x="1016" y="2778"/>
                    </a:lnTo>
                    <a:lnTo>
                      <a:pt x="1013" y="2775"/>
                    </a:lnTo>
                    <a:lnTo>
                      <a:pt x="1013" y="2778"/>
                    </a:lnTo>
                    <a:lnTo>
                      <a:pt x="1011" y="2778"/>
                    </a:lnTo>
                    <a:lnTo>
                      <a:pt x="1011" y="2775"/>
                    </a:lnTo>
                    <a:lnTo>
                      <a:pt x="1008" y="2773"/>
                    </a:lnTo>
                    <a:lnTo>
                      <a:pt x="1006" y="2773"/>
                    </a:lnTo>
                    <a:lnTo>
                      <a:pt x="1003" y="2773"/>
                    </a:lnTo>
                    <a:lnTo>
                      <a:pt x="1003" y="2775"/>
                    </a:lnTo>
                    <a:lnTo>
                      <a:pt x="1003" y="2773"/>
                    </a:lnTo>
                    <a:lnTo>
                      <a:pt x="1003" y="2775"/>
                    </a:lnTo>
                    <a:lnTo>
                      <a:pt x="1003" y="2773"/>
                    </a:lnTo>
                    <a:lnTo>
                      <a:pt x="1001" y="2773"/>
                    </a:lnTo>
                    <a:lnTo>
                      <a:pt x="1001" y="2770"/>
                    </a:lnTo>
                    <a:lnTo>
                      <a:pt x="998" y="2770"/>
                    </a:lnTo>
                    <a:lnTo>
                      <a:pt x="996" y="2770"/>
                    </a:lnTo>
                    <a:lnTo>
                      <a:pt x="993" y="2770"/>
                    </a:lnTo>
                    <a:lnTo>
                      <a:pt x="993" y="2768"/>
                    </a:lnTo>
                    <a:lnTo>
                      <a:pt x="991" y="2768"/>
                    </a:lnTo>
                    <a:lnTo>
                      <a:pt x="991" y="2765"/>
                    </a:lnTo>
                    <a:lnTo>
                      <a:pt x="988" y="2765"/>
                    </a:lnTo>
                    <a:lnTo>
                      <a:pt x="986" y="2763"/>
                    </a:lnTo>
                    <a:close/>
                  </a:path>
                </a:pathLst>
              </a:custGeom>
              <a:solidFill>
                <a:schemeClr val="tx2">
                  <a:lumMod val="20000"/>
                  <a:lumOff val="80000"/>
                </a:schemeClr>
              </a:solid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4" name="TextBox 23"/>
            <p:cNvSpPr txBox="1"/>
            <p:nvPr/>
          </p:nvSpPr>
          <p:spPr>
            <a:xfrm>
              <a:off x="1143000" y="4191000"/>
              <a:ext cx="990600" cy="646331"/>
            </a:xfrm>
            <a:prstGeom prst="rect">
              <a:avLst/>
            </a:prstGeom>
            <a:noFill/>
          </p:spPr>
          <p:txBody>
            <a:bodyPr wrap="square" rtlCol="0">
              <a:spAutoFit/>
            </a:bodyPr>
            <a:lstStyle/>
            <a:p>
              <a:pPr algn="ctr"/>
              <a:r>
                <a:rPr lang="en-US" dirty="0" smtClean="0"/>
                <a:t>Coastal</a:t>
              </a:r>
            </a:p>
            <a:p>
              <a:pPr algn="ctr"/>
              <a:r>
                <a:rPr lang="en-US" dirty="0" smtClean="0"/>
                <a:t>18%</a:t>
              </a:r>
              <a:endParaRPr lang="en-US" dirty="0"/>
            </a:p>
          </p:txBody>
        </p:sp>
        <p:sp>
          <p:nvSpPr>
            <p:cNvPr id="25" name="TextBox 24"/>
            <p:cNvSpPr txBox="1"/>
            <p:nvPr/>
          </p:nvSpPr>
          <p:spPr>
            <a:xfrm>
              <a:off x="1981200" y="2819400"/>
              <a:ext cx="1066800" cy="646331"/>
            </a:xfrm>
            <a:prstGeom prst="rect">
              <a:avLst/>
            </a:prstGeom>
            <a:noFill/>
          </p:spPr>
          <p:txBody>
            <a:bodyPr wrap="square" rtlCol="0">
              <a:spAutoFit/>
            </a:bodyPr>
            <a:lstStyle/>
            <a:p>
              <a:pPr algn="ctr"/>
              <a:r>
                <a:rPr lang="en-US" dirty="0" smtClean="0"/>
                <a:t>Tirana</a:t>
              </a:r>
            </a:p>
            <a:p>
              <a:pPr algn="ctr"/>
              <a:r>
                <a:rPr lang="en-US" dirty="0" smtClean="0"/>
                <a:t>18%</a:t>
              </a:r>
              <a:endParaRPr lang="en-US" sz="2400" dirty="0" smtClean="0"/>
            </a:p>
          </p:txBody>
        </p:sp>
        <p:sp>
          <p:nvSpPr>
            <p:cNvPr id="26" name="TextBox 25"/>
            <p:cNvSpPr txBox="1"/>
            <p:nvPr/>
          </p:nvSpPr>
          <p:spPr>
            <a:xfrm>
              <a:off x="2667000" y="4495800"/>
              <a:ext cx="1295400" cy="646331"/>
            </a:xfrm>
            <a:prstGeom prst="rect">
              <a:avLst/>
            </a:prstGeom>
            <a:noFill/>
          </p:spPr>
          <p:txBody>
            <a:bodyPr wrap="square" rtlCol="0">
              <a:spAutoFit/>
            </a:bodyPr>
            <a:lstStyle/>
            <a:p>
              <a:pPr algn="ctr"/>
              <a:r>
                <a:rPr lang="en-US" dirty="0" smtClean="0"/>
                <a:t>Central</a:t>
              </a:r>
            </a:p>
            <a:p>
              <a:pPr algn="ctr"/>
              <a:r>
                <a:rPr lang="en-US" dirty="0" smtClean="0"/>
                <a:t>18%</a:t>
              </a:r>
              <a:endParaRPr lang="en-US" dirty="0"/>
            </a:p>
          </p:txBody>
        </p:sp>
        <p:sp>
          <p:nvSpPr>
            <p:cNvPr id="27" name="TextBox 26"/>
            <p:cNvSpPr txBox="1"/>
            <p:nvPr/>
          </p:nvSpPr>
          <p:spPr>
            <a:xfrm>
              <a:off x="2667000" y="1600200"/>
              <a:ext cx="1143000" cy="646331"/>
            </a:xfrm>
            <a:prstGeom prst="rect">
              <a:avLst/>
            </a:prstGeom>
            <a:noFill/>
          </p:spPr>
          <p:txBody>
            <a:bodyPr wrap="square" rtlCol="0">
              <a:spAutoFit/>
            </a:bodyPr>
            <a:lstStyle/>
            <a:p>
              <a:pPr algn="ctr"/>
              <a:r>
                <a:rPr lang="en-US" dirty="0" smtClean="0">
                  <a:solidFill>
                    <a:srgbClr val="FFFFFF"/>
                  </a:solidFill>
                </a:rPr>
                <a:t>Mountain</a:t>
              </a:r>
            </a:p>
            <a:p>
              <a:pPr algn="ctr"/>
              <a:r>
                <a:rPr lang="en-US" dirty="0" smtClean="0">
                  <a:solidFill>
                    <a:srgbClr val="FFFFFF"/>
                  </a:solidFill>
                </a:rPr>
                <a:t>28%</a:t>
              </a:r>
              <a:endParaRPr lang="en-US" dirty="0">
                <a:solidFill>
                  <a:srgbClr val="FFFFFF"/>
                </a:solidFill>
              </a:endParaRPr>
            </a:p>
          </p:txBody>
        </p:sp>
      </p:grpSp>
      <p:sp>
        <p:nvSpPr>
          <p:cNvPr id="15" name="Date Placeholder 14"/>
          <p:cNvSpPr>
            <a:spLocks noGrp="1"/>
          </p:cNvSpPr>
          <p:nvPr>
            <p:ph type="dt" sz="half" idx="10"/>
          </p:nvPr>
        </p:nvSpPr>
        <p:spPr/>
        <p:txBody>
          <a:bodyPr/>
          <a:lstStyle/>
          <a:p>
            <a:r>
              <a:rPr lang="en-US" smtClean="0"/>
              <a:t>2008-09 Albania- INSTAT, IPH, and ICF Macro</a:t>
            </a:r>
            <a:endParaRPr lang="en-US"/>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4"/>
          <p:cNvSpPr>
            <a:spLocks noGrp="1"/>
          </p:cNvSpPr>
          <p:nvPr>
            <p:ph sz="half" idx="1"/>
          </p:nvPr>
        </p:nvSpPr>
        <p:spPr>
          <a:xfrm>
            <a:off x="457200" y="1143000"/>
            <a:ext cx="4038600" cy="4525963"/>
          </a:xfrm>
        </p:spPr>
        <p:txBody>
          <a:bodyPr/>
          <a:lstStyle/>
          <a:p>
            <a:r>
              <a:rPr lang="en-US" dirty="0" smtClean="0"/>
              <a:t>Breastfeeding and Infant and Young Child Feeding Practices</a:t>
            </a:r>
          </a:p>
          <a:p>
            <a:r>
              <a:rPr lang="en-US" dirty="0" smtClean="0"/>
              <a:t>Micronutrient Intake and </a:t>
            </a:r>
            <a:r>
              <a:rPr lang="en-US" dirty="0" err="1" smtClean="0"/>
              <a:t>Anaemia</a:t>
            </a:r>
            <a:endParaRPr lang="en-US" dirty="0" smtClean="0"/>
          </a:p>
          <a:p>
            <a:r>
              <a:rPr lang="en-US" dirty="0" smtClean="0"/>
              <a:t>Nutritional Status of Children</a:t>
            </a:r>
          </a:p>
          <a:p>
            <a:r>
              <a:rPr lang="en-US" b="1" dirty="0" smtClean="0"/>
              <a:t>Nutritional Status of Women</a:t>
            </a:r>
            <a:endParaRPr lang="en-US" b="1" dirty="0"/>
          </a:p>
        </p:txBody>
      </p:sp>
      <p:sp>
        <p:nvSpPr>
          <p:cNvPr id="3" name="Date Placeholder 2"/>
          <p:cNvSpPr>
            <a:spLocks noGrp="1"/>
          </p:cNvSpPr>
          <p:nvPr>
            <p:ph type="dt" sz="half" idx="10"/>
          </p:nvPr>
        </p:nvSpPr>
        <p:spPr/>
        <p:txBody>
          <a:bodyPr/>
          <a:lstStyle/>
          <a:p>
            <a:r>
              <a:rPr lang="en-US" smtClean="0"/>
              <a:t>2008-09 Albania- INSTAT, IPH, and ICF Macro</a:t>
            </a:r>
            <a:endParaRPr lang="en-US"/>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Nutritional Status of Women</a:t>
            </a:r>
            <a:endParaRPr lang="en-US" sz="3600" dirty="0"/>
          </a:p>
        </p:txBody>
      </p:sp>
      <p:graphicFrame>
        <p:nvGraphicFramePr>
          <p:cNvPr id="4" name="Content Placeholder 3"/>
          <p:cNvGraphicFramePr>
            <a:graphicFrameLocks noGrp="1"/>
          </p:cNvGraphicFramePr>
          <p:nvPr>
            <p:ph idx="1"/>
          </p:nvPr>
        </p:nvGraphicFramePr>
        <p:xfrm>
          <a:off x="0" y="1371600"/>
          <a:ext cx="8382000" cy="4800600"/>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6096000" y="5830669"/>
            <a:ext cx="2743200" cy="646331"/>
          </a:xfrm>
          <a:prstGeom prst="rect">
            <a:avLst/>
          </a:prstGeom>
          <a:noFill/>
        </p:spPr>
        <p:txBody>
          <a:bodyPr wrap="square" rtlCol="0">
            <a:spAutoFit/>
          </a:bodyPr>
          <a:lstStyle/>
          <a:p>
            <a:pPr algn="ctr"/>
            <a:r>
              <a:rPr lang="en-US" i="1" dirty="0" smtClean="0">
                <a:solidFill>
                  <a:schemeClr val="bg1"/>
                </a:solidFill>
              </a:rPr>
              <a:t>Percent of women 15-49 by nutritional status</a:t>
            </a:r>
            <a:endParaRPr lang="en-US" i="1" dirty="0">
              <a:solidFill>
                <a:schemeClr val="bg1"/>
              </a:solidFill>
            </a:endParaRPr>
          </a:p>
        </p:txBody>
      </p:sp>
      <p:sp>
        <p:nvSpPr>
          <p:cNvPr id="5" name="Date Placeholder 4"/>
          <p:cNvSpPr>
            <a:spLocks noGrp="1"/>
          </p:cNvSpPr>
          <p:nvPr>
            <p:ph type="dt" sz="half" idx="10"/>
          </p:nvPr>
        </p:nvSpPr>
        <p:spPr/>
        <p:txBody>
          <a:bodyPr/>
          <a:lstStyle/>
          <a:p>
            <a:r>
              <a:rPr lang="en-US" smtClean="0"/>
              <a:t>2008-09 Albania- INSTAT, IPH, and ICF Macro</a:t>
            </a:r>
            <a:endParaRPr lang="en-US"/>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38700" y="609600"/>
            <a:ext cx="4038600" cy="2590800"/>
          </a:xfrm>
        </p:spPr>
        <p:txBody>
          <a:bodyPr>
            <a:normAutofit/>
          </a:bodyPr>
          <a:lstStyle/>
          <a:p>
            <a:r>
              <a:rPr lang="en-US" sz="3600" dirty="0" smtClean="0"/>
              <a:t>Women’s Nutritional Status by Region </a:t>
            </a:r>
            <a:endParaRPr lang="en-US" sz="3600" dirty="0"/>
          </a:p>
        </p:txBody>
      </p:sp>
      <p:sp>
        <p:nvSpPr>
          <p:cNvPr id="26" name="TextBox 25"/>
          <p:cNvSpPr txBox="1"/>
          <p:nvPr/>
        </p:nvSpPr>
        <p:spPr>
          <a:xfrm>
            <a:off x="5219700" y="5257800"/>
            <a:ext cx="3276600" cy="646331"/>
          </a:xfrm>
          <a:prstGeom prst="rect">
            <a:avLst/>
          </a:prstGeom>
          <a:noFill/>
        </p:spPr>
        <p:txBody>
          <a:bodyPr wrap="square" rtlCol="0">
            <a:spAutoFit/>
          </a:bodyPr>
          <a:lstStyle/>
          <a:p>
            <a:pPr algn="ctr"/>
            <a:r>
              <a:rPr lang="en-US" i="1" dirty="0" smtClean="0">
                <a:solidFill>
                  <a:schemeClr val="bg1"/>
                </a:solidFill>
              </a:rPr>
              <a:t>Percent of women age 15-49 who are overweight or obese</a:t>
            </a:r>
            <a:endParaRPr lang="en-US" i="1" dirty="0">
              <a:solidFill>
                <a:schemeClr val="bg1"/>
              </a:solidFill>
            </a:endParaRPr>
          </a:p>
        </p:txBody>
      </p:sp>
      <p:sp>
        <p:nvSpPr>
          <p:cNvPr id="27" name="TextBox 26"/>
          <p:cNvSpPr txBox="1"/>
          <p:nvPr/>
        </p:nvSpPr>
        <p:spPr>
          <a:xfrm>
            <a:off x="6019800" y="3276600"/>
            <a:ext cx="1676400" cy="707886"/>
          </a:xfrm>
          <a:prstGeom prst="rect">
            <a:avLst/>
          </a:prstGeom>
          <a:noFill/>
        </p:spPr>
        <p:txBody>
          <a:bodyPr wrap="square" rtlCol="0">
            <a:spAutoFit/>
          </a:bodyPr>
          <a:lstStyle/>
          <a:p>
            <a:pPr algn="ctr"/>
            <a:r>
              <a:rPr lang="en-US" sz="2000" b="1" dirty="0" smtClean="0">
                <a:solidFill>
                  <a:schemeClr val="bg1"/>
                </a:solidFill>
              </a:rPr>
              <a:t>Albania</a:t>
            </a:r>
          </a:p>
          <a:p>
            <a:pPr algn="ctr"/>
            <a:r>
              <a:rPr lang="en-US" sz="2000" b="1" dirty="0" smtClean="0">
                <a:solidFill>
                  <a:schemeClr val="bg1"/>
                </a:solidFill>
              </a:rPr>
              <a:t>39%</a:t>
            </a:r>
          </a:p>
        </p:txBody>
      </p:sp>
      <p:grpSp>
        <p:nvGrpSpPr>
          <p:cNvPr id="22" name="Group 21"/>
          <p:cNvGrpSpPr/>
          <p:nvPr/>
        </p:nvGrpSpPr>
        <p:grpSpPr>
          <a:xfrm>
            <a:off x="1006475" y="327025"/>
            <a:ext cx="3687763" cy="6199188"/>
            <a:chOff x="1006475" y="327025"/>
            <a:chExt cx="3687763" cy="6199188"/>
          </a:xfrm>
        </p:grpSpPr>
        <p:grpSp>
          <p:nvGrpSpPr>
            <p:cNvPr id="23" name="Group 4"/>
            <p:cNvGrpSpPr>
              <a:grpSpLocks noChangeAspect="1"/>
            </p:cNvGrpSpPr>
            <p:nvPr/>
          </p:nvGrpSpPr>
          <p:grpSpPr bwMode="auto">
            <a:xfrm>
              <a:off x="1006475" y="327025"/>
              <a:ext cx="3687764" cy="6199188"/>
              <a:chOff x="634" y="206"/>
              <a:chExt cx="2323" cy="3905"/>
            </a:xfrm>
          </p:grpSpPr>
          <p:sp>
            <p:nvSpPr>
              <p:cNvPr id="47" name="Freeform 5"/>
              <p:cNvSpPr>
                <a:spLocks/>
              </p:cNvSpPr>
              <p:nvPr/>
            </p:nvSpPr>
            <p:spPr bwMode="auto">
              <a:xfrm>
                <a:off x="1327" y="338"/>
                <a:ext cx="1073" cy="2400"/>
              </a:xfrm>
              <a:custGeom>
                <a:avLst/>
                <a:gdLst/>
                <a:ahLst/>
                <a:cxnLst>
                  <a:cxn ang="0">
                    <a:pos x="462" y="64"/>
                  </a:cxn>
                  <a:cxn ang="0">
                    <a:pos x="517" y="144"/>
                  </a:cxn>
                  <a:cxn ang="0">
                    <a:pos x="531" y="206"/>
                  </a:cxn>
                  <a:cxn ang="0">
                    <a:pos x="581" y="293"/>
                  </a:cxn>
                  <a:cxn ang="0">
                    <a:pos x="666" y="310"/>
                  </a:cxn>
                  <a:cxn ang="0">
                    <a:pos x="765" y="338"/>
                  </a:cxn>
                  <a:cxn ang="0">
                    <a:pos x="869" y="385"/>
                  </a:cxn>
                  <a:cxn ang="0">
                    <a:pos x="954" y="492"/>
                  </a:cxn>
                  <a:cxn ang="0">
                    <a:pos x="994" y="591"/>
                  </a:cxn>
                  <a:cxn ang="0">
                    <a:pos x="1033" y="685"/>
                  </a:cxn>
                  <a:cxn ang="0">
                    <a:pos x="1068" y="787"/>
                  </a:cxn>
                  <a:cxn ang="0">
                    <a:pos x="1028" y="879"/>
                  </a:cxn>
                  <a:cxn ang="0">
                    <a:pos x="994" y="966"/>
                  </a:cxn>
                  <a:cxn ang="0">
                    <a:pos x="939" y="1046"/>
                  </a:cxn>
                  <a:cxn ang="0">
                    <a:pos x="939" y="1150"/>
                  </a:cxn>
                  <a:cxn ang="0">
                    <a:pos x="976" y="1237"/>
                  </a:cxn>
                  <a:cxn ang="0">
                    <a:pos x="907" y="1292"/>
                  </a:cxn>
                  <a:cxn ang="0">
                    <a:pos x="847" y="1346"/>
                  </a:cxn>
                  <a:cxn ang="0">
                    <a:pos x="907" y="1393"/>
                  </a:cxn>
                  <a:cxn ang="0">
                    <a:pos x="961" y="1468"/>
                  </a:cxn>
                  <a:cxn ang="0">
                    <a:pos x="954" y="1557"/>
                  </a:cxn>
                  <a:cxn ang="0">
                    <a:pos x="909" y="1607"/>
                  </a:cxn>
                  <a:cxn ang="0">
                    <a:pos x="929" y="1709"/>
                  </a:cxn>
                  <a:cxn ang="0">
                    <a:pos x="986" y="1774"/>
                  </a:cxn>
                  <a:cxn ang="0">
                    <a:pos x="1026" y="1858"/>
                  </a:cxn>
                  <a:cxn ang="0">
                    <a:pos x="996" y="1980"/>
                  </a:cxn>
                  <a:cxn ang="0">
                    <a:pos x="797" y="2062"/>
                  </a:cxn>
                  <a:cxn ang="0">
                    <a:pos x="777" y="2141"/>
                  </a:cxn>
                  <a:cxn ang="0">
                    <a:pos x="830" y="2213"/>
                  </a:cxn>
                  <a:cxn ang="0">
                    <a:pos x="862" y="2278"/>
                  </a:cxn>
                  <a:cxn ang="0">
                    <a:pos x="817" y="2357"/>
                  </a:cxn>
                  <a:cxn ang="0">
                    <a:pos x="690" y="2345"/>
                  </a:cxn>
                  <a:cxn ang="0">
                    <a:pos x="613" y="2395"/>
                  </a:cxn>
                  <a:cxn ang="0">
                    <a:pos x="522" y="2370"/>
                  </a:cxn>
                  <a:cxn ang="0">
                    <a:pos x="454" y="2328"/>
                  </a:cxn>
                  <a:cxn ang="0">
                    <a:pos x="365" y="2293"/>
                  </a:cxn>
                  <a:cxn ang="0">
                    <a:pos x="328" y="2243"/>
                  </a:cxn>
                  <a:cxn ang="0">
                    <a:pos x="313" y="2183"/>
                  </a:cxn>
                  <a:cxn ang="0">
                    <a:pos x="345" y="2119"/>
                  </a:cxn>
                  <a:cxn ang="0">
                    <a:pos x="430" y="2084"/>
                  </a:cxn>
                  <a:cxn ang="0">
                    <a:pos x="514" y="2101"/>
                  </a:cxn>
                  <a:cxn ang="0">
                    <a:pos x="653" y="2067"/>
                  </a:cxn>
                  <a:cxn ang="0">
                    <a:pos x="589" y="1923"/>
                  </a:cxn>
                  <a:cxn ang="0">
                    <a:pos x="556" y="1813"/>
                  </a:cxn>
                  <a:cxn ang="0">
                    <a:pos x="479" y="1667"/>
                  </a:cxn>
                  <a:cxn ang="0">
                    <a:pos x="410" y="1642"/>
                  </a:cxn>
                  <a:cxn ang="0">
                    <a:pos x="507" y="1602"/>
                  </a:cxn>
                  <a:cxn ang="0">
                    <a:pos x="541" y="1557"/>
                  </a:cxn>
                  <a:cxn ang="0">
                    <a:pos x="425" y="1523"/>
                  </a:cxn>
                  <a:cxn ang="0">
                    <a:pos x="442" y="1438"/>
                  </a:cxn>
                  <a:cxn ang="0">
                    <a:pos x="502" y="1376"/>
                  </a:cxn>
                  <a:cxn ang="0">
                    <a:pos x="531" y="1284"/>
                  </a:cxn>
                  <a:cxn ang="0">
                    <a:pos x="497" y="1190"/>
                  </a:cxn>
                  <a:cxn ang="0">
                    <a:pos x="536" y="882"/>
                  </a:cxn>
                  <a:cxn ang="0">
                    <a:pos x="467" y="636"/>
                  </a:cxn>
                  <a:cxn ang="0">
                    <a:pos x="318" y="400"/>
                  </a:cxn>
                  <a:cxn ang="0">
                    <a:pos x="156" y="382"/>
                  </a:cxn>
                  <a:cxn ang="0">
                    <a:pos x="62" y="390"/>
                  </a:cxn>
                  <a:cxn ang="0">
                    <a:pos x="47" y="276"/>
                  </a:cxn>
                  <a:cxn ang="0">
                    <a:pos x="40" y="127"/>
                  </a:cxn>
                  <a:cxn ang="0">
                    <a:pos x="112" y="84"/>
                  </a:cxn>
                  <a:cxn ang="0">
                    <a:pos x="196" y="59"/>
                  </a:cxn>
                  <a:cxn ang="0">
                    <a:pos x="283" y="20"/>
                  </a:cxn>
                </a:cxnLst>
                <a:rect l="0" t="0" r="r" b="b"/>
                <a:pathLst>
                  <a:path w="1073" h="2400">
                    <a:moveTo>
                      <a:pt x="370" y="10"/>
                    </a:moveTo>
                    <a:lnTo>
                      <a:pt x="372" y="10"/>
                    </a:lnTo>
                    <a:lnTo>
                      <a:pt x="375" y="10"/>
                    </a:lnTo>
                    <a:lnTo>
                      <a:pt x="375" y="12"/>
                    </a:lnTo>
                    <a:lnTo>
                      <a:pt x="375" y="15"/>
                    </a:lnTo>
                    <a:lnTo>
                      <a:pt x="375" y="17"/>
                    </a:lnTo>
                    <a:lnTo>
                      <a:pt x="377" y="17"/>
                    </a:lnTo>
                    <a:lnTo>
                      <a:pt x="377" y="20"/>
                    </a:lnTo>
                    <a:lnTo>
                      <a:pt x="380" y="20"/>
                    </a:lnTo>
                    <a:lnTo>
                      <a:pt x="382" y="20"/>
                    </a:lnTo>
                    <a:lnTo>
                      <a:pt x="382" y="22"/>
                    </a:lnTo>
                    <a:lnTo>
                      <a:pt x="385" y="22"/>
                    </a:lnTo>
                    <a:lnTo>
                      <a:pt x="385" y="25"/>
                    </a:lnTo>
                    <a:lnTo>
                      <a:pt x="387" y="27"/>
                    </a:lnTo>
                    <a:lnTo>
                      <a:pt x="387" y="30"/>
                    </a:lnTo>
                    <a:lnTo>
                      <a:pt x="387" y="32"/>
                    </a:lnTo>
                    <a:lnTo>
                      <a:pt x="390" y="35"/>
                    </a:lnTo>
                    <a:lnTo>
                      <a:pt x="392" y="35"/>
                    </a:lnTo>
                    <a:lnTo>
                      <a:pt x="392" y="37"/>
                    </a:lnTo>
                    <a:lnTo>
                      <a:pt x="395" y="37"/>
                    </a:lnTo>
                    <a:lnTo>
                      <a:pt x="397" y="37"/>
                    </a:lnTo>
                    <a:lnTo>
                      <a:pt x="400" y="37"/>
                    </a:lnTo>
                    <a:lnTo>
                      <a:pt x="402" y="40"/>
                    </a:lnTo>
                    <a:lnTo>
                      <a:pt x="405" y="40"/>
                    </a:lnTo>
                    <a:lnTo>
                      <a:pt x="407" y="40"/>
                    </a:lnTo>
                    <a:lnTo>
                      <a:pt x="407" y="42"/>
                    </a:lnTo>
                    <a:lnTo>
                      <a:pt x="410" y="42"/>
                    </a:lnTo>
                    <a:lnTo>
                      <a:pt x="412" y="42"/>
                    </a:lnTo>
                    <a:lnTo>
                      <a:pt x="415" y="42"/>
                    </a:lnTo>
                    <a:lnTo>
                      <a:pt x="415" y="45"/>
                    </a:lnTo>
                    <a:lnTo>
                      <a:pt x="417" y="45"/>
                    </a:lnTo>
                    <a:lnTo>
                      <a:pt x="420" y="45"/>
                    </a:lnTo>
                    <a:lnTo>
                      <a:pt x="417" y="45"/>
                    </a:lnTo>
                    <a:lnTo>
                      <a:pt x="417" y="47"/>
                    </a:lnTo>
                    <a:lnTo>
                      <a:pt x="420" y="50"/>
                    </a:lnTo>
                    <a:lnTo>
                      <a:pt x="422" y="50"/>
                    </a:lnTo>
                    <a:lnTo>
                      <a:pt x="425" y="50"/>
                    </a:lnTo>
                    <a:lnTo>
                      <a:pt x="427" y="50"/>
                    </a:lnTo>
                    <a:lnTo>
                      <a:pt x="430" y="50"/>
                    </a:lnTo>
                    <a:lnTo>
                      <a:pt x="435" y="52"/>
                    </a:lnTo>
                    <a:lnTo>
                      <a:pt x="437" y="52"/>
                    </a:lnTo>
                    <a:lnTo>
                      <a:pt x="440" y="55"/>
                    </a:lnTo>
                    <a:lnTo>
                      <a:pt x="442" y="55"/>
                    </a:lnTo>
                    <a:lnTo>
                      <a:pt x="445" y="57"/>
                    </a:lnTo>
                    <a:lnTo>
                      <a:pt x="447" y="57"/>
                    </a:lnTo>
                    <a:lnTo>
                      <a:pt x="450" y="57"/>
                    </a:lnTo>
                    <a:lnTo>
                      <a:pt x="452" y="57"/>
                    </a:lnTo>
                    <a:lnTo>
                      <a:pt x="454" y="59"/>
                    </a:lnTo>
                    <a:lnTo>
                      <a:pt x="457" y="59"/>
                    </a:lnTo>
                    <a:lnTo>
                      <a:pt x="459" y="62"/>
                    </a:lnTo>
                    <a:lnTo>
                      <a:pt x="462" y="62"/>
                    </a:lnTo>
                    <a:lnTo>
                      <a:pt x="462" y="64"/>
                    </a:lnTo>
                    <a:lnTo>
                      <a:pt x="464" y="64"/>
                    </a:lnTo>
                    <a:lnTo>
                      <a:pt x="467" y="64"/>
                    </a:lnTo>
                    <a:lnTo>
                      <a:pt x="469" y="67"/>
                    </a:lnTo>
                    <a:lnTo>
                      <a:pt x="472" y="67"/>
                    </a:lnTo>
                    <a:lnTo>
                      <a:pt x="474" y="67"/>
                    </a:lnTo>
                    <a:lnTo>
                      <a:pt x="477" y="69"/>
                    </a:lnTo>
                    <a:lnTo>
                      <a:pt x="479" y="72"/>
                    </a:lnTo>
                    <a:lnTo>
                      <a:pt x="479" y="74"/>
                    </a:lnTo>
                    <a:lnTo>
                      <a:pt x="479" y="77"/>
                    </a:lnTo>
                    <a:lnTo>
                      <a:pt x="477" y="77"/>
                    </a:lnTo>
                    <a:lnTo>
                      <a:pt x="477" y="79"/>
                    </a:lnTo>
                    <a:lnTo>
                      <a:pt x="477" y="82"/>
                    </a:lnTo>
                    <a:lnTo>
                      <a:pt x="479" y="84"/>
                    </a:lnTo>
                    <a:lnTo>
                      <a:pt x="482" y="84"/>
                    </a:lnTo>
                    <a:lnTo>
                      <a:pt x="482" y="87"/>
                    </a:lnTo>
                    <a:lnTo>
                      <a:pt x="484" y="87"/>
                    </a:lnTo>
                    <a:lnTo>
                      <a:pt x="484" y="89"/>
                    </a:lnTo>
                    <a:lnTo>
                      <a:pt x="487" y="89"/>
                    </a:lnTo>
                    <a:lnTo>
                      <a:pt x="487" y="92"/>
                    </a:lnTo>
                    <a:lnTo>
                      <a:pt x="489" y="92"/>
                    </a:lnTo>
                    <a:lnTo>
                      <a:pt x="492" y="94"/>
                    </a:lnTo>
                    <a:lnTo>
                      <a:pt x="494" y="94"/>
                    </a:lnTo>
                    <a:lnTo>
                      <a:pt x="494" y="97"/>
                    </a:lnTo>
                    <a:lnTo>
                      <a:pt x="494" y="99"/>
                    </a:lnTo>
                    <a:lnTo>
                      <a:pt x="494" y="102"/>
                    </a:lnTo>
                    <a:lnTo>
                      <a:pt x="494" y="104"/>
                    </a:lnTo>
                    <a:lnTo>
                      <a:pt x="497" y="107"/>
                    </a:lnTo>
                    <a:lnTo>
                      <a:pt x="497" y="109"/>
                    </a:lnTo>
                    <a:lnTo>
                      <a:pt x="497" y="112"/>
                    </a:lnTo>
                    <a:lnTo>
                      <a:pt x="499" y="112"/>
                    </a:lnTo>
                    <a:lnTo>
                      <a:pt x="499" y="114"/>
                    </a:lnTo>
                    <a:lnTo>
                      <a:pt x="502" y="114"/>
                    </a:lnTo>
                    <a:lnTo>
                      <a:pt x="504" y="114"/>
                    </a:lnTo>
                    <a:lnTo>
                      <a:pt x="504" y="117"/>
                    </a:lnTo>
                    <a:lnTo>
                      <a:pt x="507" y="117"/>
                    </a:lnTo>
                    <a:lnTo>
                      <a:pt x="509" y="119"/>
                    </a:lnTo>
                    <a:lnTo>
                      <a:pt x="509" y="122"/>
                    </a:lnTo>
                    <a:lnTo>
                      <a:pt x="512" y="122"/>
                    </a:lnTo>
                    <a:lnTo>
                      <a:pt x="512" y="124"/>
                    </a:lnTo>
                    <a:lnTo>
                      <a:pt x="514" y="124"/>
                    </a:lnTo>
                    <a:lnTo>
                      <a:pt x="517" y="127"/>
                    </a:lnTo>
                    <a:lnTo>
                      <a:pt x="514" y="127"/>
                    </a:lnTo>
                    <a:lnTo>
                      <a:pt x="514" y="129"/>
                    </a:lnTo>
                    <a:lnTo>
                      <a:pt x="514" y="132"/>
                    </a:lnTo>
                    <a:lnTo>
                      <a:pt x="512" y="132"/>
                    </a:lnTo>
                    <a:lnTo>
                      <a:pt x="509" y="134"/>
                    </a:lnTo>
                    <a:lnTo>
                      <a:pt x="509" y="136"/>
                    </a:lnTo>
                    <a:lnTo>
                      <a:pt x="512" y="139"/>
                    </a:lnTo>
                    <a:lnTo>
                      <a:pt x="512" y="141"/>
                    </a:lnTo>
                    <a:lnTo>
                      <a:pt x="514" y="141"/>
                    </a:lnTo>
                    <a:lnTo>
                      <a:pt x="517" y="141"/>
                    </a:lnTo>
                    <a:lnTo>
                      <a:pt x="517" y="144"/>
                    </a:lnTo>
                    <a:lnTo>
                      <a:pt x="519" y="144"/>
                    </a:lnTo>
                    <a:lnTo>
                      <a:pt x="522" y="144"/>
                    </a:lnTo>
                    <a:lnTo>
                      <a:pt x="522" y="146"/>
                    </a:lnTo>
                    <a:lnTo>
                      <a:pt x="524" y="146"/>
                    </a:lnTo>
                    <a:lnTo>
                      <a:pt x="527" y="146"/>
                    </a:lnTo>
                    <a:lnTo>
                      <a:pt x="527" y="149"/>
                    </a:lnTo>
                    <a:lnTo>
                      <a:pt x="529" y="149"/>
                    </a:lnTo>
                    <a:lnTo>
                      <a:pt x="531" y="149"/>
                    </a:lnTo>
                    <a:lnTo>
                      <a:pt x="531" y="151"/>
                    </a:lnTo>
                    <a:lnTo>
                      <a:pt x="531" y="154"/>
                    </a:lnTo>
                    <a:lnTo>
                      <a:pt x="534" y="154"/>
                    </a:lnTo>
                    <a:lnTo>
                      <a:pt x="534" y="156"/>
                    </a:lnTo>
                    <a:lnTo>
                      <a:pt x="534" y="159"/>
                    </a:lnTo>
                    <a:lnTo>
                      <a:pt x="536" y="159"/>
                    </a:lnTo>
                    <a:lnTo>
                      <a:pt x="539" y="159"/>
                    </a:lnTo>
                    <a:lnTo>
                      <a:pt x="539" y="156"/>
                    </a:lnTo>
                    <a:lnTo>
                      <a:pt x="539" y="159"/>
                    </a:lnTo>
                    <a:lnTo>
                      <a:pt x="541" y="159"/>
                    </a:lnTo>
                    <a:lnTo>
                      <a:pt x="544" y="159"/>
                    </a:lnTo>
                    <a:lnTo>
                      <a:pt x="544" y="161"/>
                    </a:lnTo>
                    <a:lnTo>
                      <a:pt x="546" y="161"/>
                    </a:lnTo>
                    <a:lnTo>
                      <a:pt x="546" y="164"/>
                    </a:lnTo>
                    <a:lnTo>
                      <a:pt x="549" y="166"/>
                    </a:lnTo>
                    <a:lnTo>
                      <a:pt x="549" y="169"/>
                    </a:lnTo>
                    <a:lnTo>
                      <a:pt x="549" y="171"/>
                    </a:lnTo>
                    <a:lnTo>
                      <a:pt x="549" y="174"/>
                    </a:lnTo>
                    <a:lnTo>
                      <a:pt x="551" y="174"/>
                    </a:lnTo>
                    <a:lnTo>
                      <a:pt x="551" y="176"/>
                    </a:lnTo>
                    <a:lnTo>
                      <a:pt x="554" y="176"/>
                    </a:lnTo>
                    <a:lnTo>
                      <a:pt x="554" y="179"/>
                    </a:lnTo>
                    <a:lnTo>
                      <a:pt x="554" y="181"/>
                    </a:lnTo>
                    <a:lnTo>
                      <a:pt x="556" y="181"/>
                    </a:lnTo>
                    <a:lnTo>
                      <a:pt x="556" y="184"/>
                    </a:lnTo>
                    <a:lnTo>
                      <a:pt x="554" y="184"/>
                    </a:lnTo>
                    <a:lnTo>
                      <a:pt x="554" y="186"/>
                    </a:lnTo>
                    <a:lnTo>
                      <a:pt x="554" y="189"/>
                    </a:lnTo>
                    <a:lnTo>
                      <a:pt x="551" y="189"/>
                    </a:lnTo>
                    <a:lnTo>
                      <a:pt x="549" y="189"/>
                    </a:lnTo>
                    <a:lnTo>
                      <a:pt x="549" y="191"/>
                    </a:lnTo>
                    <a:lnTo>
                      <a:pt x="546" y="191"/>
                    </a:lnTo>
                    <a:lnTo>
                      <a:pt x="544" y="191"/>
                    </a:lnTo>
                    <a:lnTo>
                      <a:pt x="541" y="194"/>
                    </a:lnTo>
                    <a:lnTo>
                      <a:pt x="539" y="194"/>
                    </a:lnTo>
                    <a:lnTo>
                      <a:pt x="536" y="194"/>
                    </a:lnTo>
                    <a:lnTo>
                      <a:pt x="536" y="196"/>
                    </a:lnTo>
                    <a:lnTo>
                      <a:pt x="534" y="199"/>
                    </a:lnTo>
                    <a:lnTo>
                      <a:pt x="534" y="201"/>
                    </a:lnTo>
                    <a:lnTo>
                      <a:pt x="534" y="204"/>
                    </a:lnTo>
                    <a:lnTo>
                      <a:pt x="531" y="204"/>
                    </a:lnTo>
                    <a:lnTo>
                      <a:pt x="529" y="204"/>
                    </a:lnTo>
                    <a:lnTo>
                      <a:pt x="529" y="206"/>
                    </a:lnTo>
                    <a:lnTo>
                      <a:pt x="531" y="206"/>
                    </a:lnTo>
                    <a:lnTo>
                      <a:pt x="531" y="209"/>
                    </a:lnTo>
                    <a:lnTo>
                      <a:pt x="534" y="209"/>
                    </a:lnTo>
                    <a:lnTo>
                      <a:pt x="536" y="209"/>
                    </a:lnTo>
                    <a:lnTo>
                      <a:pt x="539" y="211"/>
                    </a:lnTo>
                    <a:lnTo>
                      <a:pt x="539" y="213"/>
                    </a:lnTo>
                    <a:lnTo>
                      <a:pt x="541" y="213"/>
                    </a:lnTo>
                    <a:lnTo>
                      <a:pt x="544" y="216"/>
                    </a:lnTo>
                    <a:lnTo>
                      <a:pt x="546" y="216"/>
                    </a:lnTo>
                    <a:lnTo>
                      <a:pt x="549" y="216"/>
                    </a:lnTo>
                    <a:lnTo>
                      <a:pt x="551" y="218"/>
                    </a:lnTo>
                    <a:lnTo>
                      <a:pt x="554" y="221"/>
                    </a:lnTo>
                    <a:lnTo>
                      <a:pt x="556" y="223"/>
                    </a:lnTo>
                    <a:lnTo>
                      <a:pt x="559" y="223"/>
                    </a:lnTo>
                    <a:lnTo>
                      <a:pt x="561" y="223"/>
                    </a:lnTo>
                    <a:lnTo>
                      <a:pt x="561" y="226"/>
                    </a:lnTo>
                    <a:lnTo>
                      <a:pt x="564" y="226"/>
                    </a:lnTo>
                    <a:lnTo>
                      <a:pt x="566" y="228"/>
                    </a:lnTo>
                    <a:lnTo>
                      <a:pt x="566" y="231"/>
                    </a:lnTo>
                    <a:lnTo>
                      <a:pt x="569" y="231"/>
                    </a:lnTo>
                    <a:lnTo>
                      <a:pt x="571" y="231"/>
                    </a:lnTo>
                    <a:lnTo>
                      <a:pt x="571" y="233"/>
                    </a:lnTo>
                    <a:lnTo>
                      <a:pt x="574" y="236"/>
                    </a:lnTo>
                    <a:lnTo>
                      <a:pt x="574" y="238"/>
                    </a:lnTo>
                    <a:lnTo>
                      <a:pt x="571" y="241"/>
                    </a:lnTo>
                    <a:lnTo>
                      <a:pt x="574" y="241"/>
                    </a:lnTo>
                    <a:lnTo>
                      <a:pt x="576" y="243"/>
                    </a:lnTo>
                    <a:lnTo>
                      <a:pt x="579" y="246"/>
                    </a:lnTo>
                    <a:lnTo>
                      <a:pt x="579" y="248"/>
                    </a:lnTo>
                    <a:lnTo>
                      <a:pt x="581" y="248"/>
                    </a:lnTo>
                    <a:lnTo>
                      <a:pt x="579" y="248"/>
                    </a:lnTo>
                    <a:lnTo>
                      <a:pt x="579" y="251"/>
                    </a:lnTo>
                    <a:lnTo>
                      <a:pt x="579" y="253"/>
                    </a:lnTo>
                    <a:lnTo>
                      <a:pt x="579" y="256"/>
                    </a:lnTo>
                    <a:lnTo>
                      <a:pt x="579" y="258"/>
                    </a:lnTo>
                    <a:lnTo>
                      <a:pt x="579" y="261"/>
                    </a:lnTo>
                    <a:lnTo>
                      <a:pt x="579" y="263"/>
                    </a:lnTo>
                    <a:lnTo>
                      <a:pt x="579" y="266"/>
                    </a:lnTo>
                    <a:lnTo>
                      <a:pt x="579" y="268"/>
                    </a:lnTo>
                    <a:lnTo>
                      <a:pt x="576" y="268"/>
                    </a:lnTo>
                    <a:lnTo>
                      <a:pt x="574" y="268"/>
                    </a:lnTo>
                    <a:lnTo>
                      <a:pt x="571" y="271"/>
                    </a:lnTo>
                    <a:lnTo>
                      <a:pt x="569" y="273"/>
                    </a:lnTo>
                    <a:lnTo>
                      <a:pt x="566" y="276"/>
                    </a:lnTo>
                    <a:lnTo>
                      <a:pt x="569" y="276"/>
                    </a:lnTo>
                    <a:lnTo>
                      <a:pt x="569" y="278"/>
                    </a:lnTo>
                    <a:lnTo>
                      <a:pt x="571" y="278"/>
                    </a:lnTo>
                    <a:lnTo>
                      <a:pt x="574" y="281"/>
                    </a:lnTo>
                    <a:lnTo>
                      <a:pt x="576" y="283"/>
                    </a:lnTo>
                    <a:lnTo>
                      <a:pt x="579" y="286"/>
                    </a:lnTo>
                    <a:lnTo>
                      <a:pt x="579" y="288"/>
                    </a:lnTo>
                    <a:lnTo>
                      <a:pt x="581" y="291"/>
                    </a:lnTo>
                    <a:lnTo>
                      <a:pt x="581" y="293"/>
                    </a:lnTo>
                    <a:lnTo>
                      <a:pt x="581" y="295"/>
                    </a:lnTo>
                    <a:lnTo>
                      <a:pt x="579" y="295"/>
                    </a:lnTo>
                    <a:lnTo>
                      <a:pt x="576" y="298"/>
                    </a:lnTo>
                    <a:lnTo>
                      <a:pt x="574" y="300"/>
                    </a:lnTo>
                    <a:lnTo>
                      <a:pt x="576" y="303"/>
                    </a:lnTo>
                    <a:lnTo>
                      <a:pt x="579" y="303"/>
                    </a:lnTo>
                    <a:lnTo>
                      <a:pt x="579" y="305"/>
                    </a:lnTo>
                    <a:lnTo>
                      <a:pt x="581" y="305"/>
                    </a:lnTo>
                    <a:lnTo>
                      <a:pt x="584" y="308"/>
                    </a:lnTo>
                    <a:lnTo>
                      <a:pt x="586" y="308"/>
                    </a:lnTo>
                    <a:lnTo>
                      <a:pt x="586" y="305"/>
                    </a:lnTo>
                    <a:lnTo>
                      <a:pt x="589" y="305"/>
                    </a:lnTo>
                    <a:lnTo>
                      <a:pt x="591" y="305"/>
                    </a:lnTo>
                    <a:lnTo>
                      <a:pt x="591" y="308"/>
                    </a:lnTo>
                    <a:lnTo>
                      <a:pt x="594" y="310"/>
                    </a:lnTo>
                    <a:lnTo>
                      <a:pt x="594" y="313"/>
                    </a:lnTo>
                    <a:lnTo>
                      <a:pt x="596" y="313"/>
                    </a:lnTo>
                    <a:lnTo>
                      <a:pt x="599" y="313"/>
                    </a:lnTo>
                    <a:lnTo>
                      <a:pt x="601" y="313"/>
                    </a:lnTo>
                    <a:lnTo>
                      <a:pt x="604" y="310"/>
                    </a:lnTo>
                    <a:lnTo>
                      <a:pt x="606" y="310"/>
                    </a:lnTo>
                    <a:lnTo>
                      <a:pt x="608" y="310"/>
                    </a:lnTo>
                    <a:lnTo>
                      <a:pt x="611" y="310"/>
                    </a:lnTo>
                    <a:lnTo>
                      <a:pt x="613" y="310"/>
                    </a:lnTo>
                    <a:lnTo>
                      <a:pt x="616" y="310"/>
                    </a:lnTo>
                    <a:lnTo>
                      <a:pt x="618" y="310"/>
                    </a:lnTo>
                    <a:lnTo>
                      <a:pt x="621" y="308"/>
                    </a:lnTo>
                    <a:lnTo>
                      <a:pt x="623" y="308"/>
                    </a:lnTo>
                    <a:lnTo>
                      <a:pt x="626" y="308"/>
                    </a:lnTo>
                    <a:lnTo>
                      <a:pt x="628" y="308"/>
                    </a:lnTo>
                    <a:lnTo>
                      <a:pt x="631" y="305"/>
                    </a:lnTo>
                    <a:lnTo>
                      <a:pt x="633" y="305"/>
                    </a:lnTo>
                    <a:lnTo>
                      <a:pt x="636" y="305"/>
                    </a:lnTo>
                    <a:lnTo>
                      <a:pt x="638" y="305"/>
                    </a:lnTo>
                    <a:lnTo>
                      <a:pt x="641" y="305"/>
                    </a:lnTo>
                    <a:lnTo>
                      <a:pt x="641" y="308"/>
                    </a:lnTo>
                    <a:lnTo>
                      <a:pt x="641" y="310"/>
                    </a:lnTo>
                    <a:lnTo>
                      <a:pt x="643" y="310"/>
                    </a:lnTo>
                    <a:lnTo>
                      <a:pt x="646" y="310"/>
                    </a:lnTo>
                    <a:lnTo>
                      <a:pt x="648" y="310"/>
                    </a:lnTo>
                    <a:lnTo>
                      <a:pt x="648" y="313"/>
                    </a:lnTo>
                    <a:lnTo>
                      <a:pt x="651" y="313"/>
                    </a:lnTo>
                    <a:lnTo>
                      <a:pt x="653" y="313"/>
                    </a:lnTo>
                    <a:lnTo>
                      <a:pt x="656" y="315"/>
                    </a:lnTo>
                    <a:lnTo>
                      <a:pt x="656" y="318"/>
                    </a:lnTo>
                    <a:lnTo>
                      <a:pt x="658" y="318"/>
                    </a:lnTo>
                    <a:lnTo>
                      <a:pt x="658" y="315"/>
                    </a:lnTo>
                    <a:lnTo>
                      <a:pt x="661" y="315"/>
                    </a:lnTo>
                    <a:lnTo>
                      <a:pt x="663" y="315"/>
                    </a:lnTo>
                    <a:lnTo>
                      <a:pt x="663" y="313"/>
                    </a:lnTo>
                    <a:lnTo>
                      <a:pt x="666" y="313"/>
                    </a:lnTo>
                    <a:lnTo>
                      <a:pt x="666" y="310"/>
                    </a:lnTo>
                    <a:lnTo>
                      <a:pt x="668" y="310"/>
                    </a:lnTo>
                    <a:lnTo>
                      <a:pt x="668" y="308"/>
                    </a:lnTo>
                    <a:lnTo>
                      <a:pt x="671" y="308"/>
                    </a:lnTo>
                    <a:lnTo>
                      <a:pt x="673" y="308"/>
                    </a:lnTo>
                    <a:lnTo>
                      <a:pt x="676" y="308"/>
                    </a:lnTo>
                    <a:lnTo>
                      <a:pt x="678" y="308"/>
                    </a:lnTo>
                    <a:lnTo>
                      <a:pt x="678" y="305"/>
                    </a:lnTo>
                    <a:lnTo>
                      <a:pt x="681" y="305"/>
                    </a:lnTo>
                    <a:lnTo>
                      <a:pt x="681" y="303"/>
                    </a:lnTo>
                    <a:lnTo>
                      <a:pt x="683" y="303"/>
                    </a:lnTo>
                    <a:lnTo>
                      <a:pt x="683" y="300"/>
                    </a:lnTo>
                    <a:lnTo>
                      <a:pt x="686" y="300"/>
                    </a:lnTo>
                    <a:lnTo>
                      <a:pt x="688" y="300"/>
                    </a:lnTo>
                    <a:lnTo>
                      <a:pt x="693" y="300"/>
                    </a:lnTo>
                    <a:lnTo>
                      <a:pt x="695" y="300"/>
                    </a:lnTo>
                    <a:lnTo>
                      <a:pt x="698" y="300"/>
                    </a:lnTo>
                    <a:lnTo>
                      <a:pt x="700" y="300"/>
                    </a:lnTo>
                    <a:lnTo>
                      <a:pt x="700" y="303"/>
                    </a:lnTo>
                    <a:lnTo>
                      <a:pt x="703" y="303"/>
                    </a:lnTo>
                    <a:lnTo>
                      <a:pt x="705" y="303"/>
                    </a:lnTo>
                    <a:lnTo>
                      <a:pt x="708" y="303"/>
                    </a:lnTo>
                    <a:lnTo>
                      <a:pt x="710" y="305"/>
                    </a:lnTo>
                    <a:lnTo>
                      <a:pt x="710" y="308"/>
                    </a:lnTo>
                    <a:lnTo>
                      <a:pt x="713" y="308"/>
                    </a:lnTo>
                    <a:lnTo>
                      <a:pt x="713" y="310"/>
                    </a:lnTo>
                    <a:lnTo>
                      <a:pt x="715" y="313"/>
                    </a:lnTo>
                    <a:lnTo>
                      <a:pt x="718" y="313"/>
                    </a:lnTo>
                    <a:lnTo>
                      <a:pt x="720" y="315"/>
                    </a:lnTo>
                    <a:lnTo>
                      <a:pt x="720" y="318"/>
                    </a:lnTo>
                    <a:lnTo>
                      <a:pt x="720" y="320"/>
                    </a:lnTo>
                    <a:lnTo>
                      <a:pt x="718" y="323"/>
                    </a:lnTo>
                    <a:lnTo>
                      <a:pt x="720" y="325"/>
                    </a:lnTo>
                    <a:lnTo>
                      <a:pt x="723" y="325"/>
                    </a:lnTo>
                    <a:lnTo>
                      <a:pt x="725" y="325"/>
                    </a:lnTo>
                    <a:lnTo>
                      <a:pt x="728" y="325"/>
                    </a:lnTo>
                    <a:lnTo>
                      <a:pt x="730" y="325"/>
                    </a:lnTo>
                    <a:lnTo>
                      <a:pt x="730" y="328"/>
                    </a:lnTo>
                    <a:lnTo>
                      <a:pt x="733" y="328"/>
                    </a:lnTo>
                    <a:lnTo>
                      <a:pt x="735" y="328"/>
                    </a:lnTo>
                    <a:lnTo>
                      <a:pt x="738" y="328"/>
                    </a:lnTo>
                    <a:lnTo>
                      <a:pt x="738" y="330"/>
                    </a:lnTo>
                    <a:lnTo>
                      <a:pt x="740" y="330"/>
                    </a:lnTo>
                    <a:lnTo>
                      <a:pt x="743" y="328"/>
                    </a:lnTo>
                    <a:lnTo>
                      <a:pt x="745" y="328"/>
                    </a:lnTo>
                    <a:lnTo>
                      <a:pt x="748" y="330"/>
                    </a:lnTo>
                    <a:lnTo>
                      <a:pt x="750" y="330"/>
                    </a:lnTo>
                    <a:lnTo>
                      <a:pt x="753" y="333"/>
                    </a:lnTo>
                    <a:lnTo>
                      <a:pt x="755" y="333"/>
                    </a:lnTo>
                    <a:lnTo>
                      <a:pt x="758" y="335"/>
                    </a:lnTo>
                    <a:lnTo>
                      <a:pt x="760" y="335"/>
                    </a:lnTo>
                    <a:lnTo>
                      <a:pt x="763" y="335"/>
                    </a:lnTo>
                    <a:lnTo>
                      <a:pt x="765" y="338"/>
                    </a:lnTo>
                    <a:lnTo>
                      <a:pt x="767" y="338"/>
                    </a:lnTo>
                    <a:lnTo>
                      <a:pt x="770" y="338"/>
                    </a:lnTo>
                    <a:lnTo>
                      <a:pt x="772" y="338"/>
                    </a:lnTo>
                    <a:lnTo>
                      <a:pt x="772" y="340"/>
                    </a:lnTo>
                    <a:lnTo>
                      <a:pt x="775" y="340"/>
                    </a:lnTo>
                    <a:lnTo>
                      <a:pt x="775" y="343"/>
                    </a:lnTo>
                    <a:lnTo>
                      <a:pt x="777" y="345"/>
                    </a:lnTo>
                    <a:lnTo>
                      <a:pt x="777" y="348"/>
                    </a:lnTo>
                    <a:lnTo>
                      <a:pt x="780" y="350"/>
                    </a:lnTo>
                    <a:lnTo>
                      <a:pt x="780" y="353"/>
                    </a:lnTo>
                    <a:lnTo>
                      <a:pt x="782" y="353"/>
                    </a:lnTo>
                    <a:lnTo>
                      <a:pt x="782" y="355"/>
                    </a:lnTo>
                    <a:lnTo>
                      <a:pt x="785" y="355"/>
                    </a:lnTo>
                    <a:lnTo>
                      <a:pt x="787" y="358"/>
                    </a:lnTo>
                    <a:lnTo>
                      <a:pt x="790" y="358"/>
                    </a:lnTo>
                    <a:lnTo>
                      <a:pt x="792" y="358"/>
                    </a:lnTo>
                    <a:lnTo>
                      <a:pt x="795" y="358"/>
                    </a:lnTo>
                    <a:lnTo>
                      <a:pt x="797" y="358"/>
                    </a:lnTo>
                    <a:lnTo>
                      <a:pt x="800" y="360"/>
                    </a:lnTo>
                    <a:lnTo>
                      <a:pt x="802" y="360"/>
                    </a:lnTo>
                    <a:lnTo>
                      <a:pt x="805" y="360"/>
                    </a:lnTo>
                    <a:lnTo>
                      <a:pt x="807" y="360"/>
                    </a:lnTo>
                    <a:lnTo>
                      <a:pt x="810" y="360"/>
                    </a:lnTo>
                    <a:lnTo>
                      <a:pt x="810" y="363"/>
                    </a:lnTo>
                    <a:lnTo>
                      <a:pt x="812" y="365"/>
                    </a:lnTo>
                    <a:lnTo>
                      <a:pt x="815" y="365"/>
                    </a:lnTo>
                    <a:lnTo>
                      <a:pt x="817" y="365"/>
                    </a:lnTo>
                    <a:lnTo>
                      <a:pt x="820" y="365"/>
                    </a:lnTo>
                    <a:lnTo>
                      <a:pt x="822" y="365"/>
                    </a:lnTo>
                    <a:lnTo>
                      <a:pt x="825" y="365"/>
                    </a:lnTo>
                    <a:lnTo>
                      <a:pt x="827" y="365"/>
                    </a:lnTo>
                    <a:lnTo>
                      <a:pt x="830" y="365"/>
                    </a:lnTo>
                    <a:lnTo>
                      <a:pt x="832" y="365"/>
                    </a:lnTo>
                    <a:lnTo>
                      <a:pt x="835" y="368"/>
                    </a:lnTo>
                    <a:lnTo>
                      <a:pt x="837" y="368"/>
                    </a:lnTo>
                    <a:lnTo>
                      <a:pt x="837" y="370"/>
                    </a:lnTo>
                    <a:lnTo>
                      <a:pt x="840" y="370"/>
                    </a:lnTo>
                    <a:lnTo>
                      <a:pt x="842" y="370"/>
                    </a:lnTo>
                    <a:lnTo>
                      <a:pt x="844" y="370"/>
                    </a:lnTo>
                    <a:lnTo>
                      <a:pt x="847" y="370"/>
                    </a:lnTo>
                    <a:lnTo>
                      <a:pt x="849" y="372"/>
                    </a:lnTo>
                    <a:lnTo>
                      <a:pt x="852" y="372"/>
                    </a:lnTo>
                    <a:lnTo>
                      <a:pt x="854" y="372"/>
                    </a:lnTo>
                    <a:lnTo>
                      <a:pt x="854" y="375"/>
                    </a:lnTo>
                    <a:lnTo>
                      <a:pt x="857" y="375"/>
                    </a:lnTo>
                    <a:lnTo>
                      <a:pt x="859" y="375"/>
                    </a:lnTo>
                    <a:lnTo>
                      <a:pt x="859" y="377"/>
                    </a:lnTo>
                    <a:lnTo>
                      <a:pt x="859" y="380"/>
                    </a:lnTo>
                    <a:lnTo>
                      <a:pt x="862" y="380"/>
                    </a:lnTo>
                    <a:lnTo>
                      <a:pt x="864" y="382"/>
                    </a:lnTo>
                    <a:lnTo>
                      <a:pt x="867" y="385"/>
                    </a:lnTo>
                    <a:lnTo>
                      <a:pt x="869" y="385"/>
                    </a:lnTo>
                    <a:lnTo>
                      <a:pt x="872" y="387"/>
                    </a:lnTo>
                    <a:lnTo>
                      <a:pt x="874" y="387"/>
                    </a:lnTo>
                    <a:lnTo>
                      <a:pt x="874" y="390"/>
                    </a:lnTo>
                    <a:lnTo>
                      <a:pt x="877" y="390"/>
                    </a:lnTo>
                    <a:lnTo>
                      <a:pt x="877" y="392"/>
                    </a:lnTo>
                    <a:lnTo>
                      <a:pt x="877" y="395"/>
                    </a:lnTo>
                    <a:lnTo>
                      <a:pt x="879" y="395"/>
                    </a:lnTo>
                    <a:lnTo>
                      <a:pt x="879" y="397"/>
                    </a:lnTo>
                    <a:lnTo>
                      <a:pt x="882" y="397"/>
                    </a:lnTo>
                    <a:lnTo>
                      <a:pt x="884" y="400"/>
                    </a:lnTo>
                    <a:lnTo>
                      <a:pt x="887" y="402"/>
                    </a:lnTo>
                    <a:lnTo>
                      <a:pt x="889" y="402"/>
                    </a:lnTo>
                    <a:lnTo>
                      <a:pt x="892" y="405"/>
                    </a:lnTo>
                    <a:lnTo>
                      <a:pt x="894" y="405"/>
                    </a:lnTo>
                    <a:lnTo>
                      <a:pt x="894" y="407"/>
                    </a:lnTo>
                    <a:lnTo>
                      <a:pt x="897" y="410"/>
                    </a:lnTo>
                    <a:lnTo>
                      <a:pt x="899" y="410"/>
                    </a:lnTo>
                    <a:lnTo>
                      <a:pt x="902" y="410"/>
                    </a:lnTo>
                    <a:lnTo>
                      <a:pt x="904" y="412"/>
                    </a:lnTo>
                    <a:lnTo>
                      <a:pt x="907" y="415"/>
                    </a:lnTo>
                    <a:lnTo>
                      <a:pt x="907" y="417"/>
                    </a:lnTo>
                    <a:lnTo>
                      <a:pt x="909" y="420"/>
                    </a:lnTo>
                    <a:lnTo>
                      <a:pt x="909" y="425"/>
                    </a:lnTo>
                    <a:lnTo>
                      <a:pt x="909" y="427"/>
                    </a:lnTo>
                    <a:lnTo>
                      <a:pt x="912" y="430"/>
                    </a:lnTo>
                    <a:lnTo>
                      <a:pt x="914" y="432"/>
                    </a:lnTo>
                    <a:lnTo>
                      <a:pt x="917" y="432"/>
                    </a:lnTo>
                    <a:lnTo>
                      <a:pt x="919" y="435"/>
                    </a:lnTo>
                    <a:lnTo>
                      <a:pt x="922" y="435"/>
                    </a:lnTo>
                    <a:lnTo>
                      <a:pt x="924" y="435"/>
                    </a:lnTo>
                    <a:lnTo>
                      <a:pt x="926" y="435"/>
                    </a:lnTo>
                    <a:lnTo>
                      <a:pt x="929" y="437"/>
                    </a:lnTo>
                    <a:lnTo>
                      <a:pt x="929" y="440"/>
                    </a:lnTo>
                    <a:lnTo>
                      <a:pt x="931" y="440"/>
                    </a:lnTo>
                    <a:lnTo>
                      <a:pt x="931" y="442"/>
                    </a:lnTo>
                    <a:lnTo>
                      <a:pt x="934" y="445"/>
                    </a:lnTo>
                    <a:lnTo>
                      <a:pt x="936" y="447"/>
                    </a:lnTo>
                    <a:lnTo>
                      <a:pt x="939" y="449"/>
                    </a:lnTo>
                    <a:lnTo>
                      <a:pt x="939" y="452"/>
                    </a:lnTo>
                    <a:lnTo>
                      <a:pt x="941" y="454"/>
                    </a:lnTo>
                    <a:lnTo>
                      <a:pt x="941" y="457"/>
                    </a:lnTo>
                    <a:lnTo>
                      <a:pt x="941" y="459"/>
                    </a:lnTo>
                    <a:lnTo>
                      <a:pt x="944" y="462"/>
                    </a:lnTo>
                    <a:lnTo>
                      <a:pt x="944" y="464"/>
                    </a:lnTo>
                    <a:lnTo>
                      <a:pt x="944" y="469"/>
                    </a:lnTo>
                    <a:lnTo>
                      <a:pt x="946" y="472"/>
                    </a:lnTo>
                    <a:lnTo>
                      <a:pt x="946" y="477"/>
                    </a:lnTo>
                    <a:lnTo>
                      <a:pt x="949" y="479"/>
                    </a:lnTo>
                    <a:lnTo>
                      <a:pt x="949" y="484"/>
                    </a:lnTo>
                    <a:lnTo>
                      <a:pt x="951" y="489"/>
                    </a:lnTo>
                    <a:lnTo>
                      <a:pt x="954" y="489"/>
                    </a:lnTo>
                    <a:lnTo>
                      <a:pt x="954" y="492"/>
                    </a:lnTo>
                    <a:lnTo>
                      <a:pt x="956" y="494"/>
                    </a:lnTo>
                    <a:lnTo>
                      <a:pt x="956" y="497"/>
                    </a:lnTo>
                    <a:lnTo>
                      <a:pt x="959" y="499"/>
                    </a:lnTo>
                    <a:lnTo>
                      <a:pt x="961" y="502"/>
                    </a:lnTo>
                    <a:lnTo>
                      <a:pt x="964" y="502"/>
                    </a:lnTo>
                    <a:lnTo>
                      <a:pt x="964" y="504"/>
                    </a:lnTo>
                    <a:lnTo>
                      <a:pt x="964" y="507"/>
                    </a:lnTo>
                    <a:lnTo>
                      <a:pt x="964" y="509"/>
                    </a:lnTo>
                    <a:lnTo>
                      <a:pt x="966" y="512"/>
                    </a:lnTo>
                    <a:lnTo>
                      <a:pt x="969" y="512"/>
                    </a:lnTo>
                    <a:lnTo>
                      <a:pt x="969" y="514"/>
                    </a:lnTo>
                    <a:lnTo>
                      <a:pt x="964" y="517"/>
                    </a:lnTo>
                    <a:lnTo>
                      <a:pt x="966" y="517"/>
                    </a:lnTo>
                    <a:lnTo>
                      <a:pt x="966" y="519"/>
                    </a:lnTo>
                    <a:lnTo>
                      <a:pt x="969" y="519"/>
                    </a:lnTo>
                    <a:lnTo>
                      <a:pt x="969" y="522"/>
                    </a:lnTo>
                    <a:lnTo>
                      <a:pt x="969" y="524"/>
                    </a:lnTo>
                    <a:lnTo>
                      <a:pt x="971" y="524"/>
                    </a:lnTo>
                    <a:lnTo>
                      <a:pt x="976" y="529"/>
                    </a:lnTo>
                    <a:lnTo>
                      <a:pt x="979" y="531"/>
                    </a:lnTo>
                    <a:lnTo>
                      <a:pt x="981" y="531"/>
                    </a:lnTo>
                    <a:lnTo>
                      <a:pt x="984" y="534"/>
                    </a:lnTo>
                    <a:lnTo>
                      <a:pt x="984" y="536"/>
                    </a:lnTo>
                    <a:lnTo>
                      <a:pt x="981" y="541"/>
                    </a:lnTo>
                    <a:lnTo>
                      <a:pt x="981" y="544"/>
                    </a:lnTo>
                    <a:lnTo>
                      <a:pt x="981" y="546"/>
                    </a:lnTo>
                    <a:lnTo>
                      <a:pt x="984" y="546"/>
                    </a:lnTo>
                    <a:lnTo>
                      <a:pt x="986" y="549"/>
                    </a:lnTo>
                    <a:lnTo>
                      <a:pt x="986" y="551"/>
                    </a:lnTo>
                    <a:lnTo>
                      <a:pt x="989" y="551"/>
                    </a:lnTo>
                    <a:lnTo>
                      <a:pt x="989" y="554"/>
                    </a:lnTo>
                    <a:lnTo>
                      <a:pt x="991" y="556"/>
                    </a:lnTo>
                    <a:lnTo>
                      <a:pt x="994" y="559"/>
                    </a:lnTo>
                    <a:lnTo>
                      <a:pt x="994" y="561"/>
                    </a:lnTo>
                    <a:lnTo>
                      <a:pt x="996" y="561"/>
                    </a:lnTo>
                    <a:lnTo>
                      <a:pt x="996" y="564"/>
                    </a:lnTo>
                    <a:lnTo>
                      <a:pt x="994" y="564"/>
                    </a:lnTo>
                    <a:lnTo>
                      <a:pt x="996" y="566"/>
                    </a:lnTo>
                    <a:lnTo>
                      <a:pt x="996" y="569"/>
                    </a:lnTo>
                    <a:lnTo>
                      <a:pt x="996" y="571"/>
                    </a:lnTo>
                    <a:lnTo>
                      <a:pt x="996" y="574"/>
                    </a:lnTo>
                    <a:lnTo>
                      <a:pt x="994" y="574"/>
                    </a:lnTo>
                    <a:lnTo>
                      <a:pt x="991" y="574"/>
                    </a:lnTo>
                    <a:lnTo>
                      <a:pt x="991" y="576"/>
                    </a:lnTo>
                    <a:lnTo>
                      <a:pt x="991" y="579"/>
                    </a:lnTo>
                    <a:lnTo>
                      <a:pt x="989" y="579"/>
                    </a:lnTo>
                    <a:lnTo>
                      <a:pt x="989" y="581"/>
                    </a:lnTo>
                    <a:lnTo>
                      <a:pt x="989" y="584"/>
                    </a:lnTo>
                    <a:lnTo>
                      <a:pt x="989" y="586"/>
                    </a:lnTo>
                    <a:lnTo>
                      <a:pt x="991" y="589"/>
                    </a:lnTo>
                    <a:lnTo>
                      <a:pt x="991" y="591"/>
                    </a:lnTo>
                    <a:lnTo>
                      <a:pt x="994" y="591"/>
                    </a:lnTo>
                    <a:lnTo>
                      <a:pt x="994" y="594"/>
                    </a:lnTo>
                    <a:lnTo>
                      <a:pt x="996" y="596"/>
                    </a:lnTo>
                    <a:lnTo>
                      <a:pt x="996" y="599"/>
                    </a:lnTo>
                    <a:lnTo>
                      <a:pt x="994" y="599"/>
                    </a:lnTo>
                    <a:lnTo>
                      <a:pt x="991" y="601"/>
                    </a:lnTo>
                    <a:lnTo>
                      <a:pt x="989" y="604"/>
                    </a:lnTo>
                    <a:lnTo>
                      <a:pt x="989" y="606"/>
                    </a:lnTo>
                    <a:lnTo>
                      <a:pt x="986" y="608"/>
                    </a:lnTo>
                    <a:lnTo>
                      <a:pt x="984" y="611"/>
                    </a:lnTo>
                    <a:lnTo>
                      <a:pt x="981" y="613"/>
                    </a:lnTo>
                    <a:lnTo>
                      <a:pt x="979" y="616"/>
                    </a:lnTo>
                    <a:lnTo>
                      <a:pt x="979" y="618"/>
                    </a:lnTo>
                    <a:lnTo>
                      <a:pt x="981" y="618"/>
                    </a:lnTo>
                    <a:lnTo>
                      <a:pt x="981" y="621"/>
                    </a:lnTo>
                    <a:lnTo>
                      <a:pt x="984" y="621"/>
                    </a:lnTo>
                    <a:lnTo>
                      <a:pt x="986" y="623"/>
                    </a:lnTo>
                    <a:lnTo>
                      <a:pt x="984" y="623"/>
                    </a:lnTo>
                    <a:lnTo>
                      <a:pt x="984" y="626"/>
                    </a:lnTo>
                    <a:lnTo>
                      <a:pt x="984" y="628"/>
                    </a:lnTo>
                    <a:lnTo>
                      <a:pt x="986" y="628"/>
                    </a:lnTo>
                    <a:lnTo>
                      <a:pt x="986" y="631"/>
                    </a:lnTo>
                    <a:lnTo>
                      <a:pt x="989" y="633"/>
                    </a:lnTo>
                    <a:lnTo>
                      <a:pt x="991" y="633"/>
                    </a:lnTo>
                    <a:lnTo>
                      <a:pt x="994" y="638"/>
                    </a:lnTo>
                    <a:lnTo>
                      <a:pt x="994" y="641"/>
                    </a:lnTo>
                    <a:lnTo>
                      <a:pt x="996" y="641"/>
                    </a:lnTo>
                    <a:lnTo>
                      <a:pt x="999" y="646"/>
                    </a:lnTo>
                    <a:lnTo>
                      <a:pt x="999" y="648"/>
                    </a:lnTo>
                    <a:lnTo>
                      <a:pt x="1001" y="648"/>
                    </a:lnTo>
                    <a:lnTo>
                      <a:pt x="1003" y="648"/>
                    </a:lnTo>
                    <a:lnTo>
                      <a:pt x="1006" y="648"/>
                    </a:lnTo>
                    <a:lnTo>
                      <a:pt x="1006" y="651"/>
                    </a:lnTo>
                    <a:lnTo>
                      <a:pt x="1008" y="651"/>
                    </a:lnTo>
                    <a:lnTo>
                      <a:pt x="1011" y="653"/>
                    </a:lnTo>
                    <a:lnTo>
                      <a:pt x="1013" y="656"/>
                    </a:lnTo>
                    <a:lnTo>
                      <a:pt x="1016" y="658"/>
                    </a:lnTo>
                    <a:lnTo>
                      <a:pt x="1018" y="661"/>
                    </a:lnTo>
                    <a:lnTo>
                      <a:pt x="1021" y="661"/>
                    </a:lnTo>
                    <a:lnTo>
                      <a:pt x="1023" y="663"/>
                    </a:lnTo>
                    <a:lnTo>
                      <a:pt x="1026" y="666"/>
                    </a:lnTo>
                    <a:lnTo>
                      <a:pt x="1028" y="668"/>
                    </a:lnTo>
                    <a:lnTo>
                      <a:pt x="1031" y="668"/>
                    </a:lnTo>
                    <a:lnTo>
                      <a:pt x="1031" y="671"/>
                    </a:lnTo>
                    <a:lnTo>
                      <a:pt x="1031" y="673"/>
                    </a:lnTo>
                    <a:lnTo>
                      <a:pt x="1031" y="676"/>
                    </a:lnTo>
                    <a:lnTo>
                      <a:pt x="1033" y="676"/>
                    </a:lnTo>
                    <a:lnTo>
                      <a:pt x="1033" y="678"/>
                    </a:lnTo>
                    <a:lnTo>
                      <a:pt x="1031" y="678"/>
                    </a:lnTo>
                    <a:lnTo>
                      <a:pt x="1033" y="678"/>
                    </a:lnTo>
                    <a:lnTo>
                      <a:pt x="1033" y="681"/>
                    </a:lnTo>
                    <a:lnTo>
                      <a:pt x="1033" y="683"/>
                    </a:lnTo>
                    <a:lnTo>
                      <a:pt x="1033" y="685"/>
                    </a:lnTo>
                    <a:lnTo>
                      <a:pt x="1033" y="688"/>
                    </a:lnTo>
                    <a:lnTo>
                      <a:pt x="1033" y="690"/>
                    </a:lnTo>
                    <a:lnTo>
                      <a:pt x="1033" y="695"/>
                    </a:lnTo>
                    <a:lnTo>
                      <a:pt x="1036" y="698"/>
                    </a:lnTo>
                    <a:lnTo>
                      <a:pt x="1033" y="700"/>
                    </a:lnTo>
                    <a:lnTo>
                      <a:pt x="1036" y="700"/>
                    </a:lnTo>
                    <a:lnTo>
                      <a:pt x="1038" y="700"/>
                    </a:lnTo>
                    <a:lnTo>
                      <a:pt x="1041" y="703"/>
                    </a:lnTo>
                    <a:lnTo>
                      <a:pt x="1041" y="705"/>
                    </a:lnTo>
                    <a:lnTo>
                      <a:pt x="1043" y="710"/>
                    </a:lnTo>
                    <a:lnTo>
                      <a:pt x="1043" y="713"/>
                    </a:lnTo>
                    <a:lnTo>
                      <a:pt x="1043" y="715"/>
                    </a:lnTo>
                    <a:lnTo>
                      <a:pt x="1046" y="718"/>
                    </a:lnTo>
                    <a:lnTo>
                      <a:pt x="1046" y="723"/>
                    </a:lnTo>
                    <a:lnTo>
                      <a:pt x="1046" y="725"/>
                    </a:lnTo>
                    <a:lnTo>
                      <a:pt x="1048" y="725"/>
                    </a:lnTo>
                    <a:lnTo>
                      <a:pt x="1048" y="728"/>
                    </a:lnTo>
                    <a:lnTo>
                      <a:pt x="1048" y="730"/>
                    </a:lnTo>
                    <a:lnTo>
                      <a:pt x="1051" y="733"/>
                    </a:lnTo>
                    <a:lnTo>
                      <a:pt x="1051" y="735"/>
                    </a:lnTo>
                    <a:lnTo>
                      <a:pt x="1051" y="738"/>
                    </a:lnTo>
                    <a:lnTo>
                      <a:pt x="1053" y="738"/>
                    </a:lnTo>
                    <a:lnTo>
                      <a:pt x="1053" y="740"/>
                    </a:lnTo>
                    <a:lnTo>
                      <a:pt x="1053" y="743"/>
                    </a:lnTo>
                    <a:lnTo>
                      <a:pt x="1053" y="745"/>
                    </a:lnTo>
                    <a:lnTo>
                      <a:pt x="1056" y="745"/>
                    </a:lnTo>
                    <a:lnTo>
                      <a:pt x="1056" y="748"/>
                    </a:lnTo>
                    <a:lnTo>
                      <a:pt x="1058" y="748"/>
                    </a:lnTo>
                    <a:lnTo>
                      <a:pt x="1058" y="750"/>
                    </a:lnTo>
                    <a:lnTo>
                      <a:pt x="1061" y="750"/>
                    </a:lnTo>
                    <a:lnTo>
                      <a:pt x="1063" y="750"/>
                    </a:lnTo>
                    <a:lnTo>
                      <a:pt x="1063" y="753"/>
                    </a:lnTo>
                    <a:lnTo>
                      <a:pt x="1066" y="753"/>
                    </a:lnTo>
                    <a:lnTo>
                      <a:pt x="1068" y="755"/>
                    </a:lnTo>
                    <a:lnTo>
                      <a:pt x="1068" y="758"/>
                    </a:lnTo>
                    <a:lnTo>
                      <a:pt x="1071" y="758"/>
                    </a:lnTo>
                    <a:lnTo>
                      <a:pt x="1071" y="760"/>
                    </a:lnTo>
                    <a:lnTo>
                      <a:pt x="1068" y="760"/>
                    </a:lnTo>
                    <a:lnTo>
                      <a:pt x="1068" y="762"/>
                    </a:lnTo>
                    <a:lnTo>
                      <a:pt x="1068" y="765"/>
                    </a:lnTo>
                    <a:lnTo>
                      <a:pt x="1071" y="765"/>
                    </a:lnTo>
                    <a:lnTo>
                      <a:pt x="1071" y="767"/>
                    </a:lnTo>
                    <a:lnTo>
                      <a:pt x="1071" y="770"/>
                    </a:lnTo>
                    <a:lnTo>
                      <a:pt x="1071" y="772"/>
                    </a:lnTo>
                    <a:lnTo>
                      <a:pt x="1073" y="772"/>
                    </a:lnTo>
                    <a:lnTo>
                      <a:pt x="1073" y="775"/>
                    </a:lnTo>
                    <a:lnTo>
                      <a:pt x="1073" y="777"/>
                    </a:lnTo>
                    <a:lnTo>
                      <a:pt x="1071" y="777"/>
                    </a:lnTo>
                    <a:lnTo>
                      <a:pt x="1071" y="780"/>
                    </a:lnTo>
                    <a:lnTo>
                      <a:pt x="1068" y="782"/>
                    </a:lnTo>
                    <a:lnTo>
                      <a:pt x="1068" y="785"/>
                    </a:lnTo>
                    <a:lnTo>
                      <a:pt x="1068" y="787"/>
                    </a:lnTo>
                    <a:lnTo>
                      <a:pt x="1066" y="790"/>
                    </a:lnTo>
                    <a:lnTo>
                      <a:pt x="1066" y="792"/>
                    </a:lnTo>
                    <a:lnTo>
                      <a:pt x="1066" y="795"/>
                    </a:lnTo>
                    <a:lnTo>
                      <a:pt x="1066" y="797"/>
                    </a:lnTo>
                    <a:lnTo>
                      <a:pt x="1063" y="800"/>
                    </a:lnTo>
                    <a:lnTo>
                      <a:pt x="1063" y="802"/>
                    </a:lnTo>
                    <a:lnTo>
                      <a:pt x="1063" y="805"/>
                    </a:lnTo>
                    <a:lnTo>
                      <a:pt x="1061" y="805"/>
                    </a:lnTo>
                    <a:lnTo>
                      <a:pt x="1058" y="805"/>
                    </a:lnTo>
                    <a:lnTo>
                      <a:pt x="1058" y="807"/>
                    </a:lnTo>
                    <a:lnTo>
                      <a:pt x="1056" y="807"/>
                    </a:lnTo>
                    <a:lnTo>
                      <a:pt x="1053" y="807"/>
                    </a:lnTo>
                    <a:lnTo>
                      <a:pt x="1051" y="810"/>
                    </a:lnTo>
                    <a:lnTo>
                      <a:pt x="1048" y="812"/>
                    </a:lnTo>
                    <a:lnTo>
                      <a:pt x="1046" y="812"/>
                    </a:lnTo>
                    <a:lnTo>
                      <a:pt x="1046" y="815"/>
                    </a:lnTo>
                    <a:lnTo>
                      <a:pt x="1043" y="815"/>
                    </a:lnTo>
                    <a:lnTo>
                      <a:pt x="1041" y="815"/>
                    </a:lnTo>
                    <a:lnTo>
                      <a:pt x="1041" y="817"/>
                    </a:lnTo>
                    <a:lnTo>
                      <a:pt x="1038" y="817"/>
                    </a:lnTo>
                    <a:lnTo>
                      <a:pt x="1036" y="817"/>
                    </a:lnTo>
                    <a:lnTo>
                      <a:pt x="1033" y="817"/>
                    </a:lnTo>
                    <a:lnTo>
                      <a:pt x="1031" y="817"/>
                    </a:lnTo>
                    <a:lnTo>
                      <a:pt x="1028" y="817"/>
                    </a:lnTo>
                    <a:lnTo>
                      <a:pt x="1026" y="820"/>
                    </a:lnTo>
                    <a:lnTo>
                      <a:pt x="1026" y="822"/>
                    </a:lnTo>
                    <a:lnTo>
                      <a:pt x="1023" y="825"/>
                    </a:lnTo>
                    <a:lnTo>
                      <a:pt x="1023" y="827"/>
                    </a:lnTo>
                    <a:lnTo>
                      <a:pt x="1021" y="830"/>
                    </a:lnTo>
                    <a:lnTo>
                      <a:pt x="1018" y="830"/>
                    </a:lnTo>
                    <a:lnTo>
                      <a:pt x="1018" y="832"/>
                    </a:lnTo>
                    <a:lnTo>
                      <a:pt x="1016" y="832"/>
                    </a:lnTo>
                    <a:lnTo>
                      <a:pt x="1013" y="832"/>
                    </a:lnTo>
                    <a:lnTo>
                      <a:pt x="1011" y="832"/>
                    </a:lnTo>
                    <a:lnTo>
                      <a:pt x="1008" y="832"/>
                    </a:lnTo>
                    <a:lnTo>
                      <a:pt x="1006" y="832"/>
                    </a:lnTo>
                    <a:lnTo>
                      <a:pt x="1008" y="832"/>
                    </a:lnTo>
                    <a:lnTo>
                      <a:pt x="1008" y="837"/>
                    </a:lnTo>
                    <a:lnTo>
                      <a:pt x="1013" y="844"/>
                    </a:lnTo>
                    <a:lnTo>
                      <a:pt x="1013" y="847"/>
                    </a:lnTo>
                    <a:lnTo>
                      <a:pt x="1016" y="852"/>
                    </a:lnTo>
                    <a:lnTo>
                      <a:pt x="1018" y="854"/>
                    </a:lnTo>
                    <a:lnTo>
                      <a:pt x="1018" y="857"/>
                    </a:lnTo>
                    <a:lnTo>
                      <a:pt x="1021" y="862"/>
                    </a:lnTo>
                    <a:lnTo>
                      <a:pt x="1021" y="864"/>
                    </a:lnTo>
                    <a:lnTo>
                      <a:pt x="1023" y="867"/>
                    </a:lnTo>
                    <a:lnTo>
                      <a:pt x="1023" y="869"/>
                    </a:lnTo>
                    <a:lnTo>
                      <a:pt x="1026" y="872"/>
                    </a:lnTo>
                    <a:lnTo>
                      <a:pt x="1028" y="874"/>
                    </a:lnTo>
                    <a:lnTo>
                      <a:pt x="1031" y="874"/>
                    </a:lnTo>
                    <a:lnTo>
                      <a:pt x="1031" y="877"/>
                    </a:lnTo>
                    <a:lnTo>
                      <a:pt x="1028" y="879"/>
                    </a:lnTo>
                    <a:lnTo>
                      <a:pt x="1031" y="884"/>
                    </a:lnTo>
                    <a:lnTo>
                      <a:pt x="1028" y="884"/>
                    </a:lnTo>
                    <a:lnTo>
                      <a:pt x="1026" y="884"/>
                    </a:lnTo>
                    <a:lnTo>
                      <a:pt x="1021" y="884"/>
                    </a:lnTo>
                    <a:lnTo>
                      <a:pt x="1018" y="884"/>
                    </a:lnTo>
                    <a:lnTo>
                      <a:pt x="1016" y="884"/>
                    </a:lnTo>
                    <a:lnTo>
                      <a:pt x="1013" y="887"/>
                    </a:lnTo>
                    <a:lnTo>
                      <a:pt x="1011" y="887"/>
                    </a:lnTo>
                    <a:lnTo>
                      <a:pt x="1008" y="887"/>
                    </a:lnTo>
                    <a:lnTo>
                      <a:pt x="1006" y="887"/>
                    </a:lnTo>
                    <a:lnTo>
                      <a:pt x="1003" y="887"/>
                    </a:lnTo>
                    <a:lnTo>
                      <a:pt x="1001" y="887"/>
                    </a:lnTo>
                    <a:lnTo>
                      <a:pt x="999" y="889"/>
                    </a:lnTo>
                    <a:lnTo>
                      <a:pt x="999" y="892"/>
                    </a:lnTo>
                    <a:lnTo>
                      <a:pt x="996" y="892"/>
                    </a:lnTo>
                    <a:lnTo>
                      <a:pt x="994" y="894"/>
                    </a:lnTo>
                    <a:lnTo>
                      <a:pt x="991" y="894"/>
                    </a:lnTo>
                    <a:lnTo>
                      <a:pt x="989" y="894"/>
                    </a:lnTo>
                    <a:lnTo>
                      <a:pt x="986" y="894"/>
                    </a:lnTo>
                    <a:lnTo>
                      <a:pt x="989" y="897"/>
                    </a:lnTo>
                    <a:lnTo>
                      <a:pt x="986" y="899"/>
                    </a:lnTo>
                    <a:lnTo>
                      <a:pt x="986" y="902"/>
                    </a:lnTo>
                    <a:lnTo>
                      <a:pt x="984" y="904"/>
                    </a:lnTo>
                    <a:lnTo>
                      <a:pt x="986" y="907"/>
                    </a:lnTo>
                    <a:lnTo>
                      <a:pt x="986" y="909"/>
                    </a:lnTo>
                    <a:lnTo>
                      <a:pt x="986" y="912"/>
                    </a:lnTo>
                    <a:lnTo>
                      <a:pt x="989" y="914"/>
                    </a:lnTo>
                    <a:lnTo>
                      <a:pt x="989" y="917"/>
                    </a:lnTo>
                    <a:lnTo>
                      <a:pt x="989" y="919"/>
                    </a:lnTo>
                    <a:lnTo>
                      <a:pt x="989" y="921"/>
                    </a:lnTo>
                    <a:lnTo>
                      <a:pt x="991" y="926"/>
                    </a:lnTo>
                    <a:lnTo>
                      <a:pt x="991" y="929"/>
                    </a:lnTo>
                    <a:lnTo>
                      <a:pt x="991" y="931"/>
                    </a:lnTo>
                    <a:lnTo>
                      <a:pt x="989" y="934"/>
                    </a:lnTo>
                    <a:lnTo>
                      <a:pt x="989" y="936"/>
                    </a:lnTo>
                    <a:lnTo>
                      <a:pt x="986" y="939"/>
                    </a:lnTo>
                    <a:lnTo>
                      <a:pt x="989" y="941"/>
                    </a:lnTo>
                    <a:lnTo>
                      <a:pt x="986" y="941"/>
                    </a:lnTo>
                    <a:lnTo>
                      <a:pt x="986" y="944"/>
                    </a:lnTo>
                    <a:lnTo>
                      <a:pt x="989" y="944"/>
                    </a:lnTo>
                    <a:lnTo>
                      <a:pt x="989" y="946"/>
                    </a:lnTo>
                    <a:lnTo>
                      <a:pt x="989" y="949"/>
                    </a:lnTo>
                    <a:lnTo>
                      <a:pt x="986" y="949"/>
                    </a:lnTo>
                    <a:lnTo>
                      <a:pt x="986" y="951"/>
                    </a:lnTo>
                    <a:lnTo>
                      <a:pt x="986" y="954"/>
                    </a:lnTo>
                    <a:lnTo>
                      <a:pt x="989" y="954"/>
                    </a:lnTo>
                    <a:lnTo>
                      <a:pt x="991" y="956"/>
                    </a:lnTo>
                    <a:lnTo>
                      <a:pt x="991" y="959"/>
                    </a:lnTo>
                    <a:lnTo>
                      <a:pt x="991" y="961"/>
                    </a:lnTo>
                    <a:lnTo>
                      <a:pt x="991" y="964"/>
                    </a:lnTo>
                    <a:lnTo>
                      <a:pt x="994" y="964"/>
                    </a:lnTo>
                    <a:lnTo>
                      <a:pt x="994" y="966"/>
                    </a:lnTo>
                    <a:lnTo>
                      <a:pt x="994" y="969"/>
                    </a:lnTo>
                    <a:lnTo>
                      <a:pt x="996" y="974"/>
                    </a:lnTo>
                    <a:lnTo>
                      <a:pt x="996" y="976"/>
                    </a:lnTo>
                    <a:lnTo>
                      <a:pt x="996" y="981"/>
                    </a:lnTo>
                    <a:lnTo>
                      <a:pt x="999" y="981"/>
                    </a:lnTo>
                    <a:lnTo>
                      <a:pt x="1001" y="984"/>
                    </a:lnTo>
                    <a:lnTo>
                      <a:pt x="1003" y="986"/>
                    </a:lnTo>
                    <a:lnTo>
                      <a:pt x="1003" y="989"/>
                    </a:lnTo>
                    <a:lnTo>
                      <a:pt x="1003" y="991"/>
                    </a:lnTo>
                    <a:lnTo>
                      <a:pt x="1003" y="994"/>
                    </a:lnTo>
                    <a:lnTo>
                      <a:pt x="1003" y="996"/>
                    </a:lnTo>
                    <a:lnTo>
                      <a:pt x="1003" y="998"/>
                    </a:lnTo>
                    <a:lnTo>
                      <a:pt x="1001" y="998"/>
                    </a:lnTo>
                    <a:lnTo>
                      <a:pt x="999" y="1001"/>
                    </a:lnTo>
                    <a:lnTo>
                      <a:pt x="996" y="1001"/>
                    </a:lnTo>
                    <a:lnTo>
                      <a:pt x="994" y="1001"/>
                    </a:lnTo>
                    <a:lnTo>
                      <a:pt x="991" y="1001"/>
                    </a:lnTo>
                    <a:lnTo>
                      <a:pt x="986" y="1001"/>
                    </a:lnTo>
                    <a:lnTo>
                      <a:pt x="984" y="998"/>
                    </a:lnTo>
                    <a:lnTo>
                      <a:pt x="979" y="998"/>
                    </a:lnTo>
                    <a:lnTo>
                      <a:pt x="971" y="996"/>
                    </a:lnTo>
                    <a:lnTo>
                      <a:pt x="969" y="996"/>
                    </a:lnTo>
                    <a:lnTo>
                      <a:pt x="969" y="998"/>
                    </a:lnTo>
                    <a:lnTo>
                      <a:pt x="969" y="1001"/>
                    </a:lnTo>
                    <a:lnTo>
                      <a:pt x="971" y="1001"/>
                    </a:lnTo>
                    <a:lnTo>
                      <a:pt x="971" y="1003"/>
                    </a:lnTo>
                    <a:lnTo>
                      <a:pt x="969" y="1008"/>
                    </a:lnTo>
                    <a:lnTo>
                      <a:pt x="969" y="1011"/>
                    </a:lnTo>
                    <a:lnTo>
                      <a:pt x="966" y="1011"/>
                    </a:lnTo>
                    <a:lnTo>
                      <a:pt x="964" y="1011"/>
                    </a:lnTo>
                    <a:lnTo>
                      <a:pt x="961" y="1011"/>
                    </a:lnTo>
                    <a:lnTo>
                      <a:pt x="959" y="1011"/>
                    </a:lnTo>
                    <a:lnTo>
                      <a:pt x="956" y="1011"/>
                    </a:lnTo>
                    <a:lnTo>
                      <a:pt x="954" y="1011"/>
                    </a:lnTo>
                    <a:lnTo>
                      <a:pt x="951" y="1013"/>
                    </a:lnTo>
                    <a:lnTo>
                      <a:pt x="949" y="1013"/>
                    </a:lnTo>
                    <a:lnTo>
                      <a:pt x="949" y="1016"/>
                    </a:lnTo>
                    <a:lnTo>
                      <a:pt x="951" y="1018"/>
                    </a:lnTo>
                    <a:lnTo>
                      <a:pt x="954" y="1021"/>
                    </a:lnTo>
                    <a:lnTo>
                      <a:pt x="954" y="1023"/>
                    </a:lnTo>
                    <a:lnTo>
                      <a:pt x="954" y="1026"/>
                    </a:lnTo>
                    <a:lnTo>
                      <a:pt x="951" y="1026"/>
                    </a:lnTo>
                    <a:lnTo>
                      <a:pt x="951" y="1028"/>
                    </a:lnTo>
                    <a:lnTo>
                      <a:pt x="949" y="1031"/>
                    </a:lnTo>
                    <a:lnTo>
                      <a:pt x="946" y="1033"/>
                    </a:lnTo>
                    <a:lnTo>
                      <a:pt x="944" y="1033"/>
                    </a:lnTo>
                    <a:lnTo>
                      <a:pt x="946" y="1036"/>
                    </a:lnTo>
                    <a:lnTo>
                      <a:pt x="944" y="1038"/>
                    </a:lnTo>
                    <a:lnTo>
                      <a:pt x="944" y="1041"/>
                    </a:lnTo>
                    <a:lnTo>
                      <a:pt x="941" y="1041"/>
                    </a:lnTo>
                    <a:lnTo>
                      <a:pt x="939" y="1043"/>
                    </a:lnTo>
                    <a:lnTo>
                      <a:pt x="939" y="1046"/>
                    </a:lnTo>
                    <a:lnTo>
                      <a:pt x="936" y="1046"/>
                    </a:lnTo>
                    <a:lnTo>
                      <a:pt x="934" y="1046"/>
                    </a:lnTo>
                    <a:lnTo>
                      <a:pt x="934" y="1048"/>
                    </a:lnTo>
                    <a:lnTo>
                      <a:pt x="934" y="1051"/>
                    </a:lnTo>
                    <a:lnTo>
                      <a:pt x="934" y="1053"/>
                    </a:lnTo>
                    <a:lnTo>
                      <a:pt x="934" y="1056"/>
                    </a:lnTo>
                    <a:lnTo>
                      <a:pt x="934" y="1058"/>
                    </a:lnTo>
                    <a:lnTo>
                      <a:pt x="934" y="1061"/>
                    </a:lnTo>
                    <a:lnTo>
                      <a:pt x="934" y="1063"/>
                    </a:lnTo>
                    <a:lnTo>
                      <a:pt x="934" y="1066"/>
                    </a:lnTo>
                    <a:lnTo>
                      <a:pt x="934" y="1068"/>
                    </a:lnTo>
                    <a:lnTo>
                      <a:pt x="931" y="1068"/>
                    </a:lnTo>
                    <a:lnTo>
                      <a:pt x="929" y="1071"/>
                    </a:lnTo>
                    <a:lnTo>
                      <a:pt x="929" y="1073"/>
                    </a:lnTo>
                    <a:lnTo>
                      <a:pt x="926" y="1073"/>
                    </a:lnTo>
                    <a:lnTo>
                      <a:pt x="926" y="1076"/>
                    </a:lnTo>
                    <a:lnTo>
                      <a:pt x="926" y="1078"/>
                    </a:lnTo>
                    <a:lnTo>
                      <a:pt x="926" y="1080"/>
                    </a:lnTo>
                    <a:lnTo>
                      <a:pt x="929" y="1080"/>
                    </a:lnTo>
                    <a:lnTo>
                      <a:pt x="926" y="1083"/>
                    </a:lnTo>
                    <a:lnTo>
                      <a:pt x="929" y="1085"/>
                    </a:lnTo>
                    <a:lnTo>
                      <a:pt x="929" y="1088"/>
                    </a:lnTo>
                    <a:lnTo>
                      <a:pt x="929" y="1090"/>
                    </a:lnTo>
                    <a:lnTo>
                      <a:pt x="931" y="1090"/>
                    </a:lnTo>
                    <a:lnTo>
                      <a:pt x="931" y="1093"/>
                    </a:lnTo>
                    <a:lnTo>
                      <a:pt x="931" y="1095"/>
                    </a:lnTo>
                    <a:lnTo>
                      <a:pt x="934" y="1095"/>
                    </a:lnTo>
                    <a:lnTo>
                      <a:pt x="936" y="1098"/>
                    </a:lnTo>
                    <a:lnTo>
                      <a:pt x="939" y="1100"/>
                    </a:lnTo>
                    <a:lnTo>
                      <a:pt x="939" y="1103"/>
                    </a:lnTo>
                    <a:lnTo>
                      <a:pt x="941" y="1105"/>
                    </a:lnTo>
                    <a:lnTo>
                      <a:pt x="944" y="1105"/>
                    </a:lnTo>
                    <a:lnTo>
                      <a:pt x="944" y="1108"/>
                    </a:lnTo>
                    <a:lnTo>
                      <a:pt x="944" y="1110"/>
                    </a:lnTo>
                    <a:lnTo>
                      <a:pt x="944" y="1113"/>
                    </a:lnTo>
                    <a:lnTo>
                      <a:pt x="944" y="1115"/>
                    </a:lnTo>
                    <a:lnTo>
                      <a:pt x="946" y="1118"/>
                    </a:lnTo>
                    <a:lnTo>
                      <a:pt x="944" y="1118"/>
                    </a:lnTo>
                    <a:lnTo>
                      <a:pt x="944" y="1120"/>
                    </a:lnTo>
                    <a:lnTo>
                      <a:pt x="944" y="1123"/>
                    </a:lnTo>
                    <a:lnTo>
                      <a:pt x="944" y="1125"/>
                    </a:lnTo>
                    <a:lnTo>
                      <a:pt x="946" y="1128"/>
                    </a:lnTo>
                    <a:lnTo>
                      <a:pt x="946" y="1130"/>
                    </a:lnTo>
                    <a:lnTo>
                      <a:pt x="946" y="1133"/>
                    </a:lnTo>
                    <a:lnTo>
                      <a:pt x="944" y="1135"/>
                    </a:lnTo>
                    <a:lnTo>
                      <a:pt x="944" y="1138"/>
                    </a:lnTo>
                    <a:lnTo>
                      <a:pt x="944" y="1140"/>
                    </a:lnTo>
                    <a:lnTo>
                      <a:pt x="941" y="1140"/>
                    </a:lnTo>
                    <a:lnTo>
                      <a:pt x="941" y="1143"/>
                    </a:lnTo>
                    <a:lnTo>
                      <a:pt x="941" y="1145"/>
                    </a:lnTo>
                    <a:lnTo>
                      <a:pt x="939" y="1148"/>
                    </a:lnTo>
                    <a:lnTo>
                      <a:pt x="939" y="1150"/>
                    </a:lnTo>
                    <a:lnTo>
                      <a:pt x="936" y="1153"/>
                    </a:lnTo>
                    <a:lnTo>
                      <a:pt x="936" y="1155"/>
                    </a:lnTo>
                    <a:lnTo>
                      <a:pt x="934" y="1157"/>
                    </a:lnTo>
                    <a:lnTo>
                      <a:pt x="931" y="1160"/>
                    </a:lnTo>
                    <a:lnTo>
                      <a:pt x="929" y="1162"/>
                    </a:lnTo>
                    <a:lnTo>
                      <a:pt x="931" y="1162"/>
                    </a:lnTo>
                    <a:lnTo>
                      <a:pt x="931" y="1165"/>
                    </a:lnTo>
                    <a:lnTo>
                      <a:pt x="934" y="1165"/>
                    </a:lnTo>
                    <a:lnTo>
                      <a:pt x="934" y="1167"/>
                    </a:lnTo>
                    <a:lnTo>
                      <a:pt x="934" y="1170"/>
                    </a:lnTo>
                    <a:lnTo>
                      <a:pt x="936" y="1170"/>
                    </a:lnTo>
                    <a:lnTo>
                      <a:pt x="936" y="1172"/>
                    </a:lnTo>
                    <a:lnTo>
                      <a:pt x="939" y="1172"/>
                    </a:lnTo>
                    <a:lnTo>
                      <a:pt x="941" y="1172"/>
                    </a:lnTo>
                    <a:lnTo>
                      <a:pt x="941" y="1175"/>
                    </a:lnTo>
                    <a:lnTo>
                      <a:pt x="944" y="1175"/>
                    </a:lnTo>
                    <a:lnTo>
                      <a:pt x="941" y="1177"/>
                    </a:lnTo>
                    <a:lnTo>
                      <a:pt x="941" y="1180"/>
                    </a:lnTo>
                    <a:lnTo>
                      <a:pt x="944" y="1180"/>
                    </a:lnTo>
                    <a:lnTo>
                      <a:pt x="944" y="1182"/>
                    </a:lnTo>
                    <a:lnTo>
                      <a:pt x="944" y="1185"/>
                    </a:lnTo>
                    <a:lnTo>
                      <a:pt x="941" y="1187"/>
                    </a:lnTo>
                    <a:lnTo>
                      <a:pt x="941" y="1190"/>
                    </a:lnTo>
                    <a:lnTo>
                      <a:pt x="941" y="1192"/>
                    </a:lnTo>
                    <a:lnTo>
                      <a:pt x="941" y="1195"/>
                    </a:lnTo>
                    <a:lnTo>
                      <a:pt x="941" y="1197"/>
                    </a:lnTo>
                    <a:lnTo>
                      <a:pt x="944" y="1197"/>
                    </a:lnTo>
                    <a:lnTo>
                      <a:pt x="944" y="1200"/>
                    </a:lnTo>
                    <a:lnTo>
                      <a:pt x="946" y="1200"/>
                    </a:lnTo>
                    <a:lnTo>
                      <a:pt x="951" y="1200"/>
                    </a:lnTo>
                    <a:lnTo>
                      <a:pt x="951" y="1202"/>
                    </a:lnTo>
                    <a:lnTo>
                      <a:pt x="954" y="1202"/>
                    </a:lnTo>
                    <a:lnTo>
                      <a:pt x="954" y="1205"/>
                    </a:lnTo>
                    <a:lnTo>
                      <a:pt x="956" y="1205"/>
                    </a:lnTo>
                    <a:lnTo>
                      <a:pt x="956" y="1207"/>
                    </a:lnTo>
                    <a:lnTo>
                      <a:pt x="959" y="1207"/>
                    </a:lnTo>
                    <a:lnTo>
                      <a:pt x="959" y="1210"/>
                    </a:lnTo>
                    <a:lnTo>
                      <a:pt x="961" y="1210"/>
                    </a:lnTo>
                    <a:lnTo>
                      <a:pt x="961" y="1212"/>
                    </a:lnTo>
                    <a:lnTo>
                      <a:pt x="964" y="1212"/>
                    </a:lnTo>
                    <a:lnTo>
                      <a:pt x="964" y="1215"/>
                    </a:lnTo>
                    <a:lnTo>
                      <a:pt x="961" y="1217"/>
                    </a:lnTo>
                    <a:lnTo>
                      <a:pt x="964" y="1220"/>
                    </a:lnTo>
                    <a:lnTo>
                      <a:pt x="966" y="1222"/>
                    </a:lnTo>
                    <a:lnTo>
                      <a:pt x="969" y="1225"/>
                    </a:lnTo>
                    <a:lnTo>
                      <a:pt x="969" y="1227"/>
                    </a:lnTo>
                    <a:lnTo>
                      <a:pt x="969" y="1230"/>
                    </a:lnTo>
                    <a:lnTo>
                      <a:pt x="969" y="1232"/>
                    </a:lnTo>
                    <a:lnTo>
                      <a:pt x="971" y="1232"/>
                    </a:lnTo>
                    <a:lnTo>
                      <a:pt x="971" y="1234"/>
                    </a:lnTo>
                    <a:lnTo>
                      <a:pt x="974" y="1234"/>
                    </a:lnTo>
                    <a:lnTo>
                      <a:pt x="976" y="1237"/>
                    </a:lnTo>
                    <a:lnTo>
                      <a:pt x="979" y="1239"/>
                    </a:lnTo>
                    <a:lnTo>
                      <a:pt x="979" y="1242"/>
                    </a:lnTo>
                    <a:lnTo>
                      <a:pt x="979" y="1244"/>
                    </a:lnTo>
                    <a:lnTo>
                      <a:pt x="976" y="1244"/>
                    </a:lnTo>
                    <a:lnTo>
                      <a:pt x="976" y="1247"/>
                    </a:lnTo>
                    <a:lnTo>
                      <a:pt x="976" y="1249"/>
                    </a:lnTo>
                    <a:lnTo>
                      <a:pt x="979" y="1252"/>
                    </a:lnTo>
                    <a:lnTo>
                      <a:pt x="979" y="1254"/>
                    </a:lnTo>
                    <a:lnTo>
                      <a:pt x="981" y="1254"/>
                    </a:lnTo>
                    <a:lnTo>
                      <a:pt x="981" y="1257"/>
                    </a:lnTo>
                    <a:lnTo>
                      <a:pt x="981" y="1259"/>
                    </a:lnTo>
                    <a:lnTo>
                      <a:pt x="981" y="1262"/>
                    </a:lnTo>
                    <a:lnTo>
                      <a:pt x="981" y="1264"/>
                    </a:lnTo>
                    <a:lnTo>
                      <a:pt x="984" y="1264"/>
                    </a:lnTo>
                    <a:lnTo>
                      <a:pt x="984" y="1267"/>
                    </a:lnTo>
                    <a:lnTo>
                      <a:pt x="981" y="1267"/>
                    </a:lnTo>
                    <a:lnTo>
                      <a:pt x="979" y="1267"/>
                    </a:lnTo>
                    <a:lnTo>
                      <a:pt x="976" y="1267"/>
                    </a:lnTo>
                    <a:lnTo>
                      <a:pt x="974" y="1267"/>
                    </a:lnTo>
                    <a:lnTo>
                      <a:pt x="974" y="1269"/>
                    </a:lnTo>
                    <a:lnTo>
                      <a:pt x="971" y="1269"/>
                    </a:lnTo>
                    <a:lnTo>
                      <a:pt x="971" y="1272"/>
                    </a:lnTo>
                    <a:lnTo>
                      <a:pt x="969" y="1272"/>
                    </a:lnTo>
                    <a:lnTo>
                      <a:pt x="966" y="1272"/>
                    </a:lnTo>
                    <a:lnTo>
                      <a:pt x="964" y="1272"/>
                    </a:lnTo>
                    <a:lnTo>
                      <a:pt x="961" y="1272"/>
                    </a:lnTo>
                    <a:lnTo>
                      <a:pt x="961" y="1274"/>
                    </a:lnTo>
                    <a:lnTo>
                      <a:pt x="959" y="1274"/>
                    </a:lnTo>
                    <a:lnTo>
                      <a:pt x="956" y="1277"/>
                    </a:lnTo>
                    <a:lnTo>
                      <a:pt x="954" y="1279"/>
                    </a:lnTo>
                    <a:lnTo>
                      <a:pt x="951" y="1279"/>
                    </a:lnTo>
                    <a:lnTo>
                      <a:pt x="949" y="1279"/>
                    </a:lnTo>
                    <a:lnTo>
                      <a:pt x="949" y="1282"/>
                    </a:lnTo>
                    <a:lnTo>
                      <a:pt x="946" y="1282"/>
                    </a:lnTo>
                    <a:lnTo>
                      <a:pt x="944" y="1282"/>
                    </a:lnTo>
                    <a:lnTo>
                      <a:pt x="944" y="1284"/>
                    </a:lnTo>
                    <a:lnTo>
                      <a:pt x="941" y="1284"/>
                    </a:lnTo>
                    <a:lnTo>
                      <a:pt x="941" y="1287"/>
                    </a:lnTo>
                    <a:lnTo>
                      <a:pt x="939" y="1287"/>
                    </a:lnTo>
                    <a:lnTo>
                      <a:pt x="936" y="1287"/>
                    </a:lnTo>
                    <a:lnTo>
                      <a:pt x="934" y="1289"/>
                    </a:lnTo>
                    <a:lnTo>
                      <a:pt x="931" y="1289"/>
                    </a:lnTo>
                    <a:lnTo>
                      <a:pt x="929" y="1289"/>
                    </a:lnTo>
                    <a:lnTo>
                      <a:pt x="926" y="1289"/>
                    </a:lnTo>
                    <a:lnTo>
                      <a:pt x="924" y="1289"/>
                    </a:lnTo>
                    <a:lnTo>
                      <a:pt x="922" y="1289"/>
                    </a:lnTo>
                    <a:lnTo>
                      <a:pt x="919" y="1289"/>
                    </a:lnTo>
                    <a:lnTo>
                      <a:pt x="917" y="1289"/>
                    </a:lnTo>
                    <a:lnTo>
                      <a:pt x="914" y="1289"/>
                    </a:lnTo>
                    <a:lnTo>
                      <a:pt x="912" y="1292"/>
                    </a:lnTo>
                    <a:lnTo>
                      <a:pt x="909" y="1292"/>
                    </a:lnTo>
                    <a:lnTo>
                      <a:pt x="907" y="1292"/>
                    </a:lnTo>
                    <a:lnTo>
                      <a:pt x="904" y="1292"/>
                    </a:lnTo>
                    <a:lnTo>
                      <a:pt x="902" y="1292"/>
                    </a:lnTo>
                    <a:lnTo>
                      <a:pt x="902" y="1294"/>
                    </a:lnTo>
                    <a:lnTo>
                      <a:pt x="899" y="1294"/>
                    </a:lnTo>
                    <a:lnTo>
                      <a:pt x="897" y="1294"/>
                    </a:lnTo>
                    <a:lnTo>
                      <a:pt x="894" y="1294"/>
                    </a:lnTo>
                    <a:lnTo>
                      <a:pt x="892" y="1294"/>
                    </a:lnTo>
                    <a:lnTo>
                      <a:pt x="889" y="1297"/>
                    </a:lnTo>
                    <a:lnTo>
                      <a:pt x="887" y="1297"/>
                    </a:lnTo>
                    <a:lnTo>
                      <a:pt x="884" y="1297"/>
                    </a:lnTo>
                    <a:lnTo>
                      <a:pt x="879" y="1297"/>
                    </a:lnTo>
                    <a:lnTo>
                      <a:pt x="877" y="1297"/>
                    </a:lnTo>
                    <a:lnTo>
                      <a:pt x="874" y="1297"/>
                    </a:lnTo>
                    <a:lnTo>
                      <a:pt x="869" y="1297"/>
                    </a:lnTo>
                    <a:lnTo>
                      <a:pt x="867" y="1297"/>
                    </a:lnTo>
                    <a:lnTo>
                      <a:pt x="864" y="1297"/>
                    </a:lnTo>
                    <a:lnTo>
                      <a:pt x="862" y="1297"/>
                    </a:lnTo>
                    <a:lnTo>
                      <a:pt x="859" y="1299"/>
                    </a:lnTo>
                    <a:lnTo>
                      <a:pt x="857" y="1299"/>
                    </a:lnTo>
                    <a:lnTo>
                      <a:pt x="854" y="1302"/>
                    </a:lnTo>
                    <a:lnTo>
                      <a:pt x="854" y="1304"/>
                    </a:lnTo>
                    <a:lnTo>
                      <a:pt x="852" y="1307"/>
                    </a:lnTo>
                    <a:lnTo>
                      <a:pt x="854" y="1309"/>
                    </a:lnTo>
                    <a:lnTo>
                      <a:pt x="857" y="1309"/>
                    </a:lnTo>
                    <a:lnTo>
                      <a:pt x="859" y="1309"/>
                    </a:lnTo>
                    <a:lnTo>
                      <a:pt x="862" y="1312"/>
                    </a:lnTo>
                    <a:lnTo>
                      <a:pt x="862" y="1314"/>
                    </a:lnTo>
                    <a:lnTo>
                      <a:pt x="864" y="1314"/>
                    </a:lnTo>
                    <a:lnTo>
                      <a:pt x="867" y="1314"/>
                    </a:lnTo>
                    <a:lnTo>
                      <a:pt x="869" y="1316"/>
                    </a:lnTo>
                    <a:lnTo>
                      <a:pt x="867" y="1316"/>
                    </a:lnTo>
                    <a:lnTo>
                      <a:pt x="867" y="1319"/>
                    </a:lnTo>
                    <a:lnTo>
                      <a:pt x="869" y="1319"/>
                    </a:lnTo>
                    <a:lnTo>
                      <a:pt x="869" y="1321"/>
                    </a:lnTo>
                    <a:lnTo>
                      <a:pt x="867" y="1324"/>
                    </a:lnTo>
                    <a:lnTo>
                      <a:pt x="869" y="1324"/>
                    </a:lnTo>
                    <a:lnTo>
                      <a:pt x="872" y="1326"/>
                    </a:lnTo>
                    <a:lnTo>
                      <a:pt x="874" y="1329"/>
                    </a:lnTo>
                    <a:lnTo>
                      <a:pt x="874" y="1331"/>
                    </a:lnTo>
                    <a:lnTo>
                      <a:pt x="872" y="1331"/>
                    </a:lnTo>
                    <a:lnTo>
                      <a:pt x="869" y="1334"/>
                    </a:lnTo>
                    <a:lnTo>
                      <a:pt x="869" y="1336"/>
                    </a:lnTo>
                    <a:lnTo>
                      <a:pt x="867" y="1336"/>
                    </a:lnTo>
                    <a:lnTo>
                      <a:pt x="864" y="1336"/>
                    </a:lnTo>
                    <a:lnTo>
                      <a:pt x="862" y="1336"/>
                    </a:lnTo>
                    <a:lnTo>
                      <a:pt x="859" y="1336"/>
                    </a:lnTo>
                    <a:lnTo>
                      <a:pt x="857" y="1336"/>
                    </a:lnTo>
                    <a:lnTo>
                      <a:pt x="854" y="1336"/>
                    </a:lnTo>
                    <a:lnTo>
                      <a:pt x="852" y="1339"/>
                    </a:lnTo>
                    <a:lnTo>
                      <a:pt x="849" y="1341"/>
                    </a:lnTo>
                    <a:lnTo>
                      <a:pt x="849" y="1344"/>
                    </a:lnTo>
                    <a:lnTo>
                      <a:pt x="847" y="1346"/>
                    </a:lnTo>
                    <a:lnTo>
                      <a:pt x="847" y="1349"/>
                    </a:lnTo>
                    <a:lnTo>
                      <a:pt x="849" y="1349"/>
                    </a:lnTo>
                    <a:lnTo>
                      <a:pt x="849" y="1351"/>
                    </a:lnTo>
                    <a:lnTo>
                      <a:pt x="849" y="1354"/>
                    </a:lnTo>
                    <a:lnTo>
                      <a:pt x="852" y="1354"/>
                    </a:lnTo>
                    <a:lnTo>
                      <a:pt x="854" y="1356"/>
                    </a:lnTo>
                    <a:lnTo>
                      <a:pt x="854" y="1359"/>
                    </a:lnTo>
                    <a:lnTo>
                      <a:pt x="857" y="1359"/>
                    </a:lnTo>
                    <a:lnTo>
                      <a:pt x="859" y="1361"/>
                    </a:lnTo>
                    <a:lnTo>
                      <a:pt x="862" y="1361"/>
                    </a:lnTo>
                    <a:lnTo>
                      <a:pt x="864" y="1361"/>
                    </a:lnTo>
                    <a:lnTo>
                      <a:pt x="867" y="1361"/>
                    </a:lnTo>
                    <a:lnTo>
                      <a:pt x="867" y="1359"/>
                    </a:lnTo>
                    <a:lnTo>
                      <a:pt x="869" y="1359"/>
                    </a:lnTo>
                    <a:lnTo>
                      <a:pt x="872" y="1359"/>
                    </a:lnTo>
                    <a:lnTo>
                      <a:pt x="872" y="1361"/>
                    </a:lnTo>
                    <a:lnTo>
                      <a:pt x="874" y="1361"/>
                    </a:lnTo>
                    <a:lnTo>
                      <a:pt x="877" y="1361"/>
                    </a:lnTo>
                    <a:lnTo>
                      <a:pt x="877" y="1364"/>
                    </a:lnTo>
                    <a:lnTo>
                      <a:pt x="877" y="1366"/>
                    </a:lnTo>
                    <a:lnTo>
                      <a:pt x="874" y="1366"/>
                    </a:lnTo>
                    <a:lnTo>
                      <a:pt x="872" y="1369"/>
                    </a:lnTo>
                    <a:lnTo>
                      <a:pt x="869" y="1369"/>
                    </a:lnTo>
                    <a:lnTo>
                      <a:pt x="869" y="1371"/>
                    </a:lnTo>
                    <a:lnTo>
                      <a:pt x="867" y="1371"/>
                    </a:lnTo>
                    <a:lnTo>
                      <a:pt x="867" y="1374"/>
                    </a:lnTo>
                    <a:lnTo>
                      <a:pt x="867" y="1376"/>
                    </a:lnTo>
                    <a:lnTo>
                      <a:pt x="869" y="1376"/>
                    </a:lnTo>
                    <a:lnTo>
                      <a:pt x="872" y="1376"/>
                    </a:lnTo>
                    <a:lnTo>
                      <a:pt x="874" y="1376"/>
                    </a:lnTo>
                    <a:lnTo>
                      <a:pt x="877" y="1376"/>
                    </a:lnTo>
                    <a:lnTo>
                      <a:pt x="877" y="1374"/>
                    </a:lnTo>
                    <a:lnTo>
                      <a:pt x="879" y="1374"/>
                    </a:lnTo>
                    <a:lnTo>
                      <a:pt x="882" y="1374"/>
                    </a:lnTo>
                    <a:lnTo>
                      <a:pt x="884" y="1374"/>
                    </a:lnTo>
                    <a:lnTo>
                      <a:pt x="884" y="1376"/>
                    </a:lnTo>
                    <a:lnTo>
                      <a:pt x="884" y="1379"/>
                    </a:lnTo>
                    <a:lnTo>
                      <a:pt x="887" y="1379"/>
                    </a:lnTo>
                    <a:lnTo>
                      <a:pt x="887" y="1381"/>
                    </a:lnTo>
                    <a:lnTo>
                      <a:pt x="889" y="1381"/>
                    </a:lnTo>
                    <a:lnTo>
                      <a:pt x="892" y="1381"/>
                    </a:lnTo>
                    <a:lnTo>
                      <a:pt x="894" y="1381"/>
                    </a:lnTo>
                    <a:lnTo>
                      <a:pt x="897" y="1381"/>
                    </a:lnTo>
                    <a:lnTo>
                      <a:pt x="897" y="1384"/>
                    </a:lnTo>
                    <a:lnTo>
                      <a:pt x="899" y="1384"/>
                    </a:lnTo>
                    <a:lnTo>
                      <a:pt x="902" y="1384"/>
                    </a:lnTo>
                    <a:lnTo>
                      <a:pt x="902" y="1386"/>
                    </a:lnTo>
                    <a:lnTo>
                      <a:pt x="904" y="1386"/>
                    </a:lnTo>
                    <a:lnTo>
                      <a:pt x="904" y="1389"/>
                    </a:lnTo>
                    <a:lnTo>
                      <a:pt x="904" y="1391"/>
                    </a:lnTo>
                    <a:lnTo>
                      <a:pt x="904" y="1393"/>
                    </a:lnTo>
                    <a:lnTo>
                      <a:pt x="907" y="1393"/>
                    </a:lnTo>
                    <a:lnTo>
                      <a:pt x="907" y="1396"/>
                    </a:lnTo>
                    <a:lnTo>
                      <a:pt x="907" y="1398"/>
                    </a:lnTo>
                    <a:lnTo>
                      <a:pt x="909" y="1398"/>
                    </a:lnTo>
                    <a:lnTo>
                      <a:pt x="909" y="1401"/>
                    </a:lnTo>
                    <a:lnTo>
                      <a:pt x="912" y="1403"/>
                    </a:lnTo>
                    <a:lnTo>
                      <a:pt x="912" y="1406"/>
                    </a:lnTo>
                    <a:lnTo>
                      <a:pt x="912" y="1408"/>
                    </a:lnTo>
                    <a:lnTo>
                      <a:pt x="912" y="1411"/>
                    </a:lnTo>
                    <a:lnTo>
                      <a:pt x="912" y="1413"/>
                    </a:lnTo>
                    <a:lnTo>
                      <a:pt x="909" y="1413"/>
                    </a:lnTo>
                    <a:lnTo>
                      <a:pt x="912" y="1413"/>
                    </a:lnTo>
                    <a:lnTo>
                      <a:pt x="912" y="1416"/>
                    </a:lnTo>
                    <a:lnTo>
                      <a:pt x="912" y="1418"/>
                    </a:lnTo>
                    <a:lnTo>
                      <a:pt x="914" y="1418"/>
                    </a:lnTo>
                    <a:lnTo>
                      <a:pt x="914" y="1421"/>
                    </a:lnTo>
                    <a:lnTo>
                      <a:pt x="914" y="1423"/>
                    </a:lnTo>
                    <a:lnTo>
                      <a:pt x="917" y="1428"/>
                    </a:lnTo>
                    <a:lnTo>
                      <a:pt x="919" y="1428"/>
                    </a:lnTo>
                    <a:lnTo>
                      <a:pt x="919" y="1431"/>
                    </a:lnTo>
                    <a:lnTo>
                      <a:pt x="922" y="1431"/>
                    </a:lnTo>
                    <a:lnTo>
                      <a:pt x="922" y="1433"/>
                    </a:lnTo>
                    <a:lnTo>
                      <a:pt x="924" y="1436"/>
                    </a:lnTo>
                    <a:lnTo>
                      <a:pt x="924" y="1438"/>
                    </a:lnTo>
                    <a:lnTo>
                      <a:pt x="922" y="1438"/>
                    </a:lnTo>
                    <a:lnTo>
                      <a:pt x="919" y="1441"/>
                    </a:lnTo>
                    <a:lnTo>
                      <a:pt x="919" y="1443"/>
                    </a:lnTo>
                    <a:lnTo>
                      <a:pt x="919" y="1446"/>
                    </a:lnTo>
                    <a:lnTo>
                      <a:pt x="922" y="1448"/>
                    </a:lnTo>
                    <a:lnTo>
                      <a:pt x="924" y="1451"/>
                    </a:lnTo>
                    <a:lnTo>
                      <a:pt x="926" y="1453"/>
                    </a:lnTo>
                    <a:lnTo>
                      <a:pt x="929" y="1453"/>
                    </a:lnTo>
                    <a:lnTo>
                      <a:pt x="931" y="1453"/>
                    </a:lnTo>
                    <a:lnTo>
                      <a:pt x="934" y="1453"/>
                    </a:lnTo>
                    <a:lnTo>
                      <a:pt x="936" y="1451"/>
                    </a:lnTo>
                    <a:lnTo>
                      <a:pt x="939" y="1451"/>
                    </a:lnTo>
                    <a:lnTo>
                      <a:pt x="939" y="1453"/>
                    </a:lnTo>
                    <a:lnTo>
                      <a:pt x="941" y="1453"/>
                    </a:lnTo>
                    <a:lnTo>
                      <a:pt x="944" y="1456"/>
                    </a:lnTo>
                    <a:lnTo>
                      <a:pt x="946" y="1456"/>
                    </a:lnTo>
                    <a:lnTo>
                      <a:pt x="949" y="1456"/>
                    </a:lnTo>
                    <a:lnTo>
                      <a:pt x="951" y="1456"/>
                    </a:lnTo>
                    <a:lnTo>
                      <a:pt x="954" y="1456"/>
                    </a:lnTo>
                    <a:lnTo>
                      <a:pt x="956" y="1456"/>
                    </a:lnTo>
                    <a:lnTo>
                      <a:pt x="956" y="1453"/>
                    </a:lnTo>
                    <a:lnTo>
                      <a:pt x="959" y="1456"/>
                    </a:lnTo>
                    <a:lnTo>
                      <a:pt x="961" y="1456"/>
                    </a:lnTo>
                    <a:lnTo>
                      <a:pt x="961" y="1458"/>
                    </a:lnTo>
                    <a:lnTo>
                      <a:pt x="961" y="1461"/>
                    </a:lnTo>
                    <a:lnTo>
                      <a:pt x="959" y="1463"/>
                    </a:lnTo>
                    <a:lnTo>
                      <a:pt x="959" y="1466"/>
                    </a:lnTo>
                    <a:lnTo>
                      <a:pt x="959" y="1468"/>
                    </a:lnTo>
                    <a:lnTo>
                      <a:pt x="961" y="1468"/>
                    </a:lnTo>
                    <a:lnTo>
                      <a:pt x="964" y="1470"/>
                    </a:lnTo>
                    <a:lnTo>
                      <a:pt x="966" y="1470"/>
                    </a:lnTo>
                    <a:lnTo>
                      <a:pt x="974" y="1475"/>
                    </a:lnTo>
                    <a:lnTo>
                      <a:pt x="981" y="1480"/>
                    </a:lnTo>
                    <a:lnTo>
                      <a:pt x="984" y="1480"/>
                    </a:lnTo>
                    <a:lnTo>
                      <a:pt x="984" y="1483"/>
                    </a:lnTo>
                    <a:lnTo>
                      <a:pt x="984" y="1485"/>
                    </a:lnTo>
                    <a:lnTo>
                      <a:pt x="986" y="1488"/>
                    </a:lnTo>
                    <a:lnTo>
                      <a:pt x="986" y="1490"/>
                    </a:lnTo>
                    <a:lnTo>
                      <a:pt x="986" y="1493"/>
                    </a:lnTo>
                    <a:lnTo>
                      <a:pt x="986" y="1495"/>
                    </a:lnTo>
                    <a:lnTo>
                      <a:pt x="986" y="1498"/>
                    </a:lnTo>
                    <a:lnTo>
                      <a:pt x="986" y="1500"/>
                    </a:lnTo>
                    <a:lnTo>
                      <a:pt x="984" y="1500"/>
                    </a:lnTo>
                    <a:lnTo>
                      <a:pt x="981" y="1500"/>
                    </a:lnTo>
                    <a:lnTo>
                      <a:pt x="979" y="1500"/>
                    </a:lnTo>
                    <a:lnTo>
                      <a:pt x="979" y="1503"/>
                    </a:lnTo>
                    <a:lnTo>
                      <a:pt x="976" y="1503"/>
                    </a:lnTo>
                    <a:lnTo>
                      <a:pt x="976" y="1505"/>
                    </a:lnTo>
                    <a:lnTo>
                      <a:pt x="976" y="1508"/>
                    </a:lnTo>
                    <a:lnTo>
                      <a:pt x="976" y="1510"/>
                    </a:lnTo>
                    <a:lnTo>
                      <a:pt x="974" y="1513"/>
                    </a:lnTo>
                    <a:lnTo>
                      <a:pt x="974" y="1515"/>
                    </a:lnTo>
                    <a:lnTo>
                      <a:pt x="974" y="1518"/>
                    </a:lnTo>
                    <a:lnTo>
                      <a:pt x="971" y="1518"/>
                    </a:lnTo>
                    <a:lnTo>
                      <a:pt x="971" y="1520"/>
                    </a:lnTo>
                    <a:lnTo>
                      <a:pt x="969" y="1520"/>
                    </a:lnTo>
                    <a:lnTo>
                      <a:pt x="969" y="1523"/>
                    </a:lnTo>
                    <a:lnTo>
                      <a:pt x="971" y="1525"/>
                    </a:lnTo>
                    <a:lnTo>
                      <a:pt x="974" y="1525"/>
                    </a:lnTo>
                    <a:lnTo>
                      <a:pt x="974" y="1528"/>
                    </a:lnTo>
                    <a:lnTo>
                      <a:pt x="976" y="1528"/>
                    </a:lnTo>
                    <a:lnTo>
                      <a:pt x="976" y="1530"/>
                    </a:lnTo>
                    <a:lnTo>
                      <a:pt x="976" y="1533"/>
                    </a:lnTo>
                    <a:lnTo>
                      <a:pt x="974" y="1533"/>
                    </a:lnTo>
                    <a:lnTo>
                      <a:pt x="971" y="1535"/>
                    </a:lnTo>
                    <a:lnTo>
                      <a:pt x="971" y="1538"/>
                    </a:lnTo>
                    <a:lnTo>
                      <a:pt x="969" y="1538"/>
                    </a:lnTo>
                    <a:lnTo>
                      <a:pt x="966" y="1538"/>
                    </a:lnTo>
                    <a:lnTo>
                      <a:pt x="966" y="1540"/>
                    </a:lnTo>
                    <a:lnTo>
                      <a:pt x="966" y="1543"/>
                    </a:lnTo>
                    <a:lnTo>
                      <a:pt x="964" y="1543"/>
                    </a:lnTo>
                    <a:lnTo>
                      <a:pt x="961" y="1543"/>
                    </a:lnTo>
                    <a:lnTo>
                      <a:pt x="961" y="1545"/>
                    </a:lnTo>
                    <a:lnTo>
                      <a:pt x="959" y="1545"/>
                    </a:lnTo>
                    <a:lnTo>
                      <a:pt x="959" y="1548"/>
                    </a:lnTo>
                    <a:lnTo>
                      <a:pt x="956" y="1548"/>
                    </a:lnTo>
                    <a:lnTo>
                      <a:pt x="956" y="1550"/>
                    </a:lnTo>
                    <a:lnTo>
                      <a:pt x="956" y="1552"/>
                    </a:lnTo>
                    <a:lnTo>
                      <a:pt x="956" y="1555"/>
                    </a:lnTo>
                    <a:lnTo>
                      <a:pt x="956" y="1557"/>
                    </a:lnTo>
                    <a:lnTo>
                      <a:pt x="954" y="1557"/>
                    </a:lnTo>
                    <a:lnTo>
                      <a:pt x="951" y="1557"/>
                    </a:lnTo>
                    <a:lnTo>
                      <a:pt x="949" y="1557"/>
                    </a:lnTo>
                    <a:lnTo>
                      <a:pt x="946" y="1560"/>
                    </a:lnTo>
                    <a:lnTo>
                      <a:pt x="944" y="1560"/>
                    </a:lnTo>
                    <a:lnTo>
                      <a:pt x="944" y="1562"/>
                    </a:lnTo>
                    <a:lnTo>
                      <a:pt x="944" y="1565"/>
                    </a:lnTo>
                    <a:lnTo>
                      <a:pt x="944" y="1567"/>
                    </a:lnTo>
                    <a:lnTo>
                      <a:pt x="941" y="1570"/>
                    </a:lnTo>
                    <a:lnTo>
                      <a:pt x="941" y="1572"/>
                    </a:lnTo>
                    <a:lnTo>
                      <a:pt x="944" y="1572"/>
                    </a:lnTo>
                    <a:lnTo>
                      <a:pt x="941" y="1575"/>
                    </a:lnTo>
                    <a:lnTo>
                      <a:pt x="939" y="1575"/>
                    </a:lnTo>
                    <a:lnTo>
                      <a:pt x="939" y="1577"/>
                    </a:lnTo>
                    <a:lnTo>
                      <a:pt x="936" y="1577"/>
                    </a:lnTo>
                    <a:lnTo>
                      <a:pt x="936" y="1580"/>
                    </a:lnTo>
                    <a:lnTo>
                      <a:pt x="934" y="1582"/>
                    </a:lnTo>
                    <a:lnTo>
                      <a:pt x="931" y="1582"/>
                    </a:lnTo>
                    <a:lnTo>
                      <a:pt x="929" y="1582"/>
                    </a:lnTo>
                    <a:lnTo>
                      <a:pt x="926" y="1582"/>
                    </a:lnTo>
                    <a:lnTo>
                      <a:pt x="924" y="1580"/>
                    </a:lnTo>
                    <a:lnTo>
                      <a:pt x="924" y="1577"/>
                    </a:lnTo>
                    <a:lnTo>
                      <a:pt x="922" y="1577"/>
                    </a:lnTo>
                    <a:lnTo>
                      <a:pt x="919" y="1575"/>
                    </a:lnTo>
                    <a:lnTo>
                      <a:pt x="917" y="1575"/>
                    </a:lnTo>
                    <a:lnTo>
                      <a:pt x="914" y="1572"/>
                    </a:lnTo>
                    <a:lnTo>
                      <a:pt x="912" y="1572"/>
                    </a:lnTo>
                    <a:lnTo>
                      <a:pt x="912" y="1570"/>
                    </a:lnTo>
                    <a:lnTo>
                      <a:pt x="909" y="1570"/>
                    </a:lnTo>
                    <a:lnTo>
                      <a:pt x="907" y="1570"/>
                    </a:lnTo>
                    <a:lnTo>
                      <a:pt x="904" y="1570"/>
                    </a:lnTo>
                    <a:lnTo>
                      <a:pt x="904" y="1575"/>
                    </a:lnTo>
                    <a:lnTo>
                      <a:pt x="904" y="1577"/>
                    </a:lnTo>
                    <a:lnTo>
                      <a:pt x="904" y="1580"/>
                    </a:lnTo>
                    <a:lnTo>
                      <a:pt x="907" y="1582"/>
                    </a:lnTo>
                    <a:lnTo>
                      <a:pt x="904" y="1582"/>
                    </a:lnTo>
                    <a:lnTo>
                      <a:pt x="904" y="1585"/>
                    </a:lnTo>
                    <a:lnTo>
                      <a:pt x="902" y="1585"/>
                    </a:lnTo>
                    <a:lnTo>
                      <a:pt x="899" y="1587"/>
                    </a:lnTo>
                    <a:lnTo>
                      <a:pt x="897" y="1587"/>
                    </a:lnTo>
                    <a:lnTo>
                      <a:pt x="897" y="1590"/>
                    </a:lnTo>
                    <a:lnTo>
                      <a:pt x="899" y="1590"/>
                    </a:lnTo>
                    <a:lnTo>
                      <a:pt x="902" y="1592"/>
                    </a:lnTo>
                    <a:lnTo>
                      <a:pt x="904" y="1595"/>
                    </a:lnTo>
                    <a:lnTo>
                      <a:pt x="907" y="1595"/>
                    </a:lnTo>
                    <a:lnTo>
                      <a:pt x="907" y="1597"/>
                    </a:lnTo>
                    <a:lnTo>
                      <a:pt x="909" y="1597"/>
                    </a:lnTo>
                    <a:lnTo>
                      <a:pt x="909" y="1600"/>
                    </a:lnTo>
                    <a:lnTo>
                      <a:pt x="907" y="1600"/>
                    </a:lnTo>
                    <a:lnTo>
                      <a:pt x="907" y="1602"/>
                    </a:lnTo>
                    <a:lnTo>
                      <a:pt x="907" y="1605"/>
                    </a:lnTo>
                    <a:lnTo>
                      <a:pt x="909" y="1605"/>
                    </a:lnTo>
                    <a:lnTo>
                      <a:pt x="909" y="1607"/>
                    </a:lnTo>
                    <a:lnTo>
                      <a:pt x="912" y="1610"/>
                    </a:lnTo>
                    <a:lnTo>
                      <a:pt x="914" y="1612"/>
                    </a:lnTo>
                    <a:lnTo>
                      <a:pt x="914" y="1615"/>
                    </a:lnTo>
                    <a:lnTo>
                      <a:pt x="917" y="1615"/>
                    </a:lnTo>
                    <a:lnTo>
                      <a:pt x="917" y="1617"/>
                    </a:lnTo>
                    <a:lnTo>
                      <a:pt x="917" y="1620"/>
                    </a:lnTo>
                    <a:lnTo>
                      <a:pt x="917" y="1622"/>
                    </a:lnTo>
                    <a:lnTo>
                      <a:pt x="917" y="1625"/>
                    </a:lnTo>
                    <a:lnTo>
                      <a:pt x="919" y="1627"/>
                    </a:lnTo>
                    <a:lnTo>
                      <a:pt x="922" y="1627"/>
                    </a:lnTo>
                    <a:lnTo>
                      <a:pt x="922" y="1629"/>
                    </a:lnTo>
                    <a:lnTo>
                      <a:pt x="922" y="1632"/>
                    </a:lnTo>
                    <a:lnTo>
                      <a:pt x="919" y="1632"/>
                    </a:lnTo>
                    <a:lnTo>
                      <a:pt x="919" y="1634"/>
                    </a:lnTo>
                    <a:lnTo>
                      <a:pt x="919" y="1637"/>
                    </a:lnTo>
                    <a:lnTo>
                      <a:pt x="919" y="1639"/>
                    </a:lnTo>
                    <a:lnTo>
                      <a:pt x="919" y="1642"/>
                    </a:lnTo>
                    <a:lnTo>
                      <a:pt x="922" y="1644"/>
                    </a:lnTo>
                    <a:lnTo>
                      <a:pt x="922" y="1647"/>
                    </a:lnTo>
                    <a:lnTo>
                      <a:pt x="924" y="1647"/>
                    </a:lnTo>
                    <a:lnTo>
                      <a:pt x="926" y="1647"/>
                    </a:lnTo>
                    <a:lnTo>
                      <a:pt x="926" y="1649"/>
                    </a:lnTo>
                    <a:lnTo>
                      <a:pt x="926" y="1652"/>
                    </a:lnTo>
                    <a:lnTo>
                      <a:pt x="926" y="1654"/>
                    </a:lnTo>
                    <a:lnTo>
                      <a:pt x="924" y="1657"/>
                    </a:lnTo>
                    <a:lnTo>
                      <a:pt x="924" y="1659"/>
                    </a:lnTo>
                    <a:lnTo>
                      <a:pt x="924" y="1662"/>
                    </a:lnTo>
                    <a:lnTo>
                      <a:pt x="922" y="1662"/>
                    </a:lnTo>
                    <a:lnTo>
                      <a:pt x="924" y="1664"/>
                    </a:lnTo>
                    <a:lnTo>
                      <a:pt x="924" y="1667"/>
                    </a:lnTo>
                    <a:lnTo>
                      <a:pt x="924" y="1669"/>
                    </a:lnTo>
                    <a:lnTo>
                      <a:pt x="924" y="1672"/>
                    </a:lnTo>
                    <a:lnTo>
                      <a:pt x="924" y="1674"/>
                    </a:lnTo>
                    <a:lnTo>
                      <a:pt x="924" y="1677"/>
                    </a:lnTo>
                    <a:lnTo>
                      <a:pt x="924" y="1679"/>
                    </a:lnTo>
                    <a:lnTo>
                      <a:pt x="926" y="1682"/>
                    </a:lnTo>
                    <a:lnTo>
                      <a:pt x="929" y="1682"/>
                    </a:lnTo>
                    <a:lnTo>
                      <a:pt x="926" y="1684"/>
                    </a:lnTo>
                    <a:lnTo>
                      <a:pt x="926" y="1687"/>
                    </a:lnTo>
                    <a:lnTo>
                      <a:pt x="926" y="1689"/>
                    </a:lnTo>
                    <a:lnTo>
                      <a:pt x="929" y="1689"/>
                    </a:lnTo>
                    <a:lnTo>
                      <a:pt x="929" y="1692"/>
                    </a:lnTo>
                    <a:lnTo>
                      <a:pt x="931" y="1694"/>
                    </a:lnTo>
                    <a:lnTo>
                      <a:pt x="931" y="1697"/>
                    </a:lnTo>
                    <a:lnTo>
                      <a:pt x="934" y="1697"/>
                    </a:lnTo>
                    <a:lnTo>
                      <a:pt x="934" y="1699"/>
                    </a:lnTo>
                    <a:lnTo>
                      <a:pt x="936" y="1702"/>
                    </a:lnTo>
                    <a:lnTo>
                      <a:pt x="936" y="1704"/>
                    </a:lnTo>
                    <a:lnTo>
                      <a:pt x="934" y="1704"/>
                    </a:lnTo>
                    <a:lnTo>
                      <a:pt x="934" y="1706"/>
                    </a:lnTo>
                    <a:lnTo>
                      <a:pt x="931" y="1706"/>
                    </a:lnTo>
                    <a:lnTo>
                      <a:pt x="929" y="1709"/>
                    </a:lnTo>
                    <a:lnTo>
                      <a:pt x="931" y="1709"/>
                    </a:lnTo>
                    <a:lnTo>
                      <a:pt x="931" y="1711"/>
                    </a:lnTo>
                    <a:lnTo>
                      <a:pt x="929" y="1711"/>
                    </a:lnTo>
                    <a:lnTo>
                      <a:pt x="929" y="1714"/>
                    </a:lnTo>
                    <a:lnTo>
                      <a:pt x="931" y="1714"/>
                    </a:lnTo>
                    <a:lnTo>
                      <a:pt x="931" y="1716"/>
                    </a:lnTo>
                    <a:lnTo>
                      <a:pt x="929" y="1716"/>
                    </a:lnTo>
                    <a:lnTo>
                      <a:pt x="929" y="1719"/>
                    </a:lnTo>
                    <a:lnTo>
                      <a:pt x="929" y="1721"/>
                    </a:lnTo>
                    <a:lnTo>
                      <a:pt x="931" y="1721"/>
                    </a:lnTo>
                    <a:lnTo>
                      <a:pt x="931" y="1724"/>
                    </a:lnTo>
                    <a:lnTo>
                      <a:pt x="934" y="1724"/>
                    </a:lnTo>
                    <a:lnTo>
                      <a:pt x="936" y="1726"/>
                    </a:lnTo>
                    <a:lnTo>
                      <a:pt x="936" y="1729"/>
                    </a:lnTo>
                    <a:lnTo>
                      <a:pt x="939" y="1731"/>
                    </a:lnTo>
                    <a:lnTo>
                      <a:pt x="939" y="1734"/>
                    </a:lnTo>
                    <a:lnTo>
                      <a:pt x="939" y="1736"/>
                    </a:lnTo>
                    <a:lnTo>
                      <a:pt x="941" y="1739"/>
                    </a:lnTo>
                    <a:lnTo>
                      <a:pt x="944" y="1739"/>
                    </a:lnTo>
                    <a:lnTo>
                      <a:pt x="946" y="1739"/>
                    </a:lnTo>
                    <a:lnTo>
                      <a:pt x="946" y="1741"/>
                    </a:lnTo>
                    <a:lnTo>
                      <a:pt x="946" y="1744"/>
                    </a:lnTo>
                    <a:lnTo>
                      <a:pt x="949" y="1746"/>
                    </a:lnTo>
                    <a:lnTo>
                      <a:pt x="949" y="1749"/>
                    </a:lnTo>
                    <a:lnTo>
                      <a:pt x="949" y="1751"/>
                    </a:lnTo>
                    <a:lnTo>
                      <a:pt x="949" y="1754"/>
                    </a:lnTo>
                    <a:lnTo>
                      <a:pt x="949" y="1756"/>
                    </a:lnTo>
                    <a:lnTo>
                      <a:pt x="949" y="1759"/>
                    </a:lnTo>
                    <a:lnTo>
                      <a:pt x="951" y="1761"/>
                    </a:lnTo>
                    <a:lnTo>
                      <a:pt x="954" y="1761"/>
                    </a:lnTo>
                    <a:lnTo>
                      <a:pt x="954" y="1764"/>
                    </a:lnTo>
                    <a:lnTo>
                      <a:pt x="956" y="1764"/>
                    </a:lnTo>
                    <a:lnTo>
                      <a:pt x="956" y="1766"/>
                    </a:lnTo>
                    <a:lnTo>
                      <a:pt x="959" y="1766"/>
                    </a:lnTo>
                    <a:lnTo>
                      <a:pt x="961" y="1766"/>
                    </a:lnTo>
                    <a:lnTo>
                      <a:pt x="961" y="1769"/>
                    </a:lnTo>
                    <a:lnTo>
                      <a:pt x="964" y="1766"/>
                    </a:lnTo>
                    <a:lnTo>
                      <a:pt x="964" y="1764"/>
                    </a:lnTo>
                    <a:lnTo>
                      <a:pt x="966" y="1764"/>
                    </a:lnTo>
                    <a:lnTo>
                      <a:pt x="966" y="1766"/>
                    </a:lnTo>
                    <a:lnTo>
                      <a:pt x="969" y="1766"/>
                    </a:lnTo>
                    <a:lnTo>
                      <a:pt x="969" y="1769"/>
                    </a:lnTo>
                    <a:lnTo>
                      <a:pt x="971" y="1769"/>
                    </a:lnTo>
                    <a:lnTo>
                      <a:pt x="974" y="1769"/>
                    </a:lnTo>
                    <a:lnTo>
                      <a:pt x="974" y="1771"/>
                    </a:lnTo>
                    <a:lnTo>
                      <a:pt x="976" y="1771"/>
                    </a:lnTo>
                    <a:lnTo>
                      <a:pt x="981" y="1774"/>
                    </a:lnTo>
                    <a:lnTo>
                      <a:pt x="981" y="1771"/>
                    </a:lnTo>
                    <a:lnTo>
                      <a:pt x="981" y="1769"/>
                    </a:lnTo>
                    <a:lnTo>
                      <a:pt x="984" y="1769"/>
                    </a:lnTo>
                    <a:lnTo>
                      <a:pt x="984" y="1771"/>
                    </a:lnTo>
                    <a:lnTo>
                      <a:pt x="986" y="1774"/>
                    </a:lnTo>
                    <a:lnTo>
                      <a:pt x="986" y="1776"/>
                    </a:lnTo>
                    <a:lnTo>
                      <a:pt x="986" y="1779"/>
                    </a:lnTo>
                    <a:lnTo>
                      <a:pt x="986" y="1781"/>
                    </a:lnTo>
                    <a:lnTo>
                      <a:pt x="986" y="1783"/>
                    </a:lnTo>
                    <a:lnTo>
                      <a:pt x="984" y="1783"/>
                    </a:lnTo>
                    <a:lnTo>
                      <a:pt x="986" y="1783"/>
                    </a:lnTo>
                    <a:lnTo>
                      <a:pt x="986" y="1786"/>
                    </a:lnTo>
                    <a:lnTo>
                      <a:pt x="989" y="1786"/>
                    </a:lnTo>
                    <a:lnTo>
                      <a:pt x="991" y="1788"/>
                    </a:lnTo>
                    <a:lnTo>
                      <a:pt x="994" y="1791"/>
                    </a:lnTo>
                    <a:lnTo>
                      <a:pt x="994" y="1793"/>
                    </a:lnTo>
                    <a:lnTo>
                      <a:pt x="996" y="1793"/>
                    </a:lnTo>
                    <a:lnTo>
                      <a:pt x="996" y="1796"/>
                    </a:lnTo>
                    <a:lnTo>
                      <a:pt x="999" y="1798"/>
                    </a:lnTo>
                    <a:lnTo>
                      <a:pt x="999" y="1801"/>
                    </a:lnTo>
                    <a:lnTo>
                      <a:pt x="1001" y="1801"/>
                    </a:lnTo>
                    <a:lnTo>
                      <a:pt x="1001" y="1803"/>
                    </a:lnTo>
                    <a:lnTo>
                      <a:pt x="1003" y="1803"/>
                    </a:lnTo>
                    <a:lnTo>
                      <a:pt x="1006" y="1806"/>
                    </a:lnTo>
                    <a:lnTo>
                      <a:pt x="1006" y="1808"/>
                    </a:lnTo>
                    <a:lnTo>
                      <a:pt x="1006" y="1811"/>
                    </a:lnTo>
                    <a:lnTo>
                      <a:pt x="1008" y="1811"/>
                    </a:lnTo>
                    <a:lnTo>
                      <a:pt x="1011" y="1811"/>
                    </a:lnTo>
                    <a:lnTo>
                      <a:pt x="1011" y="1813"/>
                    </a:lnTo>
                    <a:lnTo>
                      <a:pt x="1013" y="1813"/>
                    </a:lnTo>
                    <a:lnTo>
                      <a:pt x="1013" y="1816"/>
                    </a:lnTo>
                    <a:lnTo>
                      <a:pt x="1016" y="1816"/>
                    </a:lnTo>
                    <a:lnTo>
                      <a:pt x="1016" y="1818"/>
                    </a:lnTo>
                    <a:lnTo>
                      <a:pt x="1013" y="1821"/>
                    </a:lnTo>
                    <a:lnTo>
                      <a:pt x="1016" y="1823"/>
                    </a:lnTo>
                    <a:lnTo>
                      <a:pt x="1016" y="1826"/>
                    </a:lnTo>
                    <a:lnTo>
                      <a:pt x="1018" y="1828"/>
                    </a:lnTo>
                    <a:lnTo>
                      <a:pt x="1021" y="1828"/>
                    </a:lnTo>
                    <a:lnTo>
                      <a:pt x="1021" y="1831"/>
                    </a:lnTo>
                    <a:lnTo>
                      <a:pt x="1026" y="1833"/>
                    </a:lnTo>
                    <a:lnTo>
                      <a:pt x="1026" y="1836"/>
                    </a:lnTo>
                    <a:lnTo>
                      <a:pt x="1026" y="1838"/>
                    </a:lnTo>
                    <a:lnTo>
                      <a:pt x="1026" y="1841"/>
                    </a:lnTo>
                    <a:lnTo>
                      <a:pt x="1028" y="1841"/>
                    </a:lnTo>
                    <a:lnTo>
                      <a:pt x="1031" y="1843"/>
                    </a:lnTo>
                    <a:lnTo>
                      <a:pt x="1028" y="1843"/>
                    </a:lnTo>
                    <a:lnTo>
                      <a:pt x="1028" y="1846"/>
                    </a:lnTo>
                    <a:lnTo>
                      <a:pt x="1031" y="1846"/>
                    </a:lnTo>
                    <a:lnTo>
                      <a:pt x="1033" y="1848"/>
                    </a:lnTo>
                    <a:lnTo>
                      <a:pt x="1033" y="1851"/>
                    </a:lnTo>
                    <a:lnTo>
                      <a:pt x="1033" y="1853"/>
                    </a:lnTo>
                    <a:lnTo>
                      <a:pt x="1036" y="1853"/>
                    </a:lnTo>
                    <a:lnTo>
                      <a:pt x="1036" y="1856"/>
                    </a:lnTo>
                    <a:lnTo>
                      <a:pt x="1033" y="1856"/>
                    </a:lnTo>
                    <a:lnTo>
                      <a:pt x="1031" y="1856"/>
                    </a:lnTo>
                    <a:lnTo>
                      <a:pt x="1028" y="1858"/>
                    </a:lnTo>
                    <a:lnTo>
                      <a:pt x="1026" y="1858"/>
                    </a:lnTo>
                    <a:lnTo>
                      <a:pt x="1023" y="1858"/>
                    </a:lnTo>
                    <a:lnTo>
                      <a:pt x="1021" y="1861"/>
                    </a:lnTo>
                    <a:lnTo>
                      <a:pt x="1023" y="1863"/>
                    </a:lnTo>
                    <a:lnTo>
                      <a:pt x="1023" y="1865"/>
                    </a:lnTo>
                    <a:lnTo>
                      <a:pt x="1021" y="1868"/>
                    </a:lnTo>
                    <a:lnTo>
                      <a:pt x="1018" y="1870"/>
                    </a:lnTo>
                    <a:lnTo>
                      <a:pt x="1016" y="1870"/>
                    </a:lnTo>
                    <a:lnTo>
                      <a:pt x="1016" y="1873"/>
                    </a:lnTo>
                    <a:lnTo>
                      <a:pt x="1016" y="1875"/>
                    </a:lnTo>
                    <a:lnTo>
                      <a:pt x="1018" y="1878"/>
                    </a:lnTo>
                    <a:lnTo>
                      <a:pt x="1018" y="1880"/>
                    </a:lnTo>
                    <a:lnTo>
                      <a:pt x="1021" y="1880"/>
                    </a:lnTo>
                    <a:lnTo>
                      <a:pt x="1023" y="1883"/>
                    </a:lnTo>
                    <a:lnTo>
                      <a:pt x="1026" y="1885"/>
                    </a:lnTo>
                    <a:lnTo>
                      <a:pt x="1028" y="1888"/>
                    </a:lnTo>
                    <a:lnTo>
                      <a:pt x="1028" y="1890"/>
                    </a:lnTo>
                    <a:lnTo>
                      <a:pt x="1028" y="1893"/>
                    </a:lnTo>
                    <a:lnTo>
                      <a:pt x="1031" y="1893"/>
                    </a:lnTo>
                    <a:lnTo>
                      <a:pt x="1031" y="1898"/>
                    </a:lnTo>
                    <a:lnTo>
                      <a:pt x="1028" y="1900"/>
                    </a:lnTo>
                    <a:lnTo>
                      <a:pt x="1028" y="1903"/>
                    </a:lnTo>
                    <a:lnTo>
                      <a:pt x="1028" y="1908"/>
                    </a:lnTo>
                    <a:lnTo>
                      <a:pt x="1031" y="1913"/>
                    </a:lnTo>
                    <a:lnTo>
                      <a:pt x="1036" y="1915"/>
                    </a:lnTo>
                    <a:lnTo>
                      <a:pt x="1036" y="1918"/>
                    </a:lnTo>
                    <a:lnTo>
                      <a:pt x="1038" y="1923"/>
                    </a:lnTo>
                    <a:lnTo>
                      <a:pt x="1041" y="1928"/>
                    </a:lnTo>
                    <a:lnTo>
                      <a:pt x="1041" y="1933"/>
                    </a:lnTo>
                    <a:lnTo>
                      <a:pt x="1041" y="1938"/>
                    </a:lnTo>
                    <a:lnTo>
                      <a:pt x="1046" y="1942"/>
                    </a:lnTo>
                    <a:lnTo>
                      <a:pt x="1046" y="1947"/>
                    </a:lnTo>
                    <a:lnTo>
                      <a:pt x="1046" y="1952"/>
                    </a:lnTo>
                    <a:lnTo>
                      <a:pt x="1046" y="1957"/>
                    </a:lnTo>
                    <a:lnTo>
                      <a:pt x="1043" y="1960"/>
                    </a:lnTo>
                    <a:lnTo>
                      <a:pt x="1043" y="1965"/>
                    </a:lnTo>
                    <a:lnTo>
                      <a:pt x="1043" y="1970"/>
                    </a:lnTo>
                    <a:lnTo>
                      <a:pt x="1041" y="1985"/>
                    </a:lnTo>
                    <a:lnTo>
                      <a:pt x="1038" y="1990"/>
                    </a:lnTo>
                    <a:lnTo>
                      <a:pt x="1036" y="1990"/>
                    </a:lnTo>
                    <a:lnTo>
                      <a:pt x="1033" y="1992"/>
                    </a:lnTo>
                    <a:lnTo>
                      <a:pt x="1031" y="1995"/>
                    </a:lnTo>
                    <a:lnTo>
                      <a:pt x="1028" y="1995"/>
                    </a:lnTo>
                    <a:lnTo>
                      <a:pt x="1021" y="1995"/>
                    </a:lnTo>
                    <a:lnTo>
                      <a:pt x="1016" y="1995"/>
                    </a:lnTo>
                    <a:lnTo>
                      <a:pt x="1013" y="1992"/>
                    </a:lnTo>
                    <a:lnTo>
                      <a:pt x="1008" y="1990"/>
                    </a:lnTo>
                    <a:lnTo>
                      <a:pt x="1008" y="1987"/>
                    </a:lnTo>
                    <a:lnTo>
                      <a:pt x="1006" y="1987"/>
                    </a:lnTo>
                    <a:lnTo>
                      <a:pt x="1003" y="1985"/>
                    </a:lnTo>
                    <a:lnTo>
                      <a:pt x="1001" y="1982"/>
                    </a:lnTo>
                    <a:lnTo>
                      <a:pt x="996" y="1982"/>
                    </a:lnTo>
                    <a:lnTo>
                      <a:pt x="996" y="1980"/>
                    </a:lnTo>
                    <a:lnTo>
                      <a:pt x="994" y="1980"/>
                    </a:lnTo>
                    <a:lnTo>
                      <a:pt x="991" y="1980"/>
                    </a:lnTo>
                    <a:lnTo>
                      <a:pt x="989" y="1980"/>
                    </a:lnTo>
                    <a:lnTo>
                      <a:pt x="986" y="1980"/>
                    </a:lnTo>
                    <a:lnTo>
                      <a:pt x="984" y="1980"/>
                    </a:lnTo>
                    <a:lnTo>
                      <a:pt x="979" y="1980"/>
                    </a:lnTo>
                    <a:lnTo>
                      <a:pt x="974" y="1980"/>
                    </a:lnTo>
                    <a:lnTo>
                      <a:pt x="969" y="1977"/>
                    </a:lnTo>
                    <a:lnTo>
                      <a:pt x="966" y="1977"/>
                    </a:lnTo>
                    <a:lnTo>
                      <a:pt x="964" y="1977"/>
                    </a:lnTo>
                    <a:lnTo>
                      <a:pt x="961" y="1977"/>
                    </a:lnTo>
                    <a:lnTo>
                      <a:pt x="959" y="1980"/>
                    </a:lnTo>
                    <a:lnTo>
                      <a:pt x="954" y="1980"/>
                    </a:lnTo>
                    <a:lnTo>
                      <a:pt x="939" y="1977"/>
                    </a:lnTo>
                    <a:lnTo>
                      <a:pt x="924" y="1980"/>
                    </a:lnTo>
                    <a:lnTo>
                      <a:pt x="917" y="1982"/>
                    </a:lnTo>
                    <a:lnTo>
                      <a:pt x="892" y="1995"/>
                    </a:lnTo>
                    <a:lnTo>
                      <a:pt x="869" y="2015"/>
                    </a:lnTo>
                    <a:lnTo>
                      <a:pt x="867" y="2015"/>
                    </a:lnTo>
                    <a:lnTo>
                      <a:pt x="859" y="2017"/>
                    </a:lnTo>
                    <a:lnTo>
                      <a:pt x="859" y="2019"/>
                    </a:lnTo>
                    <a:lnTo>
                      <a:pt x="854" y="2019"/>
                    </a:lnTo>
                    <a:lnTo>
                      <a:pt x="852" y="2019"/>
                    </a:lnTo>
                    <a:lnTo>
                      <a:pt x="849" y="2022"/>
                    </a:lnTo>
                    <a:lnTo>
                      <a:pt x="842" y="2019"/>
                    </a:lnTo>
                    <a:lnTo>
                      <a:pt x="825" y="2022"/>
                    </a:lnTo>
                    <a:lnTo>
                      <a:pt x="822" y="2024"/>
                    </a:lnTo>
                    <a:lnTo>
                      <a:pt x="820" y="2024"/>
                    </a:lnTo>
                    <a:lnTo>
                      <a:pt x="820" y="2027"/>
                    </a:lnTo>
                    <a:lnTo>
                      <a:pt x="817" y="2027"/>
                    </a:lnTo>
                    <a:lnTo>
                      <a:pt x="815" y="2027"/>
                    </a:lnTo>
                    <a:lnTo>
                      <a:pt x="815" y="2029"/>
                    </a:lnTo>
                    <a:lnTo>
                      <a:pt x="812" y="2029"/>
                    </a:lnTo>
                    <a:lnTo>
                      <a:pt x="810" y="2029"/>
                    </a:lnTo>
                    <a:lnTo>
                      <a:pt x="810" y="2032"/>
                    </a:lnTo>
                    <a:lnTo>
                      <a:pt x="807" y="2032"/>
                    </a:lnTo>
                    <a:lnTo>
                      <a:pt x="807" y="2034"/>
                    </a:lnTo>
                    <a:lnTo>
                      <a:pt x="805" y="2034"/>
                    </a:lnTo>
                    <a:lnTo>
                      <a:pt x="805" y="2037"/>
                    </a:lnTo>
                    <a:lnTo>
                      <a:pt x="805" y="2039"/>
                    </a:lnTo>
                    <a:lnTo>
                      <a:pt x="802" y="2039"/>
                    </a:lnTo>
                    <a:lnTo>
                      <a:pt x="802" y="2042"/>
                    </a:lnTo>
                    <a:lnTo>
                      <a:pt x="802" y="2044"/>
                    </a:lnTo>
                    <a:lnTo>
                      <a:pt x="800" y="2044"/>
                    </a:lnTo>
                    <a:lnTo>
                      <a:pt x="800" y="2047"/>
                    </a:lnTo>
                    <a:lnTo>
                      <a:pt x="800" y="2049"/>
                    </a:lnTo>
                    <a:lnTo>
                      <a:pt x="800" y="2052"/>
                    </a:lnTo>
                    <a:lnTo>
                      <a:pt x="797" y="2052"/>
                    </a:lnTo>
                    <a:lnTo>
                      <a:pt x="797" y="2054"/>
                    </a:lnTo>
                    <a:lnTo>
                      <a:pt x="797" y="2057"/>
                    </a:lnTo>
                    <a:lnTo>
                      <a:pt x="797" y="2059"/>
                    </a:lnTo>
                    <a:lnTo>
                      <a:pt x="797" y="2062"/>
                    </a:lnTo>
                    <a:lnTo>
                      <a:pt x="800" y="2062"/>
                    </a:lnTo>
                    <a:lnTo>
                      <a:pt x="800" y="2064"/>
                    </a:lnTo>
                    <a:lnTo>
                      <a:pt x="800" y="2067"/>
                    </a:lnTo>
                    <a:lnTo>
                      <a:pt x="800" y="2069"/>
                    </a:lnTo>
                    <a:lnTo>
                      <a:pt x="800" y="2072"/>
                    </a:lnTo>
                    <a:lnTo>
                      <a:pt x="802" y="2072"/>
                    </a:lnTo>
                    <a:lnTo>
                      <a:pt x="802" y="2074"/>
                    </a:lnTo>
                    <a:lnTo>
                      <a:pt x="802" y="2077"/>
                    </a:lnTo>
                    <a:lnTo>
                      <a:pt x="800" y="2077"/>
                    </a:lnTo>
                    <a:lnTo>
                      <a:pt x="800" y="2079"/>
                    </a:lnTo>
                    <a:lnTo>
                      <a:pt x="800" y="2082"/>
                    </a:lnTo>
                    <a:lnTo>
                      <a:pt x="797" y="2084"/>
                    </a:lnTo>
                    <a:lnTo>
                      <a:pt x="797" y="2087"/>
                    </a:lnTo>
                    <a:lnTo>
                      <a:pt x="795" y="2087"/>
                    </a:lnTo>
                    <a:lnTo>
                      <a:pt x="795" y="2089"/>
                    </a:lnTo>
                    <a:lnTo>
                      <a:pt x="795" y="2092"/>
                    </a:lnTo>
                    <a:lnTo>
                      <a:pt x="792" y="2092"/>
                    </a:lnTo>
                    <a:lnTo>
                      <a:pt x="792" y="2094"/>
                    </a:lnTo>
                    <a:lnTo>
                      <a:pt x="792" y="2097"/>
                    </a:lnTo>
                    <a:lnTo>
                      <a:pt x="792" y="2099"/>
                    </a:lnTo>
                    <a:lnTo>
                      <a:pt x="790" y="2099"/>
                    </a:lnTo>
                    <a:lnTo>
                      <a:pt x="790" y="2101"/>
                    </a:lnTo>
                    <a:lnTo>
                      <a:pt x="790" y="2104"/>
                    </a:lnTo>
                    <a:lnTo>
                      <a:pt x="787" y="2104"/>
                    </a:lnTo>
                    <a:lnTo>
                      <a:pt x="787" y="2106"/>
                    </a:lnTo>
                    <a:lnTo>
                      <a:pt x="787" y="2109"/>
                    </a:lnTo>
                    <a:lnTo>
                      <a:pt x="785" y="2109"/>
                    </a:lnTo>
                    <a:lnTo>
                      <a:pt x="785" y="2111"/>
                    </a:lnTo>
                    <a:lnTo>
                      <a:pt x="785" y="2114"/>
                    </a:lnTo>
                    <a:lnTo>
                      <a:pt x="782" y="2114"/>
                    </a:lnTo>
                    <a:lnTo>
                      <a:pt x="782" y="2116"/>
                    </a:lnTo>
                    <a:lnTo>
                      <a:pt x="780" y="2116"/>
                    </a:lnTo>
                    <a:lnTo>
                      <a:pt x="780" y="2119"/>
                    </a:lnTo>
                    <a:lnTo>
                      <a:pt x="777" y="2119"/>
                    </a:lnTo>
                    <a:lnTo>
                      <a:pt x="775" y="2119"/>
                    </a:lnTo>
                    <a:lnTo>
                      <a:pt x="772" y="2121"/>
                    </a:lnTo>
                    <a:lnTo>
                      <a:pt x="770" y="2121"/>
                    </a:lnTo>
                    <a:lnTo>
                      <a:pt x="770" y="2124"/>
                    </a:lnTo>
                    <a:lnTo>
                      <a:pt x="767" y="2124"/>
                    </a:lnTo>
                    <a:lnTo>
                      <a:pt x="765" y="2124"/>
                    </a:lnTo>
                    <a:lnTo>
                      <a:pt x="765" y="2126"/>
                    </a:lnTo>
                    <a:lnTo>
                      <a:pt x="767" y="2126"/>
                    </a:lnTo>
                    <a:lnTo>
                      <a:pt x="767" y="2129"/>
                    </a:lnTo>
                    <a:lnTo>
                      <a:pt x="770" y="2129"/>
                    </a:lnTo>
                    <a:lnTo>
                      <a:pt x="770" y="2131"/>
                    </a:lnTo>
                    <a:lnTo>
                      <a:pt x="772" y="2131"/>
                    </a:lnTo>
                    <a:lnTo>
                      <a:pt x="772" y="2134"/>
                    </a:lnTo>
                    <a:lnTo>
                      <a:pt x="772" y="2136"/>
                    </a:lnTo>
                    <a:lnTo>
                      <a:pt x="775" y="2136"/>
                    </a:lnTo>
                    <a:lnTo>
                      <a:pt x="775" y="2139"/>
                    </a:lnTo>
                    <a:lnTo>
                      <a:pt x="777" y="2139"/>
                    </a:lnTo>
                    <a:lnTo>
                      <a:pt x="777" y="2141"/>
                    </a:lnTo>
                    <a:lnTo>
                      <a:pt x="780" y="2144"/>
                    </a:lnTo>
                    <a:lnTo>
                      <a:pt x="780" y="2146"/>
                    </a:lnTo>
                    <a:lnTo>
                      <a:pt x="780" y="2149"/>
                    </a:lnTo>
                    <a:lnTo>
                      <a:pt x="780" y="2151"/>
                    </a:lnTo>
                    <a:lnTo>
                      <a:pt x="777" y="2151"/>
                    </a:lnTo>
                    <a:lnTo>
                      <a:pt x="777" y="2154"/>
                    </a:lnTo>
                    <a:lnTo>
                      <a:pt x="777" y="2156"/>
                    </a:lnTo>
                    <a:lnTo>
                      <a:pt x="777" y="2159"/>
                    </a:lnTo>
                    <a:lnTo>
                      <a:pt x="777" y="2161"/>
                    </a:lnTo>
                    <a:lnTo>
                      <a:pt x="780" y="2161"/>
                    </a:lnTo>
                    <a:lnTo>
                      <a:pt x="780" y="2164"/>
                    </a:lnTo>
                    <a:lnTo>
                      <a:pt x="782" y="2164"/>
                    </a:lnTo>
                    <a:lnTo>
                      <a:pt x="782" y="2166"/>
                    </a:lnTo>
                    <a:lnTo>
                      <a:pt x="785" y="2166"/>
                    </a:lnTo>
                    <a:lnTo>
                      <a:pt x="785" y="2169"/>
                    </a:lnTo>
                    <a:lnTo>
                      <a:pt x="787" y="2169"/>
                    </a:lnTo>
                    <a:lnTo>
                      <a:pt x="787" y="2171"/>
                    </a:lnTo>
                    <a:lnTo>
                      <a:pt x="790" y="2171"/>
                    </a:lnTo>
                    <a:lnTo>
                      <a:pt x="790" y="2174"/>
                    </a:lnTo>
                    <a:lnTo>
                      <a:pt x="792" y="2174"/>
                    </a:lnTo>
                    <a:lnTo>
                      <a:pt x="795" y="2174"/>
                    </a:lnTo>
                    <a:lnTo>
                      <a:pt x="795" y="2176"/>
                    </a:lnTo>
                    <a:lnTo>
                      <a:pt x="797" y="2176"/>
                    </a:lnTo>
                    <a:lnTo>
                      <a:pt x="800" y="2176"/>
                    </a:lnTo>
                    <a:lnTo>
                      <a:pt x="800" y="2178"/>
                    </a:lnTo>
                    <a:lnTo>
                      <a:pt x="802" y="2178"/>
                    </a:lnTo>
                    <a:lnTo>
                      <a:pt x="805" y="2178"/>
                    </a:lnTo>
                    <a:lnTo>
                      <a:pt x="805" y="2181"/>
                    </a:lnTo>
                    <a:lnTo>
                      <a:pt x="807" y="2181"/>
                    </a:lnTo>
                    <a:lnTo>
                      <a:pt x="807" y="2183"/>
                    </a:lnTo>
                    <a:lnTo>
                      <a:pt x="807" y="2186"/>
                    </a:lnTo>
                    <a:lnTo>
                      <a:pt x="807" y="2188"/>
                    </a:lnTo>
                    <a:lnTo>
                      <a:pt x="807" y="2191"/>
                    </a:lnTo>
                    <a:lnTo>
                      <a:pt x="805" y="2191"/>
                    </a:lnTo>
                    <a:lnTo>
                      <a:pt x="805" y="2193"/>
                    </a:lnTo>
                    <a:lnTo>
                      <a:pt x="807" y="2193"/>
                    </a:lnTo>
                    <a:lnTo>
                      <a:pt x="807" y="2196"/>
                    </a:lnTo>
                    <a:lnTo>
                      <a:pt x="807" y="2198"/>
                    </a:lnTo>
                    <a:lnTo>
                      <a:pt x="810" y="2198"/>
                    </a:lnTo>
                    <a:lnTo>
                      <a:pt x="810" y="2201"/>
                    </a:lnTo>
                    <a:lnTo>
                      <a:pt x="810" y="2203"/>
                    </a:lnTo>
                    <a:lnTo>
                      <a:pt x="812" y="2203"/>
                    </a:lnTo>
                    <a:lnTo>
                      <a:pt x="812" y="2206"/>
                    </a:lnTo>
                    <a:lnTo>
                      <a:pt x="815" y="2206"/>
                    </a:lnTo>
                    <a:lnTo>
                      <a:pt x="815" y="2208"/>
                    </a:lnTo>
                    <a:lnTo>
                      <a:pt x="817" y="2208"/>
                    </a:lnTo>
                    <a:lnTo>
                      <a:pt x="820" y="2208"/>
                    </a:lnTo>
                    <a:lnTo>
                      <a:pt x="820" y="2211"/>
                    </a:lnTo>
                    <a:lnTo>
                      <a:pt x="822" y="2211"/>
                    </a:lnTo>
                    <a:lnTo>
                      <a:pt x="825" y="2211"/>
                    </a:lnTo>
                    <a:lnTo>
                      <a:pt x="827" y="2213"/>
                    </a:lnTo>
                    <a:lnTo>
                      <a:pt x="830" y="2213"/>
                    </a:lnTo>
                    <a:lnTo>
                      <a:pt x="832" y="2213"/>
                    </a:lnTo>
                    <a:lnTo>
                      <a:pt x="835" y="2213"/>
                    </a:lnTo>
                    <a:lnTo>
                      <a:pt x="837" y="2213"/>
                    </a:lnTo>
                    <a:lnTo>
                      <a:pt x="837" y="2216"/>
                    </a:lnTo>
                    <a:lnTo>
                      <a:pt x="840" y="2216"/>
                    </a:lnTo>
                    <a:lnTo>
                      <a:pt x="842" y="2216"/>
                    </a:lnTo>
                    <a:lnTo>
                      <a:pt x="844" y="2216"/>
                    </a:lnTo>
                    <a:lnTo>
                      <a:pt x="844" y="2213"/>
                    </a:lnTo>
                    <a:lnTo>
                      <a:pt x="847" y="2213"/>
                    </a:lnTo>
                    <a:lnTo>
                      <a:pt x="849" y="2213"/>
                    </a:lnTo>
                    <a:lnTo>
                      <a:pt x="849" y="2216"/>
                    </a:lnTo>
                    <a:lnTo>
                      <a:pt x="849" y="2218"/>
                    </a:lnTo>
                    <a:lnTo>
                      <a:pt x="847" y="2218"/>
                    </a:lnTo>
                    <a:lnTo>
                      <a:pt x="847" y="2221"/>
                    </a:lnTo>
                    <a:lnTo>
                      <a:pt x="847" y="2223"/>
                    </a:lnTo>
                    <a:lnTo>
                      <a:pt x="847" y="2226"/>
                    </a:lnTo>
                    <a:lnTo>
                      <a:pt x="844" y="2226"/>
                    </a:lnTo>
                    <a:lnTo>
                      <a:pt x="847" y="2228"/>
                    </a:lnTo>
                    <a:lnTo>
                      <a:pt x="847" y="2231"/>
                    </a:lnTo>
                    <a:lnTo>
                      <a:pt x="847" y="2233"/>
                    </a:lnTo>
                    <a:lnTo>
                      <a:pt x="847" y="2236"/>
                    </a:lnTo>
                    <a:lnTo>
                      <a:pt x="844" y="2238"/>
                    </a:lnTo>
                    <a:lnTo>
                      <a:pt x="844" y="2241"/>
                    </a:lnTo>
                    <a:lnTo>
                      <a:pt x="844" y="2243"/>
                    </a:lnTo>
                    <a:lnTo>
                      <a:pt x="842" y="2243"/>
                    </a:lnTo>
                    <a:lnTo>
                      <a:pt x="842" y="2246"/>
                    </a:lnTo>
                    <a:lnTo>
                      <a:pt x="840" y="2246"/>
                    </a:lnTo>
                    <a:lnTo>
                      <a:pt x="840" y="2248"/>
                    </a:lnTo>
                    <a:lnTo>
                      <a:pt x="842" y="2248"/>
                    </a:lnTo>
                    <a:lnTo>
                      <a:pt x="842" y="2251"/>
                    </a:lnTo>
                    <a:lnTo>
                      <a:pt x="844" y="2251"/>
                    </a:lnTo>
                    <a:lnTo>
                      <a:pt x="844" y="2253"/>
                    </a:lnTo>
                    <a:lnTo>
                      <a:pt x="847" y="2253"/>
                    </a:lnTo>
                    <a:lnTo>
                      <a:pt x="849" y="2253"/>
                    </a:lnTo>
                    <a:lnTo>
                      <a:pt x="852" y="2253"/>
                    </a:lnTo>
                    <a:lnTo>
                      <a:pt x="852" y="2255"/>
                    </a:lnTo>
                    <a:lnTo>
                      <a:pt x="854" y="2255"/>
                    </a:lnTo>
                    <a:lnTo>
                      <a:pt x="857" y="2255"/>
                    </a:lnTo>
                    <a:lnTo>
                      <a:pt x="859" y="2255"/>
                    </a:lnTo>
                    <a:lnTo>
                      <a:pt x="859" y="2258"/>
                    </a:lnTo>
                    <a:lnTo>
                      <a:pt x="862" y="2258"/>
                    </a:lnTo>
                    <a:lnTo>
                      <a:pt x="864" y="2258"/>
                    </a:lnTo>
                    <a:lnTo>
                      <a:pt x="864" y="2260"/>
                    </a:lnTo>
                    <a:lnTo>
                      <a:pt x="864" y="2263"/>
                    </a:lnTo>
                    <a:lnTo>
                      <a:pt x="864" y="2265"/>
                    </a:lnTo>
                    <a:lnTo>
                      <a:pt x="867" y="2265"/>
                    </a:lnTo>
                    <a:lnTo>
                      <a:pt x="867" y="2268"/>
                    </a:lnTo>
                    <a:lnTo>
                      <a:pt x="867" y="2270"/>
                    </a:lnTo>
                    <a:lnTo>
                      <a:pt x="864" y="2273"/>
                    </a:lnTo>
                    <a:lnTo>
                      <a:pt x="864" y="2275"/>
                    </a:lnTo>
                    <a:lnTo>
                      <a:pt x="862" y="2275"/>
                    </a:lnTo>
                    <a:lnTo>
                      <a:pt x="862" y="2278"/>
                    </a:lnTo>
                    <a:lnTo>
                      <a:pt x="862" y="2280"/>
                    </a:lnTo>
                    <a:lnTo>
                      <a:pt x="862" y="2283"/>
                    </a:lnTo>
                    <a:lnTo>
                      <a:pt x="864" y="2283"/>
                    </a:lnTo>
                    <a:lnTo>
                      <a:pt x="864" y="2285"/>
                    </a:lnTo>
                    <a:lnTo>
                      <a:pt x="864" y="2288"/>
                    </a:lnTo>
                    <a:lnTo>
                      <a:pt x="867" y="2288"/>
                    </a:lnTo>
                    <a:lnTo>
                      <a:pt x="867" y="2290"/>
                    </a:lnTo>
                    <a:lnTo>
                      <a:pt x="867" y="2293"/>
                    </a:lnTo>
                    <a:lnTo>
                      <a:pt x="867" y="2295"/>
                    </a:lnTo>
                    <a:lnTo>
                      <a:pt x="867" y="2298"/>
                    </a:lnTo>
                    <a:lnTo>
                      <a:pt x="864" y="2298"/>
                    </a:lnTo>
                    <a:lnTo>
                      <a:pt x="864" y="2300"/>
                    </a:lnTo>
                    <a:lnTo>
                      <a:pt x="862" y="2303"/>
                    </a:lnTo>
                    <a:lnTo>
                      <a:pt x="859" y="2305"/>
                    </a:lnTo>
                    <a:lnTo>
                      <a:pt x="857" y="2305"/>
                    </a:lnTo>
                    <a:lnTo>
                      <a:pt x="857" y="2308"/>
                    </a:lnTo>
                    <a:lnTo>
                      <a:pt x="854" y="2308"/>
                    </a:lnTo>
                    <a:lnTo>
                      <a:pt x="852" y="2310"/>
                    </a:lnTo>
                    <a:lnTo>
                      <a:pt x="849" y="2310"/>
                    </a:lnTo>
                    <a:lnTo>
                      <a:pt x="847" y="2310"/>
                    </a:lnTo>
                    <a:lnTo>
                      <a:pt x="847" y="2313"/>
                    </a:lnTo>
                    <a:lnTo>
                      <a:pt x="844" y="2313"/>
                    </a:lnTo>
                    <a:lnTo>
                      <a:pt x="842" y="2313"/>
                    </a:lnTo>
                    <a:lnTo>
                      <a:pt x="842" y="2315"/>
                    </a:lnTo>
                    <a:lnTo>
                      <a:pt x="840" y="2315"/>
                    </a:lnTo>
                    <a:lnTo>
                      <a:pt x="840" y="2318"/>
                    </a:lnTo>
                    <a:lnTo>
                      <a:pt x="837" y="2320"/>
                    </a:lnTo>
                    <a:lnTo>
                      <a:pt x="835" y="2320"/>
                    </a:lnTo>
                    <a:lnTo>
                      <a:pt x="835" y="2323"/>
                    </a:lnTo>
                    <a:lnTo>
                      <a:pt x="832" y="2323"/>
                    </a:lnTo>
                    <a:lnTo>
                      <a:pt x="832" y="2325"/>
                    </a:lnTo>
                    <a:lnTo>
                      <a:pt x="832" y="2328"/>
                    </a:lnTo>
                    <a:lnTo>
                      <a:pt x="830" y="2328"/>
                    </a:lnTo>
                    <a:lnTo>
                      <a:pt x="830" y="2330"/>
                    </a:lnTo>
                    <a:lnTo>
                      <a:pt x="827" y="2330"/>
                    </a:lnTo>
                    <a:lnTo>
                      <a:pt x="827" y="2333"/>
                    </a:lnTo>
                    <a:lnTo>
                      <a:pt x="825" y="2333"/>
                    </a:lnTo>
                    <a:lnTo>
                      <a:pt x="825" y="2335"/>
                    </a:lnTo>
                    <a:lnTo>
                      <a:pt x="822" y="2335"/>
                    </a:lnTo>
                    <a:lnTo>
                      <a:pt x="822" y="2337"/>
                    </a:lnTo>
                    <a:lnTo>
                      <a:pt x="822" y="2340"/>
                    </a:lnTo>
                    <a:lnTo>
                      <a:pt x="820" y="2340"/>
                    </a:lnTo>
                    <a:lnTo>
                      <a:pt x="820" y="2342"/>
                    </a:lnTo>
                    <a:lnTo>
                      <a:pt x="820" y="2345"/>
                    </a:lnTo>
                    <a:lnTo>
                      <a:pt x="817" y="2347"/>
                    </a:lnTo>
                    <a:lnTo>
                      <a:pt x="817" y="2350"/>
                    </a:lnTo>
                    <a:lnTo>
                      <a:pt x="820" y="2350"/>
                    </a:lnTo>
                    <a:lnTo>
                      <a:pt x="820" y="2352"/>
                    </a:lnTo>
                    <a:lnTo>
                      <a:pt x="820" y="2355"/>
                    </a:lnTo>
                    <a:lnTo>
                      <a:pt x="822" y="2357"/>
                    </a:lnTo>
                    <a:lnTo>
                      <a:pt x="820" y="2357"/>
                    </a:lnTo>
                    <a:lnTo>
                      <a:pt x="817" y="2357"/>
                    </a:lnTo>
                    <a:lnTo>
                      <a:pt x="815" y="2357"/>
                    </a:lnTo>
                    <a:lnTo>
                      <a:pt x="812" y="2357"/>
                    </a:lnTo>
                    <a:lnTo>
                      <a:pt x="810" y="2357"/>
                    </a:lnTo>
                    <a:lnTo>
                      <a:pt x="807" y="2357"/>
                    </a:lnTo>
                    <a:lnTo>
                      <a:pt x="805" y="2357"/>
                    </a:lnTo>
                    <a:lnTo>
                      <a:pt x="802" y="2357"/>
                    </a:lnTo>
                    <a:lnTo>
                      <a:pt x="800" y="2357"/>
                    </a:lnTo>
                    <a:lnTo>
                      <a:pt x="797" y="2357"/>
                    </a:lnTo>
                    <a:lnTo>
                      <a:pt x="795" y="2357"/>
                    </a:lnTo>
                    <a:lnTo>
                      <a:pt x="792" y="2357"/>
                    </a:lnTo>
                    <a:lnTo>
                      <a:pt x="790" y="2357"/>
                    </a:lnTo>
                    <a:lnTo>
                      <a:pt x="787" y="2357"/>
                    </a:lnTo>
                    <a:lnTo>
                      <a:pt x="785" y="2357"/>
                    </a:lnTo>
                    <a:lnTo>
                      <a:pt x="782" y="2357"/>
                    </a:lnTo>
                    <a:lnTo>
                      <a:pt x="780" y="2357"/>
                    </a:lnTo>
                    <a:lnTo>
                      <a:pt x="777" y="2357"/>
                    </a:lnTo>
                    <a:lnTo>
                      <a:pt x="775" y="2355"/>
                    </a:lnTo>
                    <a:lnTo>
                      <a:pt x="772" y="2355"/>
                    </a:lnTo>
                    <a:lnTo>
                      <a:pt x="770" y="2355"/>
                    </a:lnTo>
                    <a:lnTo>
                      <a:pt x="767" y="2355"/>
                    </a:lnTo>
                    <a:lnTo>
                      <a:pt x="765" y="2355"/>
                    </a:lnTo>
                    <a:lnTo>
                      <a:pt x="763" y="2355"/>
                    </a:lnTo>
                    <a:lnTo>
                      <a:pt x="760" y="2355"/>
                    </a:lnTo>
                    <a:lnTo>
                      <a:pt x="758" y="2355"/>
                    </a:lnTo>
                    <a:lnTo>
                      <a:pt x="758" y="2352"/>
                    </a:lnTo>
                    <a:lnTo>
                      <a:pt x="755" y="2352"/>
                    </a:lnTo>
                    <a:lnTo>
                      <a:pt x="753" y="2352"/>
                    </a:lnTo>
                    <a:lnTo>
                      <a:pt x="750" y="2352"/>
                    </a:lnTo>
                    <a:lnTo>
                      <a:pt x="748" y="2352"/>
                    </a:lnTo>
                    <a:lnTo>
                      <a:pt x="745" y="2352"/>
                    </a:lnTo>
                    <a:lnTo>
                      <a:pt x="743" y="2352"/>
                    </a:lnTo>
                    <a:lnTo>
                      <a:pt x="740" y="2352"/>
                    </a:lnTo>
                    <a:lnTo>
                      <a:pt x="738" y="2352"/>
                    </a:lnTo>
                    <a:lnTo>
                      <a:pt x="735" y="2352"/>
                    </a:lnTo>
                    <a:lnTo>
                      <a:pt x="733" y="2352"/>
                    </a:lnTo>
                    <a:lnTo>
                      <a:pt x="730" y="2352"/>
                    </a:lnTo>
                    <a:lnTo>
                      <a:pt x="728" y="2350"/>
                    </a:lnTo>
                    <a:lnTo>
                      <a:pt x="725" y="2350"/>
                    </a:lnTo>
                    <a:lnTo>
                      <a:pt x="723" y="2347"/>
                    </a:lnTo>
                    <a:lnTo>
                      <a:pt x="720" y="2347"/>
                    </a:lnTo>
                    <a:lnTo>
                      <a:pt x="718" y="2347"/>
                    </a:lnTo>
                    <a:lnTo>
                      <a:pt x="715" y="2347"/>
                    </a:lnTo>
                    <a:lnTo>
                      <a:pt x="713" y="2347"/>
                    </a:lnTo>
                    <a:lnTo>
                      <a:pt x="710" y="2347"/>
                    </a:lnTo>
                    <a:lnTo>
                      <a:pt x="708" y="2345"/>
                    </a:lnTo>
                    <a:lnTo>
                      <a:pt x="705" y="2345"/>
                    </a:lnTo>
                    <a:lnTo>
                      <a:pt x="703" y="2345"/>
                    </a:lnTo>
                    <a:lnTo>
                      <a:pt x="700" y="2345"/>
                    </a:lnTo>
                    <a:lnTo>
                      <a:pt x="698" y="2345"/>
                    </a:lnTo>
                    <a:lnTo>
                      <a:pt x="695" y="2345"/>
                    </a:lnTo>
                    <a:lnTo>
                      <a:pt x="693" y="2345"/>
                    </a:lnTo>
                    <a:lnTo>
                      <a:pt x="690" y="2345"/>
                    </a:lnTo>
                    <a:lnTo>
                      <a:pt x="688" y="2345"/>
                    </a:lnTo>
                    <a:lnTo>
                      <a:pt x="688" y="2347"/>
                    </a:lnTo>
                    <a:lnTo>
                      <a:pt x="686" y="2347"/>
                    </a:lnTo>
                    <a:lnTo>
                      <a:pt x="683" y="2350"/>
                    </a:lnTo>
                    <a:lnTo>
                      <a:pt x="681" y="2350"/>
                    </a:lnTo>
                    <a:lnTo>
                      <a:pt x="681" y="2352"/>
                    </a:lnTo>
                    <a:lnTo>
                      <a:pt x="678" y="2352"/>
                    </a:lnTo>
                    <a:lnTo>
                      <a:pt x="676" y="2352"/>
                    </a:lnTo>
                    <a:lnTo>
                      <a:pt x="673" y="2355"/>
                    </a:lnTo>
                    <a:lnTo>
                      <a:pt x="671" y="2355"/>
                    </a:lnTo>
                    <a:lnTo>
                      <a:pt x="671" y="2357"/>
                    </a:lnTo>
                    <a:lnTo>
                      <a:pt x="668" y="2357"/>
                    </a:lnTo>
                    <a:lnTo>
                      <a:pt x="668" y="2360"/>
                    </a:lnTo>
                    <a:lnTo>
                      <a:pt x="666" y="2360"/>
                    </a:lnTo>
                    <a:lnTo>
                      <a:pt x="663" y="2360"/>
                    </a:lnTo>
                    <a:lnTo>
                      <a:pt x="663" y="2362"/>
                    </a:lnTo>
                    <a:lnTo>
                      <a:pt x="661" y="2362"/>
                    </a:lnTo>
                    <a:lnTo>
                      <a:pt x="658" y="2362"/>
                    </a:lnTo>
                    <a:lnTo>
                      <a:pt x="656" y="2362"/>
                    </a:lnTo>
                    <a:lnTo>
                      <a:pt x="653" y="2362"/>
                    </a:lnTo>
                    <a:lnTo>
                      <a:pt x="653" y="2365"/>
                    </a:lnTo>
                    <a:lnTo>
                      <a:pt x="651" y="2365"/>
                    </a:lnTo>
                    <a:lnTo>
                      <a:pt x="648" y="2365"/>
                    </a:lnTo>
                    <a:lnTo>
                      <a:pt x="646" y="2365"/>
                    </a:lnTo>
                    <a:lnTo>
                      <a:pt x="646" y="2367"/>
                    </a:lnTo>
                    <a:lnTo>
                      <a:pt x="643" y="2367"/>
                    </a:lnTo>
                    <a:lnTo>
                      <a:pt x="641" y="2367"/>
                    </a:lnTo>
                    <a:lnTo>
                      <a:pt x="641" y="2370"/>
                    </a:lnTo>
                    <a:lnTo>
                      <a:pt x="638" y="2370"/>
                    </a:lnTo>
                    <a:lnTo>
                      <a:pt x="638" y="2372"/>
                    </a:lnTo>
                    <a:lnTo>
                      <a:pt x="636" y="2372"/>
                    </a:lnTo>
                    <a:lnTo>
                      <a:pt x="633" y="2372"/>
                    </a:lnTo>
                    <a:lnTo>
                      <a:pt x="631" y="2372"/>
                    </a:lnTo>
                    <a:lnTo>
                      <a:pt x="628" y="2372"/>
                    </a:lnTo>
                    <a:lnTo>
                      <a:pt x="628" y="2375"/>
                    </a:lnTo>
                    <a:lnTo>
                      <a:pt x="626" y="2375"/>
                    </a:lnTo>
                    <a:lnTo>
                      <a:pt x="626" y="2377"/>
                    </a:lnTo>
                    <a:lnTo>
                      <a:pt x="626" y="2380"/>
                    </a:lnTo>
                    <a:lnTo>
                      <a:pt x="628" y="2382"/>
                    </a:lnTo>
                    <a:lnTo>
                      <a:pt x="628" y="2385"/>
                    </a:lnTo>
                    <a:lnTo>
                      <a:pt x="631" y="2385"/>
                    </a:lnTo>
                    <a:lnTo>
                      <a:pt x="631" y="2387"/>
                    </a:lnTo>
                    <a:lnTo>
                      <a:pt x="631" y="2390"/>
                    </a:lnTo>
                    <a:lnTo>
                      <a:pt x="628" y="2390"/>
                    </a:lnTo>
                    <a:lnTo>
                      <a:pt x="628" y="2392"/>
                    </a:lnTo>
                    <a:lnTo>
                      <a:pt x="626" y="2392"/>
                    </a:lnTo>
                    <a:lnTo>
                      <a:pt x="623" y="2392"/>
                    </a:lnTo>
                    <a:lnTo>
                      <a:pt x="623" y="2395"/>
                    </a:lnTo>
                    <a:lnTo>
                      <a:pt x="621" y="2395"/>
                    </a:lnTo>
                    <a:lnTo>
                      <a:pt x="618" y="2395"/>
                    </a:lnTo>
                    <a:lnTo>
                      <a:pt x="616" y="2395"/>
                    </a:lnTo>
                    <a:lnTo>
                      <a:pt x="613" y="2395"/>
                    </a:lnTo>
                    <a:lnTo>
                      <a:pt x="611" y="2395"/>
                    </a:lnTo>
                    <a:lnTo>
                      <a:pt x="608" y="2395"/>
                    </a:lnTo>
                    <a:lnTo>
                      <a:pt x="606" y="2397"/>
                    </a:lnTo>
                    <a:lnTo>
                      <a:pt x="606" y="2395"/>
                    </a:lnTo>
                    <a:lnTo>
                      <a:pt x="604" y="2395"/>
                    </a:lnTo>
                    <a:lnTo>
                      <a:pt x="601" y="2395"/>
                    </a:lnTo>
                    <a:lnTo>
                      <a:pt x="601" y="2397"/>
                    </a:lnTo>
                    <a:lnTo>
                      <a:pt x="599" y="2397"/>
                    </a:lnTo>
                    <a:lnTo>
                      <a:pt x="596" y="2397"/>
                    </a:lnTo>
                    <a:lnTo>
                      <a:pt x="594" y="2397"/>
                    </a:lnTo>
                    <a:lnTo>
                      <a:pt x="591" y="2397"/>
                    </a:lnTo>
                    <a:lnTo>
                      <a:pt x="589" y="2397"/>
                    </a:lnTo>
                    <a:lnTo>
                      <a:pt x="586" y="2397"/>
                    </a:lnTo>
                    <a:lnTo>
                      <a:pt x="586" y="2400"/>
                    </a:lnTo>
                    <a:lnTo>
                      <a:pt x="584" y="2400"/>
                    </a:lnTo>
                    <a:lnTo>
                      <a:pt x="581" y="2400"/>
                    </a:lnTo>
                    <a:lnTo>
                      <a:pt x="579" y="2400"/>
                    </a:lnTo>
                    <a:lnTo>
                      <a:pt x="576" y="2400"/>
                    </a:lnTo>
                    <a:lnTo>
                      <a:pt x="574" y="2400"/>
                    </a:lnTo>
                    <a:lnTo>
                      <a:pt x="571" y="2397"/>
                    </a:lnTo>
                    <a:lnTo>
                      <a:pt x="569" y="2397"/>
                    </a:lnTo>
                    <a:lnTo>
                      <a:pt x="569" y="2400"/>
                    </a:lnTo>
                    <a:lnTo>
                      <a:pt x="566" y="2400"/>
                    </a:lnTo>
                    <a:lnTo>
                      <a:pt x="564" y="2400"/>
                    </a:lnTo>
                    <a:lnTo>
                      <a:pt x="561" y="2400"/>
                    </a:lnTo>
                    <a:lnTo>
                      <a:pt x="559" y="2400"/>
                    </a:lnTo>
                    <a:lnTo>
                      <a:pt x="556" y="2400"/>
                    </a:lnTo>
                    <a:lnTo>
                      <a:pt x="554" y="2400"/>
                    </a:lnTo>
                    <a:lnTo>
                      <a:pt x="551" y="2400"/>
                    </a:lnTo>
                    <a:lnTo>
                      <a:pt x="551" y="2397"/>
                    </a:lnTo>
                    <a:lnTo>
                      <a:pt x="549" y="2397"/>
                    </a:lnTo>
                    <a:lnTo>
                      <a:pt x="546" y="2397"/>
                    </a:lnTo>
                    <a:lnTo>
                      <a:pt x="544" y="2395"/>
                    </a:lnTo>
                    <a:lnTo>
                      <a:pt x="541" y="2395"/>
                    </a:lnTo>
                    <a:lnTo>
                      <a:pt x="541" y="2392"/>
                    </a:lnTo>
                    <a:lnTo>
                      <a:pt x="539" y="2392"/>
                    </a:lnTo>
                    <a:lnTo>
                      <a:pt x="539" y="2390"/>
                    </a:lnTo>
                    <a:lnTo>
                      <a:pt x="536" y="2390"/>
                    </a:lnTo>
                    <a:lnTo>
                      <a:pt x="536" y="2387"/>
                    </a:lnTo>
                    <a:lnTo>
                      <a:pt x="534" y="2387"/>
                    </a:lnTo>
                    <a:lnTo>
                      <a:pt x="534" y="2385"/>
                    </a:lnTo>
                    <a:lnTo>
                      <a:pt x="534" y="2382"/>
                    </a:lnTo>
                    <a:lnTo>
                      <a:pt x="531" y="2382"/>
                    </a:lnTo>
                    <a:lnTo>
                      <a:pt x="531" y="2380"/>
                    </a:lnTo>
                    <a:lnTo>
                      <a:pt x="531" y="2377"/>
                    </a:lnTo>
                    <a:lnTo>
                      <a:pt x="529" y="2377"/>
                    </a:lnTo>
                    <a:lnTo>
                      <a:pt x="529" y="2375"/>
                    </a:lnTo>
                    <a:lnTo>
                      <a:pt x="527" y="2375"/>
                    </a:lnTo>
                    <a:lnTo>
                      <a:pt x="524" y="2375"/>
                    </a:lnTo>
                    <a:lnTo>
                      <a:pt x="524" y="2372"/>
                    </a:lnTo>
                    <a:lnTo>
                      <a:pt x="522" y="2372"/>
                    </a:lnTo>
                    <a:lnTo>
                      <a:pt x="522" y="2370"/>
                    </a:lnTo>
                    <a:lnTo>
                      <a:pt x="519" y="2370"/>
                    </a:lnTo>
                    <a:lnTo>
                      <a:pt x="517" y="2370"/>
                    </a:lnTo>
                    <a:lnTo>
                      <a:pt x="517" y="2367"/>
                    </a:lnTo>
                    <a:lnTo>
                      <a:pt x="514" y="2367"/>
                    </a:lnTo>
                    <a:lnTo>
                      <a:pt x="512" y="2367"/>
                    </a:lnTo>
                    <a:lnTo>
                      <a:pt x="509" y="2367"/>
                    </a:lnTo>
                    <a:lnTo>
                      <a:pt x="509" y="2365"/>
                    </a:lnTo>
                    <a:lnTo>
                      <a:pt x="507" y="2365"/>
                    </a:lnTo>
                    <a:lnTo>
                      <a:pt x="504" y="2365"/>
                    </a:lnTo>
                    <a:lnTo>
                      <a:pt x="502" y="2365"/>
                    </a:lnTo>
                    <a:lnTo>
                      <a:pt x="499" y="2365"/>
                    </a:lnTo>
                    <a:lnTo>
                      <a:pt x="497" y="2365"/>
                    </a:lnTo>
                    <a:lnTo>
                      <a:pt x="494" y="2365"/>
                    </a:lnTo>
                    <a:lnTo>
                      <a:pt x="494" y="2362"/>
                    </a:lnTo>
                    <a:lnTo>
                      <a:pt x="492" y="2362"/>
                    </a:lnTo>
                    <a:lnTo>
                      <a:pt x="489" y="2362"/>
                    </a:lnTo>
                    <a:lnTo>
                      <a:pt x="489" y="2360"/>
                    </a:lnTo>
                    <a:lnTo>
                      <a:pt x="487" y="2360"/>
                    </a:lnTo>
                    <a:lnTo>
                      <a:pt x="487" y="2357"/>
                    </a:lnTo>
                    <a:lnTo>
                      <a:pt x="484" y="2357"/>
                    </a:lnTo>
                    <a:lnTo>
                      <a:pt x="484" y="2355"/>
                    </a:lnTo>
                    <a:lnTo>
                      <a:pt x="482" y="2355"/>
                    </a:lnTo>
                    <a:lnTo>
                      <a:pt x="482" y="2352"/>
                    </a:lnTo>
                    <a:lnTo>
                      <a:pt x="479" y="2352"/>
                    </a:lnTo>
                    <a:lnTo>
                      <a:pt x="479" y="2350"/>
                    </a:lnTo>
                    <a:lnTo>
                      <a:pt x="479" y="2347"/>
                    </a:lnTo>
                    <a:lnTo>
                      <a:pt x="479" y="2345"/>
                    </a:lnTo>
                    <a:lnTo>
                      <a:pt x="482" y="2342"/>
                    </a:lnTo>
                    <a:lnTo>
                      <a:pt x="484" y="2340"/>
                    </a:lnTo>
                    <a:lnTo>
                      <a:pt x="487" y="2340"/>
                    </a:lnTo>
                    <a:lnTo>
                      <a:pt x="487" y="2337"/>
                    </a:lnTo>
                    <a:lnTo>
                      <a:pt x="489" y="2337"/>
                    </a:lnTo>
                    <a:lnTo>
                      <a:pt x="492" y="2335"/>
                    </a:lnTo>
                    <a:lnTo>
                      <a:pt x="492" y="2333"/>
                    </a:lnTo>
                    <a:lnTo>
                      <a:pt x="492" y="2330"/>
                    </a:lnTo>
                    <a:lnTo>
                      <a:pt x="489" y="2330"/>
                    </a:lnTo>
                    <a:lnTo>
                      <a:pt x="489" y="2328"/>
                    </a:lnTo>
                    <a:lnTo>
                      <a:pt x="487" y="2328"/>
                    </a:lnTo>
                    <a:lnTo>
                      <a:pt x="487" y="2325"/>
                    </a:lnTo>
                    <a:lnTo>
                      <a:pt x="484" y="2325"/>
                    </a:lnTo>
                    <a:lnTo>
                      <a:pt x="482" y="2325"/>
                    </a:lnTo>
                    <a:lnTo>
                      <a:pt x="479" y="2325"/>
                    </a:lnTo>
                    <a:lnTo>
                      <a:pt x="477" y="2325"/>
                    </a:lnTo>
                    <a:lnTo>
                      <a:pt x="474" y="2325"/>
                    </a:lnTo>
                    <a:lnTo>
                      <a:pt x="472" y="2325"/>
                    </a:lnTo>
                    <a:lnTo>
                      <a:pt x="469" y="2325"/>
                    </a:lnTo>
                    <a:lnTo>
                      <a:pt x="467" y="2325"/>
                    </a:lnTo>
                    <a:lnTo>
                      <a:pt x="464" y="2328"/>
                    </a:lnTo>
                    <a:lnTo>
                      <a:pt x="462" y="2328"/>
                    </a:lnTo>
                    <a:lnTo>
                      <a:pt x="459" y="2328"/>
                    </a:lnTo>
                    <a:lnTo>
                      <a:pt x="457" y="2328"/>
                    </a:lnTo>
                    <a:lnTo>
                      <a:pt x="454" y="2328"/>
                    </a:lnTo>
                    <a:lnTo>
                      <a:pt x="452" y="2328"/>
                    </a:lnTo>
                    <a:lnTo>
                      <a:pt x="450" y="2328"/>
                    </a:lnTo>
                    <a:lnTo>
                      <a:pt x="447" y="2328"/>
                    </a:lnTo>
                    <a:lnTo>
                      <a:pt x="445" y="2328"/>
                    </a:lnTo>
                    <a:lnTo>
                      <a:pt x="445" y="2325"/>
                    </a:lnTo>
                    <a:lnTo>
                      <a:pt x="442" y="2325"/>
                    </a:lnTo>
                    <a:lnTo>
                      <a:pt x="440" y="2325"/>
                    </a:lnTo>
                    <a:lnTo>
                      <a:pt x="437" y="2323"/>
                    </a:lnTo>
                    <a:lnTo>
                      <a:pt x="435" y="2323"/>
                    </a:lnTo>
                    <a:lnTo>
                      <a:pt x="435" y="2320"/>
                    </a:lnTo>
                    <a:lnTo>
                      <a:pt x="432" y="2320"/>
                    </a:lnTo>
                    <a:lnTo>
                      <a:pt x="430" y="2320"/>
                    </a:lnTo>
                    <a:lnTo>
                      <a:pt x="427" y="2318"/>
                    </a:lnTo>
                    <a:lnTo>
                      <a:pt x="425" y="2318"/>
                    </a:lnTo>
                    <a:lnTo>
                      <a:pt x="422" y="2318"/>
                    </a:lnTo>
                    <a:lnTo>
                      <a:pt x="420" y="2318"/>
                    </a:lnTo>
                    <a:lnTo>
                      <a:pt x="417" y="2318"/>
                    </a:lnTo>
                    <a:lnTo>
                      <a:pt x="417" y="2315"/>
                    </a:lnTo>
                    <a:lnTo>
                      <a:pt x="415" y="2315"/>
                    </a:lnTo>
                    <a:lnTo>
                      <a:pt x="412" y="2313"/>
                    </a:lnTo>
                    <a:lnTo>
                      <a:pt x="410" y="2313"/>
                    </a:lnTo>
                    <a:lnTo>
                      <a:pt x="407" y="2313"/>
                    </a:lnTo>
                    <a:lnTo>
                      <a:pt x="405" y="2313"/>
                    </a:lnTo>
                    <a:lnTo>
                      <a:pt x="402" y="2313"/>
                    </a:lnTo>
                    <a:lnTo>
                      <a:pt x="400" y="2313"/>
                    </a:lnTo>
                    <a:lnTo>
                      <a:pt x="397" y="2313"/>
                    </a:lnTo>
                    <a:lnTo>
                      <a:pt x="395" y="2313"/>
                    </a:lnTo>
                    <a:lnTo>
                      <a:pt x="392" y="2313"/>
                    </a:lnTo>
                    <a:lnTo>
                      <a:pt x="390" y="2313"/>
                    </a:lnTo>
                    <a:lnTo>
                      <a:pt x="387" y="2313"/>
                    </a:lnTo>
                    <a:lnTo>
                      <a:pt x="385" y="2313"/>
                    </a:lnTo>
                    <a:lnTo>
                      <a:pt x="382" y="2313"/>
                    </a:lnTo>
                    <a:lnTo>
                      <a:pt x="380" y="2313"/>
                    </a:lnTo>
                    <a:lnTo>
                      <a:pt x="377" y="2313"/>
                    </a:lnTo>
                    <a:lnTo>
                      <a:pt x="375" y="2313"/>
                    </a:lnTo>
                    <a:lnTo>
                      <a:pt x="375" y="2310"/>
                    </a:lnTo>
                    <a:lnTo>
                      <a:pt x="372" y="2310"/>
                    </a:lnTo>
                    <a:lnTo>
                      <a:pt x="370" y="2310"/>
                    </a:lnTo>
                    <a:lnTo>
                      <a:pt x="368" y="2310"/>
                    </a:lnTo>
                    <a:lnTo>
                      <a:pt x="368" y="2308"/>
                    </a:lnTo>
                    <a:lnTo>
                      <a:pt x="365" y="2308"/>
                    </a:lnTo>
                    <a:lnTo>
                      <a:pt x="363" y="2308"/>
                    </a:lnTo>
                    <a:lnTo>
                      <a:pt x="360" y="2305"/>
                    </a:lnTo>
                    <a:lnTo>
                      <a:pt x="358" y="2305"/>
                    </a:lnTo>
                    <a:lnTo>
                      <a:pt x="358" y="2303"/>
                    </a:lnTo>
                    <a:lnTo>
                      <a:pt x="358" y="2300"/>
                    </a:lnTo>
                    <a:lnTo>
                      <a:pt x="358" y="2298"/>
                    </a:lnTo>
                    <a:lnTo>
                      <a:pt x="360" y="2298"/>
                    </a:lnTo>
                    <a:lnTo>
                      <a:pt x="360" y="2295"/>
                    </a:lnTo>
                    <a:lnTo>
                      <a:pt x="363" y="2295"/>
                    </a:lnTo>
                    <a:lnTo>
                      <a:pt x="365" y="2295"/>
                    </a:lnTo>
                    <a:lnTo>
                      <a:pt x="365" y="2293"/>
                    </a:lnTo>
                    <a:lnTo>
                      <a:pt x="365" y="2290"/>
                    </a:lnTo>
                    <a:lnTo>
                      <a:pt x="368" y="2290"/>
                    </a:lnTo>
                    <a:lnTo>
                      <a:pt x="368" y="2288"/>
                    </a:lnTo>
                    <a:lnTo>
                      <a:pt x="370" y="2288"/>
                    </a:lnTo>
                    <a:lnTo>
                      <a:pt x="372" y="2288"/>
                    </a:lnTo>
                    <a:lnTo>
                      <a:pt x="372" y="2285"/>
                    </a:lnTo>
                    <a:lnTo>
                      <a:pt x="375" y="2285"/>
                    </a:lnTo>
                    <a:lnTo>
                      <a:pt x="375" y="2283"/>
                    </a:lnTo>
                    <a:lnTo>
                      <a:pt x="377" y="2283"/>
                    </a:lnTo>
                    <a:lnTo>
                      <a:pt x="380" y="2280"/>
                    </a:lnTo>
                    <a:lnTo>
                      <a:pt x="382" y="2280"/>
                    </a:lnTo>
                    <a:lnTo>
                      <a:pt x="382" y="2278"/>
                    </a:lnTo>
                    <a:lnTo>
                      <a:pt x="385" y="2278"/>
                    </a:lnTo>
                    <a:lnTo>
                      <a:pt x="385" y="2275"/>
                    </a:lnTo>
                    <a:lnTo>
                      <a:pt x="385" y="2273"/>
                    </a:lnTo>
                    <a:lnTo>
                      <a:pt x="385" y="2270"/>
                    </a:lnTo>
                    <a:lnTo>
                      <a:pt x="385" y="2268"/>
                    </a:lnTo>
                    <a:lnTo>
                      <a:pt x="382" y="2268"/>
                    </a:lnTo>
                    <a:lnTo>
                      <a:pt x="382" y="2265"/>
                    </a:lnTo>
                    <a:lnTo>
                      <a:pt x="380" y="2265"/>
                    </a:lnTo>
                    <a:lnTo>
                      <a:pt x="380" y="2263"/>
                    </a:lnTo>
                    <a:lnTo>
                      <a:pt x="377" y="2263"/>
                    </a:lnTo>
                    <a:lnTo>
                      <a:pt x="377" y="2260"/>
                    </a:lnTo>
                    <a:lnTo>
                      <a:pt x="377" y="2258"/>
                    </a:lnTo>
                    <a:lnTo>
                      <a:pt x="375" y="2258"/>
                    </a:lnTo>
                    <a:lnTo>
                      <a:pt x="375" y="2255"/>
                    </a:lnTo>
                    <a:lnTo>
                      <a:pt x="372" y="2253"/>
                    </a:lnTo>
                    <a:lnTo>
                      <a:pt x="372" y="2251"/>
                    </a:lnTo>
                    <a:lnTo>
                      <a:pt x="372" y="2248"/>
                    </a:lnTo>
                    <a:lnTo>
                      <a:pt x="370" y="2248"/>
                    </a:lnTo>
                    <a:lnTo>
                      <a:pt x="370" y="2246"/>
                    </a:lnTo>
                    <a:lnTo>
                      <a:pt x="370" y="2243"/>
                    </a:lnTo>
                    <a:lnTo>
                      <a:pt x="368" y="2243"/>
                    </a:lnTo>
                    <a:lnTo>
                      <a:pt x="365" y="2241"/>
                    </a:lnTo>
                    <a:lnTo>
                      <a:pt x="363" y="2241"/>
                    </a:lnTo>
                    <a:lnTo>
                      <a:pt x="360" y="2241"/>
                    </a:lnTo>
                    <a:lnTo>
                      <a:pt x="360" y="2238"/>
                    </a:lnTo>
                    <a:lnTo>
                      <a:pt x="358" y="2238"/>
                    </a:lnTo>
                    <a:lnTo>
                      <a:pt x="355" y="2238"/>
                    </a:lnTo>
                    <a:lnTo>
                      <a:pt x="353" y="2238"/>
                    </a:lnTo>
                    <a:lnTo>
                      <a:pt x="350" y="2238"/>
                    </a:lnTo>
                    <a:lnTo>
                      <a:pt x="348" y="2238"/>
                    </a:lnTo>
                    <a:lnTo>
                      <a:pt x="345" y="2238"/>
                    </a:lnTo>
                    <a:lnTo>
                      <a:pt x="343" y="2238"/>
                    </a:lnTo>
                    <a:lnTo>
                      <a:pt x="343" y="2241"/>
                    </a:lnTo>
                    <a:lnTo>
                      <a:pt x="340" y="2241"/>
                    </a:lnTo>
                    <a:lnTo>
                      <a:pt x="338" y="2241"/>
                    </a:lnTo>
                    <a:lnTo>
                      <a:pt x="335" y="2241"/>
                    </a:lnTo>
                    <a:lnTo>
                      <a:pt x="333" y="2241"/>
                    </a:lnTo>
                    <a:lnTo>
                      <a:pt x="330" y="2241"/>
                    </a:lnTo>
                    <a:lnTo>
                      <a:pt x="330" y="2243"/>
                    </a:lnTo>
                    <a:lnTo>
                      <a:pt x="328" y="2243"/>
                    </a:lnTo>
                    <a:lnTo>
                      <a:pt x="325" y="2246"/>
                    </a:lnTo>
                    <a:lnTo>
                      <a:pt x="323" y="2246"/>
                    </a:lnTo>
                    <a:lnTo>
                      <a:pt x="323" y="2248"/>
                    </a:lnTo>
                    <a:lnTo>
                      <a:pt x="320" y="2248"/>
                    </a:lnTo>
                    <a:lnTo>
                      <a:pt x="318" y="2251"/>
                    </a:lnTo>
                    <a:lnTo>
                      <a:pt x="315" y="2251"/>
                    </a:lnTo>
                    <a:lnTo>
                      <a:pt x="313" y="2251"/>
                    </a:lnTo>
                    <a:lnTo>
                      <a:pt x="310" y="2251"/>
                    </a:lnTo>
                    <a:lnTo>
                      <a:pt x="308" y="2251"/>
                    </a:lnTo>
                    <a:lnTo>
                      <a:pt x="305" y="2251"/>
                    </a:lnTo>
                    <a:lnTo>
                      <a:pt x="303" y="2251"/>
                    </a:lnTo>
                    <a:lnTo>
                      <a:pt x="300" y="2251"/>
                    </a:lnTo>
                    <a:lnTo>
                      <a:pt x="298" y="2251"/>
                    </a:lnTo>
                    <a:lnTo>
                      <a:pt x="295" y="2251"/>
                    </a:lnTo>
                    <a:lnTo>
                      <a:pt x="293" y="2251"/>
                    </a:lnTo>
                    <a:lnTo>
                      <a:pt x="293" y="2248"/>
                    </a:lnTo>
                    <a:lnTo>
                      <a:pt x="293" y="2246"/>
                    </a:lnTo>
                    <a:lnTo>
                      <a:pt x="293" y="2243"/>
                    </a:lnTo>
                    <a:lnTo>
                      <a:pt x="295" y="2243"/>
                    </a:lnTo>
                    <a:lnTo>
                      <a:pt x="298" y="2241"/>
                    </a:lnTo>
                    <a:lnTo>
                      <a:pt x="300" y="2241"/>
                    </a:lnTo>
                    <a:lnTo>
                      <a:pt x="300" y="2238"/>
                    </a:lnTo>
                    <a:lnTo>
                      <a:pt x="303" y="2236"/>
                    </a:lnTo>
                    <a:lnTo>
                      <a:pt x="303" y="2233"/>
                    </a:lnTo>
                    <a:lnTo>
                      <a:pt x="303" y="2231"/>
                    </a:lnTo>
                    <a:lnTo>
                      <a:pt x="303" y="2228"/>
                    </a:lnTo>
                    <a:lnTo>
                      <a:pt x="300" y="2228"/>
                    </a:lnTo>
                    <a:lnTo>
                      <a:pt x="300" y="2226"/>
                    </a:lnTo>
                    <a:lnTo>
                      <a:pt x="298" y="2226"/>
                    </a:lnTo>
                    <a:lnTo>
                      <a:pt x="298" y="2223"/>
                    </a:lnTo>
                    <a:lnTo>
                      <a:pt x="295" y="2221"/>
                    </a:lnTo>
                    <a:lnTo>
                      <a:pt x="295" y="2218"/>
                    </a:lnTo>
                    <a:lnTo>
                      <a:pt x="295" y="2216"/>
                    </a:lnTo>
                    <a:lnTo>
                      <a:pt x="298" y="2216"/>
                    </a:lnTo>
                    <a:lnTo>
                      <a:pt x="298" y="2213"/>
                    </a:lnTo>
                    <a:lnTo>
                      <a:pt x="300" y="2211"/>
                    </a:lnTo>
                    <a:lnTo>
                      <a:pt x="300" y="2208"/>
                    </a:lnTo>
                    <a:lnTo>
                      <a:pt x="303" y="2208"/>
                    </a:lnTo>
                    <a:lnTo>
                      <a:pt x="303" y="2206"/>
                    </a:lnTo>
                    <a:lnTo>
                      <a:pt x="303" y="2203"/>
                    </a:lnTo>
                    <a:lnTo>
                      <a:pt x="305" y="2203"/>
                    </a:lnTo>
                    <a:lnTo>
                      <a:pt x="305" y="2201"/>
                    </a:lnTo>
                    <a:lnTo>
                      <a:pt x="308" y="2201"/>
                    </a:lnTo>
                    <a:lnTo>
                      <a:pt x="308" y="2198"/>
                    </a:lnTo>
                    <a:lnTo>
                      <a:pt x="310" y="2198"/>
                    </a:lnTo>
                    <a:lnTo>
                      <a:pt x="310" y="2196"/>
                    </a:lnTo>
                    <a:lnTo>
                      <a:pt x="310" y="2193"/>
                    </a:lnTo>
                    <a:lnTo>
                      <a:pt x="313" y="2191"/>
                    </a:lnTo>
                    <a:lnTo>
                      <a:pt x="310" y="2191"/>
                    </a:lnTo>
                    <a:lnTo>
                      <a:pt x="313" y="2188"/>
                    </a:lnTo>
                    <a:lnTo>
                      <a:pt x="313" y="2186"/>
                    </a:lnTo>
                    <a:lnTo>
                      <a:pt x="313" y="2183"/>
                    </a:lnTo>
                    <a:lnTo>
                      <a:pt x="315" y="2183"/>
                    </a:lnTo>
                    <a:lnTo>
                      <a:pt x="318" y="2181"/>
                    </a:lnTo>
                    <a:lnTo>
                      <a:pt x="320" y="2181"/>
                    </a:lnTo>
                    <a:lnTo>
                      <a:pt x="323" y="2181"/>
                    </a:lnTo>
                    <a:lnTo>
                      <a:pt x="325" y="2181"/>
                    </a:lnTo>
                    <a:lnTo>
                      <a:pt x="328" y="2181"/>
                    </a:lnTo>
                    <a:lnTo>
                      <a:pt x="328" y="2178"/>
                    </a:lnTo>
                    <a:lnTo>
                      <a:pt x="330" y="2178"/>
                    </a:lnTo>
                    <a:lnTo>
                      <a:pt x="333" y="2178"/>
                    </a:lnTo>
                    <a:lnTo>
                      <a:pt x="335" y="2178"/>
                    </a:lnTo>
                    <a:lnTo>
                      <a:pt x="338" y="2178"/>
                    </a:lnTo>
                    <a:lnTo>
                      <a:pt x="340" y="2178"/>
                    </a:lnTo>
                    <a:lnTo>
                      <a:pt x="343" y="2178"/>
                    </a:lnTo>
                    <a:lnTo>
                      <a:pt x="345" y="2178"/>
                    </a:lnTo>
                    <a:lnTo>
                      <a:pt x="345" y="2176"/>
                    </a:lnTo>
                    <a:lnTo>
                      <a:pt x="348" y="2176"/>
                    </a:lnTo>
                    <a:lnTo>
                      <a:pt x="350" y="2176"/>
                    </a:lnTo>
                    <a:lnTo>
                      <a:pt x="353" y="2176"/>
                    </a:lnTo>
                    <a:lnTo>
                      <a:pt x="355" y="2174"/>
                    </a:lnTo>
                    <a:lnTo>
                      <a:pt x="358" y="2174"/>
                    </a:lnTo>
                    <a:lnTo>
                      <a:pt x="360" y="2174"/>
                    </a:lnTo>
                    <a:lnTo>
                      <a:pt x="360" y="2171"/>
                    </a:lnTo>
                    <a:lnTo>
                      <a:pt x="363" y="2171"/>
                    </a:lnTo>
                    <a:lnTo>
                      <a:pt x="363" y="2169"/>
                    </a:lnTo>
                    <a:lnTo>
                      <a:pt x="363" y="2166"/>
                    </a:lnTo>
                    <a:lnTo>
                      <a:pt x="365" y="2166"/>
                    </a:lnTo>
                    <a:lnTo>
                      <a:pt x="365" y="2164"/>
                    </a:lnTo>
                    <a:lnTo>
                      <a:pt x="365" y="2161"/>
                    </a:lnTo>
                    <a:lnTo>
                      <a:pt x="365" y="2159"/>
                    </a:lnTo>
                    <a:lnTo>
                      <a:pt x="365" y="2156"/>
                    </a:lnTo>
                    <a:lnTo>
                      <a:pt x="365" y="2154"/>
                    </a:lnTo>
                    <a:lnTo>
                      <a:pt x="365" y="2151"/>
                    </a:lnTo>
                    <a:lnTo>
                      <a:pt x="365" y="2149"/>
                    </a:lnTo>
                    <a:lnTo>
                      <a:pt x="365" y="2146"/>
                    </a:lnTo>
                    <a:lnTo>
                      <a:pt x="365" y="2144"/>
                    </a:lnTo>
                    <a:lnTo>
                      <a:pt x="365" y="2141"/>
                    </a:lnTo>
                    <a:lnTo>
                      <a:pt x="363" y="2141"/>
                    </a:lnTo>
                    <a:lnTo>
                      <a:pt x="363" y="2139"/>
                    </a:lnTo>
                    <a:lnTo>
                      <a:pt x="363" y="2136"/>
                    </a:lnTo>
                    <a:lnTo>
                      <a:pt x="363" y="2134"/>
                    </a:lnTo>
                    <a:lnTo>
                      <a:pt x="360" y="2134"/>
                    </a:lnTo>
                    <a:lnTo>
                      <a:pt x="360" y="2131"/>
                    </a:lnTo>
                    <a:lnTo>
                      <a:pt x="358" y="2131"/>
                    </a:lnTo>
                    <a:lnTo>
                      <a:pt x="358" y="2129"/>
                    </a:lnTo>
                    <a:lnTo>
                      <a:pt x="355" y="2129"/>
                    </a:lnTo>
                    <a:lnTo>
                      <a:pt x="355" y="2126"/>
                    </a:lnTo>
                    <a:lnTo>
                      <a:pt x="353" y="2126"/>
                    </a:lnTo>
                    <a:lnTo>
                      <a:pt x="353" y="2124"/>
                    </a:lnTo>
                    <a:lnTo>
                      <a:pt x="350" y="2124"/>
                    </a:lnTo>
                    <a:lnTo>
                      <a:pt x="350" y="2121"/>
                    </a:lnTo>
                    <a:lnTo>
                      <a:pt x="348" y="2121"/>
                    </a:lnTo>
                    <a:lnTo>
                      <a:pt x="345" y="2119"/>
                    </a:lnTo>
                    <a:lnTo>
                      <a:pt x="343" y="2119"/>
                    </a:lnTo>
                    <a:lnTo>
                      <a:pt x="343" y="2116"/>
                    </a:lnTo>
                    <a:lnTo>
                      <a:pt x="340" y="2116"/>
                    </a:lnTo>
                    <a:lnTo>
                      <a:pt x="340" y="2114"/>
                    </a:lnTo>
                    <a:lnTo>
                      <a:pt x="340" y="2111"/>
                    </a:lnTo>
                    <a:lnTo>
                      <a:pt x="340" y="2109"/>
                    </a:lnTo>
                    <a:lnTo>
                      <a:pt x="340" y="2106"/>
                    </a:lnTo>
                    <a:lnTo>
                      <a:pt x="338" y="2106"/>
                    </a:lnTo>
                    <a:lnTo>
                      <a:pt x="338" y="2104"/>
                    </a:lnTo>
                    <a:lnTo>
                      <a:pt x="338" y="2101"/>
                    </a:lnTo>
                    <a:lnTo>
                      <a:pt x="338" y="2099"/>
                    </a:lnTo>
                    <a:lnTo>
                      <a:pt x="338" y="2097"/>
                    </a:lnTo>
                    <a:lnTo>
                      <a:pt x="338" y="2092"/>
                    </a:lnTo>
                    <a:lnTo>
                      <a:pt x="338" y="2089"/>
                    </a:lnTo>
                    <a:lnTo>
                      <a:pt x="338" y="2087"/>
                    </a:lnTo>
                    <a:lnTo>
                      <a:pt x="338" y="2084"/>
                    </a:lnTo>
                    <a:lnTo>
                      <a:pt x="340" y="2082"/>
                    </a:lnTo>
                    <a:lnTo>
                      <a:pt x="340" y="2079"/>
                    </a:lnTo>
                    <a:lnTo>
                      <a:pt x="343" y="2079"/>
                    </a:lnTo>
                    <a:lnTo>
                      <a:pt x="345" y="2077"/>
                    </a:lnTo>
                    <a:lnTo>
                      <a:pt x="350" y="2077"/>
                    </a:lnTo>
                    <a:lnTo>
                      <a:pt x="353" y="2077"/>
                    </a:lnTo>
                    <a:lnTo>
                      <a:pt x="355" y="2077"/>
                    </a:lnTo>
                    <a:lnTo>
                      <a:pt x="358" y="2074"/>
                    </a:lnTo>
                    <a:lnTo>
                      <a:pt x="363" y="2074"/>
                    </a:lnTo>
                    <a:lnTo>
                      <a:pt x="365" y="2074"/>
                    </a:lnTo>
                    <a:lnTo>
                      <a:pt x="368" y="2074"/>
                    </a:lnTo>
                    <a:lnTo>
                      <a:pt x="370" y="2074"/>
                    </a:lnTo>
                    <a:lnTo>
                      <a:pt x="372" y="2074"/>
                    </a:lnTo>
                    <a:lnTo>
                      <a:pt x="375" y="2074"/>
                    </a:lnTo>
                    <a:lnTo>
                      <a:pt x="377" y="2074"/>
                    </a:lnTo>
                    <a:lnTo>
                      <a:pt x="380" y="2074"/>
                    </a:lnTo>
                    <a:lnTo>
                      <a:pt x="382" y="2077"/>
                    </a:lnTo>
                    <a:lnTo>
                      <a:pt x="385" y="2077"/>
                    </a:lnTo>
                    <a:lnTo>
                      <a:pt x="387" y="2079"/>
                    </a:lnTo>
                    <a:lnTo>
                      <a:pt x="390" y="2079"/>
                    </a:lnTo>
                    <a:lnTo>
                      <a:pt x="392" y="2082"/>
                    </a:lnTo>
                    <a:lnTo>
                      <a:pt x="392" y="2084"/>
                    </a:lnTo>
                    <a:lnTo>
                      <a:pt x="395" y="2087"/>
                    </a:lnTo>
                    <a:lnTo>
                      <a:pt x="397" y="2087"/>
                    </a:lnTo>
                    <a:lnTo>
                      <a:pt x="400" y="2089"/>
                    </a:lnTo>
                    <a:lnTo>
                      <a:pt x="402" y="2089"/>
                    </a:lnTo>
                    <a:lnTo>
                      <a:pt x="405" y="2089"/>
                    </a:lnTo>
                    <a:lnTo>
                      <a:pt x="407" y="2089"/>
                    </a:lnTo>
                    <a:lnTo>
                      <a:pt x="410" y="2089"/>
                    </a:lnTo>
                    <a:lnTo>
                      <a:pt x="415" y="2089"/>
                    </a:lnTo>
                    <a:lnTo>
                      <a:pt x="417" y="2089"/>
                    </a:lnTo>
                    <a:lnTo>
                      <a:pt x="420" y="2087"/>
                    </a:lnTo>
                    <a:lnTo>
                      <a:pt x="422" y="2087"/>
                    </a:lnTo>
                    <a:lnTo>
                      <a:pt x="425" y="2087"/>
                    </a:lnTo>
                    <a:lnTo>
                      <a:pt x="427" y="2084"/>
                    </a:lnTo>
                    <a:lnTo>
                      <a:pt x="430" y="2084"/>
                    </a:lnTo>
                    <a:lnTo>
                      <a:pt x="430" y="2082"/>
                    </a:lnTo>
                    <a:lnTo>
                      <a:pt x="432" y="2079"/>
                    </a:lnTo>
                    <a:lnTo>
                      <a:pt x="437" y="2077"/>
                    </a:lnTo>
                    <a:lnTo>
                      <a:pt x="440" y="2074"/>
                    </a:lnTo>
                    <a:lnTo>
                      <a:pt x="442" y="2074"/>
                    </a:lnTo>
                    <a:lnTo>
                      <a:pt x="445" y="2072"/>
                    </a:lnTo>
                    <a:lnTo>
                      <a:pt x="447" y="2072"/>
                    </a:lnTo>
                    <a:lnTo>
                      <a:pt x="450" y="2072"/>
                    </a:lnTo>
                    <a:lnTo>
                      <a:pt x="452" y="2072"/>
                    </a:lnTo>
                    <a:lnTo>
                      <a:pt x="454" y="2072"/>
                    </a:lnTo>
                    <a:lnTo>
                      <a:pt x="457" y="2072"/>
                    </a:lnTo>
                    <a:lnTo>
                      <a:pt x="462" y="2074"/>
                    </a:lnTo>
                    <a:lnTo>
                      <a:pt x="464" y="2074"/>
                    </a:lnTo>
                    <a:lnTo>
                      <a:pt x="467" y="2074"/>
                    </a:lnTo>
                    <a:lnTo>
                      <a:pt x="469" y="2072"/>
                    </a:lnTo>
                    <a:lnTo>
                      <a:pt x="472" y="2072"/>
                    </a:lnTo>
                    <a:lnTo>
                      <a:pt x="474" y="2072"/>
                    </a:lnTo>
                    <a:lnTo>
                      <a:pt x="477" y="2072"/>
                    </a:lnTo>
                    <a:lnTo>
                      <a:pt x="479" y="2074"/>
                    </a:lnTo>
                    <a:lnTo>
                      <a:pt x="482" y="2077"/>
                    </a:lnTo>
                    <a:lnTo>
                      <a:pt x="482" y="2079"/>
                    </a:lnTo>
                    <a:lnTo>
                      <a:pt x="482" y="2082"/>
                    </a:lnTo>
                    <a:lnTo>
                      <a:pt x="484" y="2082"/>
                    </a:lnTo>
                    <a:lnTo>
                      <a:pt x="484" y="2084"/>
                    </a:lnTo>
                    <a:lnTo>
                      <a:pt x="484" y="2087"/>
                    </a:lnTo>
                    <a:lnTo>
                      <a:pt x="484" y="2089"/>
                    </a:lnTo>
                    <a:lnTo>
                      <a:pt x="487" y="2092"/>
                    </a:lnTo>
                    <a:lnTo>
                      <a:pt x="489" y="2094"/>
                    </a:lnTo>
                    <a:lnTo>
                      <a:pt x="492" y="2092"/>
                    </a:lnTo>
                    <a:lnTo>
                      <a:pt x="494" y="2092"/>
                    </a:lnTo>
                    <a:lnTo>
                      <a:pt x="497" y="2089"/>
                    </a:lnTo>
                    <a:lnTo>
                      <a:pt x="497" y="2087"/>
                    </a:lnTo>
                    <a:lnTo>
                      <a:pt x="497" y="2084"/>
                    </a:lnTo>
                    <a:lnTo>
                      <a:pt x="497" y="2082"/>
                    </a:lnTo>
                    <a:lnTo>
                      <a:pt x="499" y="2082"/>
                    </a:lnTo>
                    <a:lnTo>
                      <a:pt x="499" y="2079"/>
                    </a:lnTo>
                    <a:lnTo>
                      <a:pt x="502" y="2077"/>
                    </a:lnTo>
                    <a:lnTo>
                      <a:pt x="504" y="2074"/>
                    </a:lnTo>
                    <a:lnTo>
                      <a:pt x="507" y="2074"/>
                    </a:lnTo>
                    <a:lnTo>
                      <a:pt x="509" y="2077"/>
                    </a:lnTo>
                    <a:lnTo>
                      <a:pt x="512" y="2077"/>
                    </a:lnTo>
                    <a:lnTo>
                      <a:pt x="512" y="2079"/>
                    </a:lnTo>
                    <a:lnTo>
                      <a:pt x="514" y="2082"/>
                    </a:lnTo>
                    <a:lnTo>
                      <a:pt x="514" y="2084"/>
                    </a:lnTo>
                    <a:lnTo>
                      <a:pt x="517" y="2087"/>
                    </a:lnTo>
                    <a:lnTo>
                      <a:pt x="517" y="2089"/>
                    </a:lnTo>
                    <a:lnTo>
                      <a:pt x="514" y="2092"/>
                    </a:lnTo>
                    <a:lnTo>
                      <a:pt x="514" y="2094"/>
                    </a:lnTo>
                    <a:lnTo>
                      <a:pt x="514" y="2097"/>
                    </a:lnTo>
                    <a:lnTo>
                      <a:pt x="512" y="2099"/>
                    </a:lnTo>
                    <a:lnTo>
                      <a:pt x="512" y="2101"/>
                    </a:lnTo>
                    <a:lnTo>
                      <a:pt x="514" y="2101"/>
                    </a:lnTo>
                    <a:lnTo>
                      <a:pt x="514" y="2104"/>
                    </a:lnTo>
                    <a:lnTo>
                      <a:pt x="514" y="2106"/>
                    </a:lnTo>
                    <a:lnTo>
                      <a:pt x="514" y="2109"/>
                    </a:lnTo>
                    <a:lnTo>
                      <a:pt x="514" y="2111"/>
                    </a:lnTo>
                    <a:lnTo>
                      <a:pt x="514" y="2114"/>
                    </a:lnTo>
                    <a:lnTo>
                      <a:pt x="517" y="2116"/>
                    </a:lnTo>
                    <a:lnTo>
                      <a:pt x="519" y="2116"/>
                    </a:lnTo>
                    <a:lnTo>
                      <a:pt x="522" y="2119"/>
                    </a:lnTo>
                    <a:lnTo>
                      <a:pt x="527" y="2119"/>
                    </a:lnTo>
                    <a:lnTo>
                      <a:pt x="529" y="2119"/>
                    </a:lnTo>
                    <a:lnTo>
                      <a:pt x="531" y="2116"/>
                    </a:lnTo>
                    <a:lnTo>
                      <a:pt x="536" y="2116"/>
                    </a:lnTo>
                    <a:lnTo>
                      <a:pt x="539" y="2114"/>
                    </a:lnTo>
                    <a:lnTo>
                      <a:pt x="539" y="2111"/>
                    </a:lnTo>
                    <a:lnTo>
                      <a:pt x="541" y="2109"/>
                    </a:lnTo>
                    <a:lnTo>
                      <a:pt x="541" y="2106"/>
                    </a:lnTo>
                    <a:lnTo>
                      <a:pt x="544" y="2104"/>
                    </a:lnTo>
                    <a:lnTo>
                      <a:pt x="546" y="2101"/>
                    </a:lnTo>
                    <a:lnTo>
                      <a:pt x="549" y="2099"/>
                    </a:lnTo>
                    <a:lnTo>
                      <a:pt x="551" y="2097"/>
                    </a:lnTo>
                    <a:lnTo>
                      <a:pt x="554" y="2094"/>
                    </a:lnTo>
                    <a:lnTo>
                      <a:pt x="556" y="2089"/>
                    </a:lnTo>
                    <a:lnTo>
                      <a:pt x="559" y="2087"/>
                    </a:lnTo>
                    <a:lnTo>
                      <a:pt x="561" y="2087"/>
                    </a:lnTo>
                    <a:lnTo>
                      <a:pt x="566" y="2084"/>
                    </a:lnTo>
                    <a:lnTo>
                      <a:pt x="569" y="2082"/>
                    </a:lnTo>
                    <a:lnTo>
                      <a:pt x="574" y="2082"/>
                    </a:lnTo>
                    <a:lnTo>
                      <a:pt x="579" y="2082"/>
                    </a:lnTo>
                    <a:lnTo>
                      <a:pt x="581" y="2082"/>
                    </a:lnTo>
                    <a:lnTo>
                      <a:pt x="584" y="2082"/>
                    </a:lnTo>
                    <a:lnTo>
                      <a:pt x="589" y="2082"/>
                    </a:lnTo>
                    <a:lnTo>
                      <a:pt x="591" y="2084"/>
                    </a:lnTo>
                    <a:lnTo>
                      <a:pt x="594" y="2084"/>
                    </a:lnTo>
                    <a:lnTo>
                      <a:pt x="599" y="2084"/>
                    </a:lnTo>
                    <a:lnTo>
                      <a:pt x="604" y="2084"/>
                    </a:lnTo>
                    <a:lnTo>
                      <a:pt x="606" y="2087"/>
                    </a:lnTo>
                    <a:lnTo>
                      <a:pt x="608" y="2087"/>
                    </a:lnTo>
                    <a:lnTo>
                      <a:pt x="613" y="2089"/>
                    </a:lnTo>
                    <a:lnTo>
                      <a:pt x="616" y="2087"/>
                    </a:lnTo>
                    <a:lnTo>
                      <a:pt x="616" y="2084"/>
                    </a:lnTo>
                    <a:lnTo>
                      <a:pt x="618" y="2079"/>
                    </a:lnTo>
                    <a:lnTo>
                      <a:pt x="621" y="2074"/>
                    </a:lnTo>
                    <a:lnTo>
                      <a:pt x="623" y="2069"/>
                    </a:lnTo>
                    <a:lnTo>
                      <a:pt x="626" y="2067"/>
                    </a:lnTo>
                    <a:lnTo>
                      <a:pt x="628" y="2064"/>
                    </a:lnTo>
                    <a:lnTo>
                      <a:pt x="631" y="2064"/>
                    </a:lnTo>
                    <a:lnTo>
                      <a:pt x="633" y="2067"/>
                    </a:lnTo>
                    <a:lnTo>
                      <a:pt x="636" y="2067"/>
                    </a:lnTo>
                    <a:lnTo>
                      <a:pt x="638" y="2067"/>
                    </a:lnTo>
                    <a:lnTo>
                      <a:pt x="643" y="2067"/>
                    </a:lnTo>
                    <a:lnTo>
                      <a:pt x="648" y="2067"/>
                    </a:lnTo>
                    <a:lnTo>
                      <a:pt x="653" y="2067"/>
                    </a:lnTo>
                    <a:lnTo>
                      <a:pt x="656" y="2067"/>
                    </a:lnTo>
                    <a:lnTo>
                      <a:pt x="658" y="2067"/>
                    </a:lnTo>
                    <a:lnTo>
                      <a:pt x="661" y="2064"/>
                    </a:lnTo>
                    <a:lnTo>
                      <a:pt x="666" y="2059"/>
                    </a:lnTo>
                    <a:lnTo>
                      <a:pt x="668" y="2057"/>
                    </a:lnTo>
                    <a:lnTo>
                      <a:pt x="671" y="2054"/>
                    </a:lnTo>
                    <a:lnTo>
                      <a:pt x="673" y="2052"/>
                    </a:lnTo>
                    <a:lnTo>
                      <a:pt x="678" y="2049"/>
                    </a:lnTo>
                    <a:lnTo>
                      <a:pt x="681" y="2047"/>
                    </a:lnTo>
                    <a:lnTo>
                      <a:pt x="686" y="2044"/>
                    </a:lnTo>
                    <a:lnTo>
                      <a:pt x="688" y="2042"/>
                    </a:lnTo>
                    <a:lnTo>
                      <a:pt x="690" y="2042"/>
                    </a:lnTo>
                    <a:lnTo>
                      <a:pt x="693" y="2039"/>
                    </a:lnTo>
                    <a:lnTo>
                      <a:pt x="693" y="2037"/>
                    </a:lnTo>
                    <a:lnTo>
                      <a:pt x="693" y="2034"/>
                    </a:lnTo>
                    <a:lnTo>
                      <a:pt x="695" y="2029"/>
                    </a:lnTo>
                    <a:lnTo>
                      <a:pt x="695" y="2024"/>
                    </a:lnTo>
                    <a:lnTo>
                      <a:pt x="695" y="2019"/>
                    </a:lnTo>
                    <a:lnTo>
                      <a:pt x="698" y="2019"/>
                    </a:lnTo>
                    <a:lnTo>
                      <a:pt x="700" y="2017"/>
                    </a:lnTo>
                    <a:lnTo>
                      <a:pt x="695" y="2015"/>
                    </a:lnTo>
                    <a:lnTo>
                      <a:pt x="695" y="2012"/>
                    </a:lnTo>
                    <a:lnTo>
                      <a:pt x="695" y="2010"/>
                    </a:lnTo>
                    <a:lnTo>
                      <a:pt x="693" y="2005"/>
                    </a:lnTo>
                    <a:lnTo>
                      <a:pt x="688" y="2005"/>
                    </a:lnTo>
                    <a:lnTo>
                      <a:pt x="683" y="2005"/>
                    </a:lnTo>
                    <a:lnTo>
                      <a:pt x="678" y="2005"/>
                    </a:lnTo>
                    <a:lnTo>
                      <a:pt x="673" y="2005"/>
                    </a:lnTo>
                    <a:lnTo>
                      <a:pt x="668" y="2005"/>
                    </a:lnTo>
                    <a:lnTo>
                      <a:pt x="663" y="2000"/>
                    </a:lnTo>
                    <a:lnTo>
                      <a:pt x="661" y="1997"/>
                    </a:lnTo>
                    <a:lnTo>
                      <a:pt x="658" y="1995"/>
                    </a:lnTo>
                    <a:lnTo>
                      <a:pt x="656" y="1987"/>
                    </a:lnTo>
                    <a:lnTo>
                      <a:pt x="653" y="1980"/>
                    </a:lnTo>
                    <a:lnTo>
                      <a:pt x="651" y="1977"/>
                    </a:lnTo>
                    <a:lnTo>
                      <a:pt x="646" y="1975"/>
                    </a:lnTo>
                    <a:lnTo>
                      <a:pt x="643" y="1972"/>
                    </a:lnTo>
                    <a:lnTo>
                      <a:pt x="638" y="1970"/>
                    </a:lnTo>
                    <a:lnTo>
                      <a:pt x="631" y="1965"/>
                    </a:lnTo>
                    <a:lnTo>
                      <a:pt x="628" y="1962"/>
                    </a:lnTo>
                    <a:lnTo>
                      <a:pt x="623" y="1960"/>
                    </a:lnTo>
                    <a:lnTo>
                      <a:pt x="616" y="1957"/>
                    </a:lnTo>
                    <a:lnTo>
                      <a:pt x="611" y="1955"/>
                    </a:lnTo>
                    <a:lnTo>
                      <a:pt x="606" y="1952"/>
                    </a:lnTo>
                    <a:lnTo>
                      <a:pt x="599" y="1950"/>
                    </a:lnTo>
                    <a:lnTo>
                      <a:pt x="596" y="1947"/>
                    </a:lnTo>
                    <a:lnTo>
                      <a:pt x="594" y="1942"/>
                    </a:lnTo>
                    <a:lnTo>
                      <a:pt x="594" y="1938"/>
                    </a:lnTo>
                    <a:lnTo>
                      <a:pt x="594" y="1935"/>
                    </a:lnTo>
                    <a:lnTo>
                      <a:pt x="591" y="1928"/>
                    </a:lnTo>
                    <a:lnTo>
                      <a:pt x="591" y="1925"/>
                    </a:lnTo>
                    <a:lnTo>
                      <a:pt x="589" y="1923"/>
                    </a:lnTo>
                    <a:lnTo>
                      <a:pt x="589" y="1920"/>
                    </a:lnTo>
                    <a:lnTo>
                      <a:pt x="586" y="1915"/>
                    </a:lnTo>
                    <a:lnTo>
                      <a:pt x="584" y="1915"/>
                    </a:lnTo>
                    <a:lnTo>
                      <a:pt x="581" y="1913"/>
                    </a:lnTo>
                    <a:lnTo>
                      <a:pt x="581" y="1908"/>
                    </a:lnTo>
                    <a:lnTo>
                      <a:pt x="579" y="1908"/>
                    </a:lnTo>
                    <a:lnTo>
                      <a:pt x="576" y="1908"/>
                    </a:lnTo>
                    <a:lnTo>
                      <a:pt x="571" y="1905"/>
                    </a:lnTo>
                    <a:lnTo>
                      <a:pt x="566" y="1908"/>
                    </a:lnTo>
                    <a:lnTo>
                      <a:pt x="559" y="1908"/>
                    </a:lnTo>
                    <a:lnTo>
                      <a:pt x="554" y="1908"/>
                    </a:lnTo>
                    <a:lnTo>
                      <a:pt x="549" y="1903"/>
                    </a:lnTo>
                    <a:lnTo>
                      <a:pt x="546" y="1903"/>
                    </a:lnTo>
                    <a:lnTo>
                      <a:pt x="544" y="1903"/>
                    </a:lnTo>
                    <a:lnTo>
                      <a:pt x="539" y="1900"/>
                    </a:lnTo>
                    <a:lnTo>
                      <a:pt x="539" y="1898"/>
                    </a:lnTo>
                    <a:lnTo>
                      <a:pt x="539" y="1895"/>
                    </a:lnTo>
                    <a:lnTo>
                      <a:pt x="534" y="1893"/>
                    </a:lnTo>
                    <a:lnTo>
                      <a:pt x="531" y="1890"/>
                    </a:lnTo>
                    <a:lnTo>
                      <a:pt x="527" y="1888"/>
                    </a:lnTo>
                    <a:lnTo>
                      <a:pt x="524" y="1888"/>
                    </a:lnTo>
                    <a:lnTo>
                      <a:pt x="522" y="1885"/>
                    </a:lnTo>
                    <a:lnTo>
                      <a:pt x="517" y="1885"/>
                    </a:lnTo>
                    <a:lnTo>
                      <a:pt x="514" y="1883"/>
                    </a:lnTo>
                    <a:lnTo>
                      <a:pt x="512" y="1883"/>
                    </a:lnTo>
                    <a:lnTo>
                      <a:pt x="509" y="1883"/>
                    </a:lnTo>
                    <a:lnTo>
                      <a:pt x="509" y="1880"/>
                    </a:lnTo>
                    <a:lnTo>
                      <a:pt x="507" y="1878"/>
                    </a:lnTo>
                    <a:lnTo>
                      <a:pt x="509" y="1875"/>
                    </a:lnTo>
                    <a:lnTo>
                      <a:pt x="512" y="1873"/>
                    </a:lnTo>
                    <a:lnTo>
                      <a:pt x="509" y="1870"/>
                    </a:lnTo>
                    <a:lnTo>
                      <a:pt x="509" y="1868"/>
                    </a:lnTo>
                    <a:lnTo>
                      <a:pt x="514" y="1865"/>
                    </a:lnTo>
                    <a:lnTo>
                      <a:pt x="517" y="1863"/>
                    </a:lnTo>
                    <a:lnTo>
                      <a:pt x="519" y="1863"/>
                    </a:lnTo>
                    <a:lnTo>
                      <a:pt x="524" y="1861"/>
                    </a:lnTo>
                    <a:lnTo>
                      <a:pt x="529" y="1858"/>
                    </a:lnTo>
                    <a:lnTo>
                      <a:pt x="531" y="1856"/>
                    </a:lnTo>
                    <a:lnTo>
                      <a:pt x="541" y="1853"/>
                    </a:lnTo>
                    <a:lnTo>
                      <a:pt x="554" y="1851"/>
                    </a:lnTo>
                    <a:lnTo>
                      <a:pt x="561" y="1848"/>
                    </a:lnTo>
                    <a:lnTo>
                      <a:pt x="564" y="1846"/>
                    </a:lnTo>
                    <a:lnTo>
                      <a:pt x="561" y="1836"/>
                    </a:lnTo>
                    <a:lnTo>
                      <a:pt x="561" y="1831"/>
                    </a:lnTo>
                    <a:lnTo>
                      <a:pt x="564" y="1828"/>
                    </a:lnTo>
                    <a:lnTo>
                      <a:pt x="564" y="1826"/>
                    </a:lnTo>
                    <a:lnTo>
                      <a:pt x="561" y="1823"/>
                    </a:lnTo>
                    <a:lnTo>
                      <a:pt x="559" y="1821"/>
                    </a:lnTo>
                    <a:lnTo>
                      <a:pt x="559" y="1818"/>
                    </a:lnTo>
                    <a:lnTo>
                      <a:pt x="556" y="1818"/>
                    </a:lnTo>
                    <a:lnTo>
                      <a:pt x="556" y="1816"/>
                    </a:lnTo>
                    <a:lnTo>
                      <a:pt x="556" y="1813"/>
                    </a:lnTo>
                    <a:lnTo>
                      <a:pt x="556" y="1811"/>
                    </a:lnTo>
                    <a:lnTo>
                      <a:pt x="556" y="1806"/>
                    </a:lnTo>
                    <a:lnTo>
                      <a:pt x="554" y="1801"/>
                    </a:lnTo>
                    <a:lnTo>
                      <a:pt x="554" y="1798"/>
                    </a:lnTo>
                    <a:lnTo>
                      <a:pt x="556" y="1793"/>
                    </a:lnTo>
                    <a:lnTo>
                      <a:pt x="556" y="1791"/>
                    </a:lnTo>
                    <a:lnTo>
                      <a:pt x="554" y="1788"/>
                    </a:lnTo>
                    <a:lnTo>
                      <a:pt x="551" y="1783"/>
                    </a:lnTo>
                    <a:lnTo>
                      <a:pt x="551" y="1779"/>
                    </a:lnTo>
                    <a:lnTo>
                      <a:pt x="551" y="1776"/>
                    </a:lnTo>
                    <a:lnTo>
                      <a:pt x="551" y="1771"/>
                    </a:lnTo>
                    <a:lnTo>
                      <a:pt x="549" y="1769"/>
                    </a:lnTo>
                    <a:lnTo>
                      <a:pt x="549" y="1764"/>
                    </a:lnTo>
                    <a:lnTo>
                      <a:pt x="549" y="1761"/>
                    </a:lnTo>
                    <a:lnTo>
                      <a:pt x="549" y="1756"/>
                    </a:lnTo>
                    <a:lnTo>
                      <a:pt x="549" y="1751"/>
                    </a:lnTo>
                    <a:lnTo>
                      <a:pt x="546" y="1744"/>
                    </a:lnTo>
                    <a:lnTo>
                      <a:pt x="544" y="1739"/>
                    </a:lnTo>
                    <a:lnTo>
                      <a:pt x="544" y="1736"/>
                    </a:lnTo>
                    <a:lnTo>
                      <a:pt x="549" y="1731"/>
                    </a:lnTo>
                    <a:lnTo>
                      <a:pt x="551" y="1729"/>
                    </a:lnTo>
                    <a:lnTo>
                      <a:pt x="554" y="1729"/>
                    </a:lnTo>
                    <a:lnTo>
                      <a:pt x="559" y="1726"/>
                    </a:lnTo>
                    <a:lnTo>
                      <a:pt x="561" y="1726"/>
                    </a:lnTo>
                    <a:lnTo>
                      <a:pt x="561" y="1721"/>
                    </a:lnTo>
                    <a:lnTo>
                      <a:pt x="561" y="1719"/>
                    </a:lnTo>
                    <a:lnTo>
                      <a:pt x="559" y="1714"/>
                    </a:lnTo>
                    <a:lnTo>
                      <a:pt x="556" y="1711"/>
                    </a:lnTo>
                    <a:lnTo>
                      <a:pt x="556" y="1709"/>
                    </a:lnTo>
                    <a:lnTo>
                      <a:pt x="559" y="1706"/>
                    </a:lnTo>
                    <a:lnTo>
                      <a:pt x="559" y="1702"/>
                    </a:lnTo>
                    <a:lnTo>
                      <a:pt x="559" y="1697"/>
                    </a:lnTo>
                    <a:lnTo>
                      <a:pt x="559" y="1694"/>
                    </a:lnTo>
                    <a:lnTo>
                      <a:pt x="556" y="1689"/>
                    </a:lnTo>
                    <a:lnTo>
                      <a:pt x="551" y="1689"/>
                    </a:lnTo>
                    <a:lnTo>
                      <a:pt x="546" y="1689"/>
                    </a:lnTo>
                    <a:lnTo>
                      <a:pt x="541" y="1689"/>
                    </a:lnTo>
                    <a:lnTo>
                      <a:pt x="536" y="1687"/>
                    </a:lnTo>
                    <a:lnTo>
                      <a:pt x="531" y="1687"/>
                    </a:lnTo>
                    <a:lnTo>
                      <a:pt x="529" y="1684"/>
                    </a:lnTo>
                    <a:lnTo>
                      <a:pt x="522" y="1684"/>
                    </a:lnTo>
                    <a:lnTo>
                      <a:pt x="519" y="1682"/>
                    </a:lnTo>
                    <a:lnTo>
                      <a:pt x="512" y="1679"/>
                    </a:lnTo>
                    <a:lnTo>
                      <a:pt x="507" y="1679"/>
                    </a:lnTo>
                    <a:lnTo>
                      <a:pt x="502" y="1677"/>
                    </a:lnTo>
                    <a:lnTo>
                      <a:pt x="502" y="1674"/>
                    </a:lnTo>
                    <a:lnTo>
                      <a:pt x="499" y="1672"/>
                    </a:lnTo>
                    <a:lnTo>
                      <a:pt x="494" y="1672"/>
                    </a:lnTo>
                    <a:lnTo>
                      <a:pt x="492" y="1669"/>
                    </a:lnTo>
                    <a:lnTo>
                      <a:pt x="489" y="1667"/>
                    </a:lnTo>
                    <a:lnTo>
                      <a:pt x="484" y="1667"/>
                    </a:lnTo>
                    <a:lnTo>
                      <a:pt x="479" y="1667"/>
                    </a:lnTo>
                    <a:lnTo>
                      <a:pt x="474" y="1667"/>
                    </a:lnTo>
                    <a:lnTo>
                      <a:pt x="469" y="1667"/>
                    </a:lnTo>
                    <a:lnTo>
                      <a:pt x="459" y="1669"/>
                    </a:lnTo>
                    <a:lnTo>
                      <a:pt x="452" y="1669"/>
                    </a:lnTo>
                    <a:lnTo>
                      <a:pt x="445" y="1672"/>
                    </a:lnTo>
                    <a:lnTo>
                      <a:pt x="430" y="1674"/>
                    </a:lnTo>
                    <a:lnTo>
                      <a:pt x="410" y="1674"/>
                    </a:lnTo>
                    <a:lnTo>
                      <a:pt x="392" y="1677"/>
                    </a:lnTo>
                    <a:lnTo>
                      <a:pt x="377" y="1679"/>
                    </a:lnTo>
                    <a:lnTo>
                      <a:pt x="372" y="1677"/>
                    </a:lnTo>
                    <a:lnTo>
                      <a:pt x="368" y="1677"/>
                    </a:lnTo>
                    <a:lnTo>
                      <a:pt x="365" y="1677"/>
                    </a:lnTo>
                    <a:lnTo>
                      <a:pt x="363" y="1674"/>
                    </a:lnTo>
                    <a:lnTo>
                      <a:pt x="363" y="1672"/>
                    </a:lnTo>
                    <a:lnTo>
                      <a:pt x="365" y="1672"/>
                    </a:lnTo>
                    <a:lnTo>
                      <a:pt x="368" y="1672"/>
                    </a:lnTo>
                    <a:lnTo>
                      <a:pt x="368" y="1669"/>
                    </a:lnTo>
                    <a:lnTo>
                      <a:pt x="368" y="1667"/>
                    </a:lnTo>
                    <a:lnTo>
                      <a:pt x="370" y="1664"/>
                    </a:lnTo>
                    <a:lnTo>
                      <a:pt x="370" y="1662"/>
                    </a:lnTo>
                    <a:lnTo>
                      <a:pt x="370" y="1659"/>
                    </a:lnTo>
                    <a:lnTo>
                      <a:pt x="370" y="1657"/>
                    </a:lnTo>
                    <a:lnTo>
                      <a:pt x="372" y="1657"/>
                    </a:lnTo>
                    <a:lnTo>
                      <a:pt x="375" y="1657"/>
                    </a:lnTo>
                    <a:lnTo>
                      <a:pt x="377" y="1657"/>
                    </a:lnTo>
                    <a:lnTo>
                      <a:pt x="377" y="1654"/>
                    </a:lnTo>
                    <a:lnTo>
                      <a:pt x="377" y="1652"/>
                    </a:lnTo>
                    <a:lnTo>
                      <a:pt x="377" y="1649"/>
                    </a:lnTo>
                    <a:lnTo>
                      <a:pt x="377" y="1647"/>
                    </a:lnTo>
                    <a:lnTo>
                      <a:pt x="375" y="1644"/>
                    </a:lnTo>
                    <a:lnTo>
                      <a:pt x="372" y="1644"/>
                    </a:lnTo>
                    <a:lnTo>
                      <a:pt x="372" y="1642"/>
                    </a:lnTo>
                    <a:lnTo>
                      <a:pt x="375" y="1642"/>
                    </a:lnTo>
                    <a:lnTo>
                      <a:pt x="375" y="1639"/>
                    </a:lnTo>
                    <a:lnTo>
                      <a:pt x="377" y="1639"/>
                    </a:lnTo>
                    <a:lnTo>
                      <a:pt x="377" y="1637"/>
                    </a:lnTo>
                    <a:lnTo>
                      <a:pt x="380" y="1639"/>
                    </a:lnTo>
                    <a:lnTo>
                      <a:pt x="382" y="1639"/>
                    </a:lnTo>
                    <a:lnTo>
                      <a:pt x="385" y="1642"/>
                    </a:lnTo>
                    <a:lnTo>
                      <a:pt x="387" y="1642"/>
                    </a:lnTo>
                    <a:lnTo>
                      <a:pt x="387" y="1639"/>
                    </a:lnTo>
                    <a:lnTo>
                      <a:pt x="390" y="1639"/>
                    </a:lnTo>
                    <a:lnTo>
                      <a:pt x="392" y="1639"/>
                    </a:lnTo>
                    <a:lnTo>
                      <a:pt x="392" y="1637"/>
                    </a:lnTo>
                    <a:lnTo>
                      <a:pt x="395" y="1637"/>
                    </a:lnTo>
                    <a:lnTo>
                      <a:pt x="397" y="1637"/>
                    </a:lnTo>
                    <a:lnTo>
                      <a:pt x="400" y="1637"/>
                    </a:lnTo>
                    <a:lnTo>
                      <a:pt x="402" y="1637"/>
                    </a:lnTo>
                    <a:lnTo>
                      <a:pt x="405" y="1637"/>
                    </a:lnTo>
                    <a:lnTo>
                      <a:pt x="405" y="1639"/>
                    </a:lnTo>
                    <a:lnTo>
                      <a:pt x="407" y="1639"/>
                    </a:lnTo>
                    <a:lnTo>
                      <a:pt x="410" y="1642"/>
                    </a:lnTo>
                    <a:lnTo>
                      <a:pt x="412" y="1642"/>
                    </a:lnTo>
                    <a:lnTo>
                      <a:pt x="412" y="1644"/>
                    </a:lnTo>
                    <a:lnTo>
                      <a:pt x="415" y="1644"/>
                    </a:lnTo>
                    <a:lnTo>
                      <a:pt x="417" y="1644"/>
                    </a:lnTo>
                    <a:lnTo>
                      <a:pt x="417" y="1642"/>
                    </a:lnTo>
                    <a:lnTo>
                      <a:pt x="420" y="1642"/>
                    </a:lnTo>
                    <a:lnTo>
                      <a:pt x="420" y="1639"/>
                    </a:lnTo>
                    <a:lnTo>
                      <a:pt x="420" y="1637"/>
                    </a:lnTo>
                    <a:lnTo>
                      <a:pt x="420" y="1634"/>
                    </a:lnTo>
                    <a:lnTo>
                      <a:pt x="420" y="1632"/>
                    </a:lnTo>
                    <a:lnTo>
                      <a:pt x="420" y="1629"/>
                    </a:lnTo>
                    <a:lnTo>
                      <a:pt x="422" y="1629"/>
                    </a:lnTo>
                    <a:lnTo>
                      <a:pt x="425" y="1629"/>
                    </a:lnTo>
                    <a:lnTo>
                      <a:pt x="427" y="1627"/>
                    </a:lnTo>
                    <a:lnTo>
                      <a:pt x="430" y="1627"/>
                    </a:lnTo>
                    <a:lnTo>
                      <a:pt x="432" y="1625"/>
                    </a:lnTo>
                    <a:lnTo>
                      <a:pt x="435" y="1625"/>
                    </a:lnTo>
                    <a:lnTo>
                      <a:pt x="437" y="1625"/>
                    </a:lnTo>
                    <a:lnTo>
                      <a:pt x="440" y="1625"/>
                    </a:lnTo>
                    <a:lnTo>
                      <a:pt x="442" y="1625"/>
                    </a:lnTo>
                    <a:lnTo>
                      <a:pt x="442" y="1622"/>
                    </a:lnTo>
                    <a:lnTo>
                      <a:pt x="445" y="1620"/>
                    </a:lnTo>
                    <a:lnTo>
                      <a:pt x="447" y="1620"/>
                    </a:lnTo>
                    <a:lnTo>
                      <a:pt x="450" y="1620"/>
                    </a:lnTo>
                    <a:lnTo>
                      <a:pt x="452" y="1620"/>
                    </a:lnTo>
                    <a:lnTo>
                      <a:pt x="452" y="1622"/>
                    </a:lnTo>
                    <a:lnTo>
                      <a:pt x="454" y="1622"/>
                    </a:lnTo>
                    <a:lnTo>
                      <a:pt x="454" y="1620"/>
                    </a:lnTo>
                    <a:lnTo>
                      <a:pt x="457" y="1620"/>
                    </a:lnTo>
                    <a:lnTo>
                      <a:pt x="457" y="1617"/>
                    </a:lnTo>
                    <a:lnTo>
                      <a:pt x="457" y="1615"/>
                    </a:lnTo>
                    <a:lnTo>
                      <a:pt x="457" y="1612"/>
                    </a:lnTo>
                    <a:lnTo>
                      <a:pt x="459" y="1612"/>
                    </a:lnTo>
                    <a:lnTo>
                      <a:pt x="462" y="1612"/>
                    </a:lnTo>
                    <a:lnTo>
                      <a:pt x="464" y="1610"/>
                    </a:lnTo>
                    <a:lnTo>
                      <a:pt x="467" y="1610"/>
                    </a:lnTo>
                    <a:lnTo>
                      <a:pt x="469" y="1610"/>
                    </a:lnTo>
                    <a:lnTo>
                      <a:pt x="472" y="1610"/>
                    </a:lnTo>
                    <a:lnTo>
                      <a:pt x="474" y="1607"/>
                    </a:lnTo>
                    <a:lnTo>
                      <a:pt x="477" y="1607"/>
                    </a:lnTo>
                    <a:lnTo>
                      <a:pt x="479" y="1607"/>
                    </a:lnTo>
                    <a:lnTo>
                      <a:pt x="482" y="1605"/>
                    </a:lnTo>
                    <a:lnTo>
                      <a:pt x="484" y="1605"/>
                    </a:lnTo>
                    <a:lnTo>
                      <a:pt x="487" y="1602"/>
                    </a:lnTo>
                    <a:lnTo>
                      <a:pt x="492" y="1602"/>
                    </a:lnTo>
                    <a:lnTo>
                      <a:pt x="494" y="1602"/>
                    </a:lnTo>
                    <a:lnTo>
                      <a:pt x="497" y="1602"/>
                    </a:lnTo>
                    <a:lnTo>
                      <a:pt x="502" y="1602"/>
                    </a:lnTo>
                    <a:lnTo>
                      <a:pt x="502" y="1605"/>
                    </a:lnTo>
                    <a:lnTo>
                      <a:pt x="504" y="1605"/>
                    </a:lnTo>
                    <a:lnTo>
                      <a:pt x="507" y="1605"/>
                    </a:lnTo>
                    <a:lnTo>
                      <a:pt x="507" y="1602"/>
                    </a:lnTo>
                    <a:lnTo>
                      <a:pt x="509" y="1602"/>
                    </a:lnTo>
                    <a:lnTo>
                      <a:pt x="512" y="1602"/>
                    </a:lnTo>
                    <a:lnTo>
                      <a:pt x="514" y="1602"/>
                    </a:lnTo>
                    <a:lnTo>
                      <a:pt x="517" y="1602"/>
                    </a:lnTo>
                    <a:lnTo>
                      <a:pt x="519" y="1602"/>
                    </a:lnTo>
                    <a:lnTo>
                      <a:pt x="519" y="1600"/>
                    </a:lnTo>
                    <a:lnTo>
                      <a:pt x="522" y="1600"/>
                    </a:lnTo>
                    <a:lnTo>
                      <a:pt x="522" y="1597"/>
                    </a:lnTo>
                    <a:lnTo>
                      <a:pt x="524" y="1597"/>
                    </a:lnTo>
                    <a:lnTo>
                      <a:pt x="527" y="1595"/>
                    </a:lnTo>
                    <a:lnTo>
                      <a:pt x="529" y="1595"/>
                    </a:lnTo>
                    <a:lnTo>
                      <a:pt x="531" y="1595"/>
                    </a:lnTo>
                    <a:lnTo>
                      <a:pt x="534" y="1595"/>
                    </a:lnTo>
                    <a:lnTo>
                      <a:pt x="536" y="1595"/>
                    </a:lnTo>
                    <a:lnTo>
                      <a:pt x="539" y="1595"/>
                    </a:lnTo>
                    <a:lnTo>
                      <a:pt x="541" y="1595"/>
                    </a:lnTo>
                    <a:lnTo>
                      <a:pt x="544" y="1595"/>
                    </a:lnTo>
                    <a:lnTo>
                      <a:pt x="544" y="1597"/>
                    </a:lnTo>
                    <a:lnTo>
                      <a:pt x="546" y="1597"/>
                    </a:lnTo>
                    <a:lnTo>
                      <a:pt x="549" y="1600"/>
                    </a:lnTo>
                    <a:lnTo>
                      <a:pt x="549" y="1597"/>
                    </a:lnTo>
                    <a:lnTo>
                      <a:pt x="551" y="1597"/>
                    </a:lnTo>
                    <a:lnTo>
                      <a:pt x="554" y="1595"/>
                    </a:lnTo>
                    <a:lnTo>
                      <a:pt x="556" y="1592"/>
                    </a:lnTo>
                    <a:lnTo>
                      <a:pt x="559" y="1592"/>
                    </a:lnTo>
                    <a:lnTo>
                      <a:pt x="559" y="1590"/>
                    </a:lnTo>
                    <a:lnTo>
                      <a:pt x="561" y="1590"/>
                    </a:lnTo>
                    <a:lnTo>
                      <a:pt x="564" y="1587"/>
                    </a:lnTo>
                    <a:lnTo>
                      <a:pt x="566" y="1585"/>
                    </a:lnTo>
                    <a:lnTo>
                      <a:pt x="566" y="1582"/>
                    </a:lnTo>
                    <a:lnTo>
                      <a:pt x="569" y="1580"/>
                    </a:lnTo>
                    <a:lnTo>
                      <a:pt x="569" y="1577"/>
                    </a:lnTo>
                    <a:lnTo>
                      <a:pt x="569" y="1575"/>
                    </a:lnTo>
                    <a:lnTo>
                      <a:pt x="569" y="1572"/>
                    </a:lnTo>
                    <a:lnTo>
                      <a:pt x="571" y="1570"/>
                    </a:lnTo>
                    <a:lnTo>
                      <a:pt x="571" y="1567"/>
                    </a:lnTo>
                    <a:lnTo>
                      <a:pt x="571" y="1565"/>
                    </a:lnTo>
                    <a:lnTo>
                      <a:pt x="571" y="1562"/>
                    </a:lnTo>
                    <a:lnTo>
                      <a:pt x="569" y="1562"/>
                    </a:lnTo>
                    <a:lnTo>
                      <a:pt x="569" y="1560"/>
                    </a:lnTo>
                    <a:lnTo>
                      <a:pt x="566" y="1560"/>
                    </a:lnTo>
                    <a:lnTo>
                      <a:pt x="564" y="1560"/>
                    </a:lnTo>
                    <a:lnTo>
                      <a:pt x="561" y="1560"/>
                    </a:lnTo>
                    <a:lnTo>
                      <a:pt x="559" y="1560"/>
                    </a:lnTo>
                    <a:lnTo>
                      <a:pt x="556" y="1557"/>
                    </a:lnTo>
                    <a:lnTo>
                      <a:pt x="554" y="1557"/>
                    </a:lnTo>
                    <a:lnTo>
                      <a:pt x="554" y="1560"/>
                    </a:lnTo>
                    <a:lnTo>
                      <a:pt x="551" y="1560"/>
                    </a:lnTo>
                    <a:lnTo>
                      <a:pt x="549" y="1557"/>
                    </a:lnTo>
                    <a:lnTo>
                      <a:pt x="546" y="1557"/>
                    </a:lnTo>
                    <a:lnTo>
                      <a:pt x="544" y="1557"/>
                    </a:lnTo>
                    <a:lnTo>
                      <a:pt x="541" y="1557"/>
                    </a:lnTo>
                    <a:lnTo>
                      <a:pt x="539" y="1557"/>
                    </a:lnTo>
                    <a:lnTo>
                      <a:pt x="536" y="1557"/>
                    </a:lnTo>
                    <a:lnTo>
                      <a:pt x="534" y="1555"/>
                    </a:lnTo>
                    <a:lnTo>
                      <a:pt x="531" y="1555"/>
                    </a:lnTo>
                    <a:lnTo>
                      <a:pt x="529" y="1555"/>
                    </a:lnTo>
                    <a:lnTo>
                      <a:pt x="527" y="1552"/>
                    </a:lnTo>
                    <a:lnTo>
                      <a:pt x="524" y="1552"/>
                    </a:lnTo>
                    <a:lnTo>
                      <a:pt x="522" y="1550"/>
                    </a:lnTo>
                    <a:lnTo>
                      <a:pt x="519" y="1550"/>
                    </a:lnTo>
                    <a:lnTo>
                      <a:pt x="517" y="1550"/>
                    </a:lnTo>
                    <a:lnTo>
                      <a:pt x="514" y="1550"/>
                    </a:lnTo>
                    <a:lnTo>
                      <a:pt x="512" y="1550"/>
                    </a:lnTo>
                    <a:lnTo>
                      <a:pt x="512" y="1552"/>
                    </a:lnTo>
                    <a:lnTo>
                      <a:pt x="509" y="1552"/>
                    </a:lnTo>
                    <a:lnTo>
                      <a:pt x="507" y="1552"/>
                    </a:lnTo>
                    <a:lnTo>
                      <a:pt x="504" y="1555"/>
                    </a:lnTo>
                    <a:lnTo>
                      <a:pt x="502" y="1555"/>
                    </a:lnTo>
                    <a:lnTo>
                      <a:pt x="497" y="1555"/>
                    </a:lnTo>
                    <a:lnTo>
                      <a:pt x="494" y="1555"/>
                    </a:lnTo>
                    <a:lnTo>
                      <a:pt x="489" y="1555"/>
                    </a:lnTo>
                    <a:lnTo>
                      <a:pt x="484" y="1555"/>
                    </a:lnTo>
                    <a:lnTo>
                      <a:pt x="482" y="1555"/>
                    </a:lnTo>
                    <a:lnTo>
                      <a:pt x="477" y="1555"/>
                    </a:lnTo>
                    <a:lnTo>
                      <a:pt x="474" y="1555"/>
                    </a:lnTo>
                    <a:lnTo>
                      <a:pt x="472" y="1555"/>
                    </a:lnTo>
                    <a:lnTo>
                      <a:pt x="467" y="1555"/>
                    </a:lnTo>
                    <a:lnTo>
                      <a:pt x="464" y="1555"/>
                    </a:lnTo>
                    <a:lnTo>
                      <a:pt x="462" y="1555"/>
                    </a:lnTo>
                    <a:lnTo>
                      <a:pt x="459" y="1555"/>
                    </a:lnTo>
                    <a:lnTo>
                      <a:pt x="457" y="1555"/>
                    </a:lnTo>
                    <a:lnTo>
                      <a:pt x="454" y="1555"/>
                    </a:lnTo>
                    <a:lnTo>
                      <a:pt x="452" y="1555"/>
                    </a:lnTo>
                    <a:lnTo>
                      <a:pt x="450" y="1555"/>
                    </a:lnTo>
                    <a:lnTo>
                      <a:pt x="447" y="1552"/>
                    </a:lnTo>
                    <a:lnTo>
                      <a:pt x="445" y="1552"/>
                    </a:lnTo>
                    <a:lnTo>
                      <a:pt x="442" y="1552"/>
                    </a:lnTo>
                    <a:lnTo>
                      <a:pt x="440" y="1550"/>
                    </a:lnTo>
                    <a:lnTo>
                      <a:pt x="437" y="1548"/>
                    </a:lnTo>
                    <a:lnTo>
                      <a:pt x="435" y="1545"/>
                    </a:lnTo>
                    <a:lnTo>
                      <a:pt x="435" y="1543"/>
                    </a:lnTo>
                    <a:lnTo>
                      <a:pt x="432" y="1543"/>
                    </a:lnTo>
                    <a:lnTo>
                      <a:pt x="430" y="1543"/>
                    </a:lnTo>
                    <a:lnTo>
                      <a:pt x="430" y="1540"/>
                    </a:lnTo>
                    <a:lnTo>
                      <a:pt x="430" y="1538"/>
                    </a:lnTo>
                    <a:lnTo>
                      <a:pt x="427" y="1538"/>
                    </a:lnTo>
                    <a:lnTo>
                      <a:pt x="427" y="1535"/>
                    </a:lnTo>
                    <a:lnTo>
                      <a:pt x="425" y="1535"/>
                    </a:lnTo>
                    <a:lnTo>
                      <a:pt x="425" y="1533"/>
                    </a:lnTo>
                    <a:lnTo>
                      <a:pt x="422" y="1530"/>
                    </a:lnTo>
                    <a:lnTo>
                      <a:pt x="422" y="1528"/>
                    </a:lnTo>
                    <a:lnTo>
                      <a:pt x="425" y="1525"/>
                    </a:lnTo>
                    <a:lnTo>
                      <a:pt x="425" y="1523"/>
                    </a:lnTo>
                    <a:lnTo>
                      <a:pt x="425" y="1520"/>
                    </a:lnTo>
                    <a:lnTo>
                      <a:pt x="427" y="1518"/>
                    </a:lnTo>
                    <a:lnTo>
                      <a:pt x="427" y="1515"/>
                    </a:lnTo>
                    <a:lnTo>
                      <a:pt x="427" y="1513"/>
                    </a:lnTo>
                    <a:lnTo>
                      <a:pt x="427" y="1510"/>
                    </a:lnTo>
                    <a:lnTo>
                      <a:pt x="425" y="1508"/>
                    </a:lnTo>
                    <a:lnTo>
                      <a:pt x="425" y="1505"/>
                    </a:lnTo>
                    <a:lnTo>
                      <a:pt x="425" y="1503"/>
                    </a:lnTo>
                    <a:lnTo>
                      <a:pt x="422" y="1503"/>
                    </a:lnTo>
                    <a:lnTo>
                      <a:pt x="420" y="1503"/>
                    </a:lnTo>
                    <a:lnTo>
                      <a:pt x="420" y="1500"/>
                    </a:lnTo>
                    <a:lnTo>
                      <a:pt x="420" y="1498"/>
                    </a:lnTo>
                    <a:lnTo>
                      <a:pt x="417" y="1498"/>
                    </a:lnTo>
                    <a:lnTo>
                      <a:pt x="417" y="1495"/>
                    </a:lnTo>
                    <a:lnTo>
                      <a:pt x="415" y="1495"/>
                    </a:lnTo>
                    <a:lnTo>
                      <a:pt x="415" y="1493"/>
                    </a:lnTo>
                    <a:lnTo>
                      <a:pt x="412" y="1493"/>
                    </a:lnTo>
                    <a:lnTo>
                      <a:pt x="412" y="1490"/>
                    </a:lnTo>
                    <a:lnTo>
                      <a:pt x="410" y="1490"/>
                    </a:lnTo>
                    <a:lnTo>
                      <a:pt x="410" y="1488"/>
                    </a:lnTo>
                    <a:lnTo>
                      <a:pt x="407" y="1488"/>
                    </a:lnTo>
                    <a:lnTo>
                      <a:pt x="407" y="1485"/>
                    </a:lnTo>
                    <a:lnTo>
                      <a:pt x="407" y="1483"/>
                    </a:lnTo>
                    <a:lnTo>
                      <a:pt x="405" y="1483"/>
                    </a:lnTo>
                    <a:lnTo>
                      <a:pt x="405" y="1480"/>
                    </a:lnTo>
                    <a:lnTo>
                      <a:pt x="402" y="1478"/>
                    </a:lnTo>
                    <a:lnTo>
                      <a:pt x="402" y="1475"/>
                    </a:lnTo>
                    <a:lnTo>
                      <a:pt x="402" y="1473"/>
                    </a:lnTo>
                    <a:lnTo>
                      <a:pt x="402" y="1470"/>
                    </a:lnTo>
                    <a:lnTo>
                      <a:pt x="402" y="1468"/>
                    </a:lnTo>
                    <a:lnTo>
                      <a:pt x="405" y="1468"/>
                    </a:lnTo>
                    <a:lnTo>
                      <a:pt x="405" y="1466"/>
                    </a:lnTo>
                    <a:lnTo>
                      <a:pt x="407" y="1466"/>
                    </a:lnTo>
                    <a:lnTo>
                      <a:pt x="410" y="1466"/>
                    </a:lnTo>
                    <a:lnTo>
                      <a:pt x="412" y="1463"/>
                    </a:lnTo>
                    <a:lnTo>
                      <a:pt x="415" y="1463"/>
                    </a:lnTo>
                    <a:lnTo>
                      <a:pt x="417" y="1461"/>
                    </a:lnTo>
                    <a:lnTo>
                      <a:pt x="420" y="1461"/>
                    </a:lnTo>
                    <a:lnTo>
                      <a:pt x="422" y="1458"/>
                    </a:lnTo>
                    <a:lnTo>
                      <a:pt x="425" y="1458"/>
                    </a:lnTo>
                    <a:lnTo>
                      <a:pt x="425" y="1456"/>
                    </a:lnTo>
                    <a:lnTo>
                      <a:pt x="427" y="1453"/>
                    </a:lnTo>
                    <a:lnTo>
                      <a:pt x="427" y="1451"/>
                    </a:lnTo>
                    <a:lnTo>
                      <a:pt x="430" y="1451"/>
                    </a:lnTo>
                    <a:lnTo>
                      <a:pt x="432" y="1448"/>
                    </a:lnTo>
                    <a:lnTo>
                      <a:pt x="435" y="1448"/>
                    </a:lnTo>
                    <a:lnTo>
                      <a:pt x="435" y="1446"/>
                    </a:lnTo>
                    <a:lnTo>
                      <a:pt x="437" y="1446"/>
                    </a:lnTo>
                    <a:lnTo>
                      <a:pt x="440" y="1443"/>
                    </a:lnTo>
                    <a:lnTo>
                      <a:pt x="442" y="1443"/>
                    </a:lnTo>
                    <a:lnTo>
                      <a:pt x="442" y="1441"/>
                    </a:lnTo>
                    <a:lnTo>
                      <a:pt x="442" y="1438"/>
                    </a:lnTo>
                    <a:lnTo>
                      <a:pt x="442" y="1436"/>
                    </a:lnTo>
                    <a:lnTo>
                      <a:pt x="445" y="1436"/>
                    </a:lnTo>
                    <a:lnTo>
                      <a:pt x="445" y="1433"/>
                    </a:lnTo>
                    <a:lnTo>
                      <a:pt x="447" y="1431"/>
                    </a:lnTo>
                    <a:lnTo>
                      <a:pt x="450" y="1431"/>
                    </a:lnTo>
                    <a:lnTo>
                      <a:pt x="452" y="1428"/>
                    </a:lnTo>
                    <a:lnTo>
                      <a:pt x="454" y="1428"/>
                    </a:lnTo>
                    <a:lnTo>
                      <a:pt x="457" y="1426"/>
                    </a:lnTo>
                    <a:lnTo>
                      <a:pt x="459" y="1426"/>
                    </a:lnTo>
                    <a:lnTo>
                      <a:pt x="462" y="1426"/>
                    </a:lnTo>
                    <a:lnTo>
                      <a:pt x="464" y="1423"/>
                    </a:lnTo>
                    <a:lnTo>
                      <a:pt x="464" y="1421"/>
                    </a:lnTo>
                    <a:lnTo>
                      <a:pt x="467" y="1421"/>
                    </a:lnTo>
                    <a:lnTo>
                      <a:pt x="467" y="1418"/>
                    </a:lnTo>
                    <a:lnTo>
                      <a:pt x="469" y="1416"/>
                    </a:lnTo>
                    <a:lnTo>
                      <a:pt x="472" y="1416"/>
                    </a:lnTo>
                    <a:lnTo>
                      <a:pt x="474" y="1413"/>
                    </a:lnTo>
                    <a:lnTo>
                      <a:pt x="477" y="1413"/>
                    </a:lnTo>
                    <a:lnTo>
                      <a:pt x="479" y="1413"/>
                    </a:lnTo>
                    <a:lnTo>
                      <a:pt x="482" y="1413"/>
                    </a:lnTo>
                    <a:lnTo>
                      <a:pt x="484" y="1411"/>
                    </a:lnTo>
                    <a:lnTo>
                      <a:pt x="487" y="1411"/>
                    </a:lnTo>
                    <a:lnTo>
                      <a:pt x="489" y="1411"/>
                    </a:lnTo>
                    <a:lnTo>
                      <a:pt x="492" y="1411"/>
                    </a:lnTo>
                    <a:lnTo>
                      <a:pt x="494" y="1411"/>
                    </a:lnTo>
                    <a:lnTo>
                      <a:pt x="497" y="1411"/>
                    </a:lnTo>
                    <a:lnTo>
                      <a:pt x="499" y="1411"/>
                    </a:lnTo>
                    <a:lnTo>
                      <a:pt x="502" y="1411"/>
                    </a:lnTo>
                    <a:lnTo>
                      <a:pt x="504" y="1411"/>
                    </a:lnTo>
                    <a:lnTo>
                      <a:pt x="507" y="1411"/>
                    </a:lnTo>
                    <a:lnTo>
                      <a:pt x="509" y="1408"/>
                    </a:lnTo>
                    <a:lnTo>
                      <a:pt x="512" y="1408"/>
                    </a:lnTo>
                    <a:lnTo>
                      <a:pt x="514" y="1408"/>
                    </a:lnTo>
                    <a:lnTo>
                      <a:pt x="517" y="1406"/>
                    </a:lnTo>
                    <a:lnTo>
                      <a:pt x="519" y="1406"/>
                    </a:lnTo>
                    <a:lnTo>
                      <a:pt x="519" y="1403"/>
                    </a:lnTo>
                    <a:lnTo>
                      <a:pt x="517" y="1401"/>
                    </a:lnTo>
                    <a:lnTo>
                      <a:pt x="517" y="1398"/>
                    </a:lnTo>
                    <a:lnTo>
                      <a:pt x="514" y="1398"/>
                    </a:lnTo>
                    <a:lnTo>
                      <a:pt x="514" y="1396"/>
                    </a:lnTo>
                    <a:lnTo>
                      <a:pt x="512" y="1393"/>
                    </a:lnTo>
                    <a:lnTo>
                      <a:pt x="512" y="1391"/>
                    </a:lnTo>
                    <a:lnTo>
                      <a:pt x="509" y="1391"/>
                    </a:lnTo>
                    <a:lnTo>
                      <a:pt x="509" y="1389"/>
                    </a:lnTo>
                    <a:lnTo>
                      <a:pt x="507" y="1389"/>
                    </a:lnTo>
                    <a:lnTo>
                      <a:pt x="507" y="1386"/>
                    </a:lnTo>
                    <a:lnTo>
                      <a:pt x="507" y="1384"/>
                    </a:lnTo>
                    <a:lnTo>
                      <a:pt x="504" y="1384"/>
                    </a:lnTo>
                    <a:lnTo>
                      <a:pt x="504" y="1381"/>
                    </a:lnTo>
                    <a:lnTo>
                      <a:pt x="504" y="1379"/>
                    </a:lnTo>
                    <a:lnTo>
                      <a:pt x="502" y="1379"/>
                    </a:lnTo>
                    <a:lnTo>
                      <a:pt x="502" y="1376"/>
                    </a:lnTo>
                    <a:lnTo>
                      <a:pt x="504" y="1374"/>
                    </a:lnTo>
                    <a:lnTo>
                      <a:pt x="504" y="1371"/>
                    </a:lnTo>
                    <a:lnTo>
                      <a:pt x="507" y="1371"/>
                    </a:lnTo>
                    <a:lnTo>
                      <a:pt x="507" y="1369"/>
                    </a:lnTo>
                    <a:lnTo>
                      <a:pt x="507" y="1366"/>
                    </a:lnTo>
                    <a:lnTo>
                      <a:pt x="507" y="1364"/>
                    </a:lnTo>
                    <a:lnTo>
                      <a:pt x="507" y="1361"/>
                    </a:lnTo>
                    <a:lnTo>
                      <a:pt x="507" y="1359"/>
                    </a:lnTo>
                    <a:lnTo>
                      <a:pt x="509" y="1356"/>
                    </a:lnTo>
                    <a:lnTo>
                      <a:pt x="509" y="1354"/>
                    </a:lnTo>
                    <a:lnTo>
                      <a:pt x="512" y="1354"/>
                    </a:lnTo>
                    <a:lnTo>
                      <a:pt x="512" y="1351"/>
                    </a:lnTo>
                    <a:lnTo>
                      <a:pt x="512" y="1349"/>
                    </a:lnTo>
                    <a:lnTo>
                      <a:pt x="514" y="1349"/>
                    </a:lnTo>
                    <a:lnTo>
                      <a:pt x="514" y="1346"/>
                    </a:lnTo>
                    <a:lnTo>
                      <a:pt x="514" y="1344"/>
                    </a:lnTo>
                    <a:lnTo>
                      <a:pt x="514" y="1341"/>
                    </a:lnTo>
                    <a:lnTo>
                      <a:pt x="517" y="1339"/>
                    </a:lnTo>
                    <a:lnTo>
                      <a:pt x="517" y="1336"/>
                    </a:lnTo>
                    <a:lnTo>
                      <a:pt x="519" y="1336"/>
                    </a:lnTo>
                    <a:lnTo>
                      <a:pt x="519" y="1334"/>
                    </a:lnTo>
                    <a:lnTo>
                      <a:pt x="522" y="1334"/>
                    </a:lnTo>
                    <a:lnTo>
                      <a:pt x="524" y="1331"/>
                    </a:lnTo>
                    <a:lnTo>
                      <a:pt x="527" y="1331"/>
                    </a:lnTo>
                    <a:lnTo>
                      <a:pt x="529" y="1331"/>
                    </a:lnTo>
                    <a:lnTo>
                      <a:pt x="531" y="1331"/>
                    </a:lnTo>
                    <a:lnTo>
                      <a:pt x="534" y="1331"/>
                    </a:lnTo>
                    <a:lnTo>
                      <a:pt x="536" y="1331"/>
                    </a:lnTo>
                    <a:lnTo>
                      <a:pt x="539" y="1331"/>
                    </a:lnTo>
                    <a:lnTo>
                      <a:pt x="539" y="1329"/>
                    </a:lnTo>
                    <a:lnTo>
                      <a:pt x="539" y="1326"/>
                    </a:lnTo>
                    <a:lnTo>
                      <a:pt x="539" y="1324"/>
                    </a:lnTo>
                    <a:lnTo>
                      <a:pt x="539" y="1321"/>
                    </a:lnTo>
                    <a:lnTo>
                      <a:pt x="536" y="1321"/>
                    </a:lnTo>
                    <a:lnTo>
                      <a:pt x="536" y="1319"/>
                    </a:lnTo>
                    <a:lnTo>
                      <a:pt x="536" y="1316"/>
                    </a:lnTo>
                    <a:lnTo>
                      <a:pt x="536" y="1314"/>
                    </a:lnTo>
                    <a:lnTo>
                      <a:pt x="539" y="1314"/>
                    </a:lnTo>
                    <a:lnTo>
                      <a:pt x="539" y="1312"/>
                    </a:lnTo>
                    <a:lnTo>
                      <a:pt x="539" y="1309"/>
                    </a:lnTo>
                    <a:lnTo>
                      <a:pt x="541" y="1309"/>
                    </a:lnTo>
                    <a:lnTo>
                      <a:pt x="541" y="1307"/>
                    </a:lnTo>
                    <a:lnTo>
                      <a:pt x="541" y="1304"/>
                    </a:lnTo>
                    <a:lnTo>
                      <a:pt x="541" y="1302"/>
                    </a:lnTo>
                    <a:lnTo>
                      <a:pt x="541" y="1299"/>
                    </a:lnTo>
                    <a:lnTo>
                      <a:pt x="541" y="1297"/>
                    </a:lnTo>
                    <a:lnTo>
                      <a:pt x="541" y="1294"/>
                    </a:lnTo>
                    <a:lnTo>
                      <a:pt x="539" y="1292"/>
                    </a:lnTo>
                    <a:lnTo>
                      <a:pt x="536" y="1289"/>
                    </a:lnTo>
                    <a:lnTo>
                      <a:pt x="536" y="1287"/>
                    </a:lnTo>
                    <a:lnTo>
                      <a:pt x="534" y="1287"/>
                    </a:lnTo>
                    <a:lnTo>
                      <a:pt x="531" y="1284"/>
                    </a:lnTo>
                    <a:lnTo>
                      <a:pt x="529" y="1282"/>
                    </a:lnTo>
                    <a:lnTo>
                      <a:pt x="527" y="1282"/>
                    </a:lnTo>
                    <a:lnTo>
                      <a:pt x="527" y="1279"/>
                    </a:lnTo>
                    <a:lnTo>
                      <a:pt x="524" y="1279"/>
                    </a:lnTo>
                    <a:lnTo>
                      <a:pt x="524" y="1277"/>
                    </a:lnTo>
                    <a:lnTo>
                      <a:pt x="524" y="1274"/>
                    </a:lnTo>
                    <a:lnTo>
                      <a:pt x="524" y="1272"/>
                    </a:lnTo>
                    <a:lnTo>
                      <a:pt x="524" y="1269"/>
                    </a:lnTo>
                    <a:lnTo>
                      <a:pt x="524" y="1267"/>
                    </a:lnTo>
                    <a:lnTo>
                      <a:pt x="524" y="1264"/>
                    </a:lnTo>
                    <a:lnTo>
                      <a:pt x="524" y="1262"/>
                    </a:lnTo>
                    <a:lnTo>
                      <a:pt x="522" y="1262"/>
                    </a:lnTo>
                    <a:lnTo>
                      <a:pt x="522" y="1259"/>
                    </a:lnTo>
                    <a:lnTo>
                      <a:pt x="522" y="1257"/>
                    </a:lnTo>
                    <a:lnTo>
                      <a:pt x="519" y="1254"/>
                    </a:lnTo>
                    <a:lnTo>
                      <a:pt x="519" y="1252"/>
                    </a:lnTo>
                    <a:lnTo>
                      <a:pt x="522" y="1252"/>
                    </a:lnTo>
                    <a:lnTo>
                      <a:pt x="524" y="1252"/>
                    </a:lnTo>
                    <a:lnTo>
                      <a:pt x="527" y="1249"/>
                    </a:lnTo>
                    <a:lnTo>
                      <a:pt x="529" y="1247"/>
                    </a:lnTo>
                    <a:lnTo>
                      <a:pt x="531" y="1247"/>
                    </a:lnTo>
                    <a:lnTo>
                      <a:pt x="531" y="1244"/>
                    </a:lnTo>
                    <a:lnTo>
                      <a:pt x="534" y="1244"/>
                    </a:lnTo>
                    <a:lnTo>
                      <a:pt x="534" y="1242"/>
                    </a:lnTo>
                    <a:lnTo>
                      <a:pt x="534" y="1239"/>
                    </a:lnTo>
                    <a:lnTo>
                      <a:pt x="534" y="1237"/>
                    </a:lnTo>
                    <a:lnTo>
                      <a:pt x="531" y="1234"/>
                    </a:lnTo>
                    <a:lnTo>
                      <a:pt x="531" y="1232"/>
                    </a:lnTo>
                    <a:lnTo>
                      <a:pt x="529" y="1232"/>
                    </a:lnTo>
                    <a:lnTo>
                      <a:pt x="529" y="1230"/>
                    </a:lnTo>
                    <a:lnTo>
                      <a:pt x="527" y="1230"/>
                    </a:lnTo>
                    <a:lnTo>
                      <a:pt x="527" y="1227"/>
                    </a:lnTo>
                    <a:lnTo>
                      <a:pt x="524" y="1227"/>
                    </a:lnTo>
                    <a:lnTo>
                      <a:pt x="522" y="1225"/>
                    </a:lnTo>
                    <a:lnTo>
                      <a:pt x="519" y="1222"/>
                    </a:lnTo>
                    <a:lnTo>
                      <a:pt x="517" y="1220"/>
                    </a:lnTo>
                    <a:lnTo>
                      <a:pt x="514" y="1220"/>
                    </a:lnTo>
                    <a:lnTo>
                      <a:pt x="512" y="1217"/>
                    </a:lnTo>
                    <a:lnTo>
                      <a:pt x="509" y="1215"/>
                    </a:lnTo>
                    <a:lnTo>
                      <a:pt x="507" y="1215"/>
                    </a:lnTo>
                    <a:lnTo>
                      <a:pt x="504" y="1212"/>
                    </a:lnTo>
                    <a:lnTo>
                      <a:pt x="504" y="1210"/>
                    </a:lnTo>
                    <a:lnTo>
                      <a:pt x="502" y="1210"/>
                    </a:lnTo>
                    <a:lnTo>
                      <a:pt x="502" y="1207"/>
                    </a:lnTo>
                    <a:lnTo>
                      <a:pt x="502" y="1205"/>
                    </a:lnTo>
                    <a:lnTo>
                      <a:pt x="499" y="1205"/>
                    </a:lnTo>
                    <a:lnTo>
                      <a:pt x="499" y="1202"/>
                    </a:lnTo>
                    <a:lnTo>
                      <a:pt x="499" y="1200"/>
                    </a:lnTo>
                    <a:lnTo>
                      <a:pt x="497" y="1197"/>
                    </a:lnTo>
                    <a:lnTo>
                      <a:pt x="497" y="1195"/>
                    </a:lnTo>
                    <a:lnTo>
                      <a:pt x="497" y="1192"/>
                    </a:lnTo>
                    <a:lnTo>
                      <a:pt x="497" y="1190"/>
                    </a:lnTo>
                    <a:lnTo>
                      <a:pt x="497" y="1187"/>
                    </a:lnTo>
                    <a:lnTo>
                      <a:pt x="499" y="1185"/>
                    </a:lnTo>
                    <a:lnTo>
                      <a:pt x="504" y="1177"/>
                    </a:lnTo>
                    <a:lnTo>
                      <a:pt x="517" y="1170"/>
                    </a:lnTo>
                    <a:lnTo>
                      <a:pt x="529" y="1162"/>
                    </a:lnTo>
                    <a:lnTo>
                      <a:pt x="536" y="1157"/>
                    </a:lnTo>
                    <a:lnTo>
                      <a:pt x="539" y="1153"/>
                    </a:lnTo>
                    <a:lnTo>
                      <a:pt x="539" y="1148"/>
                    </a:lnTo>
                    <a:lnTo>
                      <a:pt x="544" y="1140"/>
                    </a:lnTo>
                    <a:lnTo>
                      <a:pt x="544" y="1138"/>
                    </a:lnTo>
                    <a:lnTo>
                      <a:pt x="544" y="1130"/>
                    </a:lnTo>
                    <a:lnTo>
                      <a:pt x="544" y="1128"/>
                    </a:lnTo>
                    <a:lnTo>
                      <a:pt x="541" y="1120"/>
                    </a:lnTo>
                    <a:lnTo>
                      <a:pt x="539" y="1118"/>
                    </a:lnTo>
                    <a:lnTo>
                      <a:pt x="527" y="1110"/>
                    </a:lnTo>
                    <a:lnTo>
                      <a:pt x="517" y="1105"/>
                    </a:lnTo>
                    <a:lnTo>
                      <a:pt x="509" y="1095"/>
                    </a:lnTo>
                    <a:lnTo>
                      <a:pt x="507" y="1093"/>
                    </a:lnTo>
                    <a:lnTo>
                      <a:pt x="502" y="1083"/>
                    </a:lnTo>
                    <a:lnTo>
                      <a:pt x="507" y="1071"/>
                    </a:lnTo>
                    <a:lnTo>
                      <a:pt x="509" y="1066"/>
                    </a:lnTo>
                    <a:lnTo>
                      <a:pt x="509" y="1063"/>
                    </a:lnTo>
                    <a:lnTo>
                      <a:pt x="504" y="1061"/>
                    </a:lnTo>
                    <a:lnTo>
                      <a:pt x="497" y="1056"/>
                    </a:lnTo>
                    <a:lnTo>
                      <a:pt x="489" y="1048"/>
                    </a:lnTo>
                    <a:lnTo>
                      <a:pt x="489" y="1046"/>
                    </a:lnTo>
                    <a:lnTo>
                      <a:pt x="492" y="1038"/>
                    </a:lnTo>
                    <a:lnTo>
                      <a:pt x="494" y="1031"/>
                    </a:lnTo>
                    <a:lnTo>
                      <a:pt x="494" y="1021"/>
                    </a:lnTo>
                    <a:lnTo>
                      <a:pt x="494" y="1008"/>
                    </a:lnTo>
                    <a:lnTo>
                      <a:pt x="494" y="1001"/>
                    </a:lnTo>
                    <a:lnTo>
                      <a:pt x="489" y="994"/>
                    </a:lnTo>
                    <a:lnTo>
                      <a:pt x="482" y="986"/>
                    </a:lnTo>
                    <a:lnTo>
                      <a:pt x="477" y="979"/>
                    </a:lnTo>
                    <a:lnTo>
                      <a:pt x="474" y="971"/>
                    </a:lnTo>
                    <a:lnTo>
                      <a:pt x="469" y="966"/>
                    </a:lnTo>
                    <a:lnTo>
                      <a:pt x="464" y="961"/>
                    </a:lnTo>
                    <a:lnTo>
                      <a:pt x="454" y="956"/>
                    </a:lnTo>
                    <a:lnTo>
                      <a:pt x="452" y="954"/>
                    </a:lnTo>
                    <a:lnTo>
                      <a:pt x="450" y="949"/>
                    </a:lnTo>
                    <a:lnTo>
                      <a:pt x="452" y="944"/>
                    </a:lnTo>
                    <a:lnTo>
                      <a:pt x="457" y="939"/>
                    </a:lnTo>
                    <a:lnTo>
                      <a:pt x="467" y="929"/>
                    </a:lnTo>
                    <a:lnTo>
                      <a:pt x="474" y="929"/>
                    </a:lnTo>
                    <a:lnTo>
                      <a:pt x="487" y="929"/>
                    </a:lnTo>
                    <a:lnTo>
                      <a:pt x="492" y="926"/>
                    </a:lnTo>
                    <a:lnTo>
                      <a:pt x="494" y="919"/>
                    </a:lnTo>
                    <a:lnTo>
                      <a:pt x="499" y="907"/>
                    </a:lnTo>
                    <a:lnTo>
                      <a:pt x="517" y="889"/>
                    </a:lnTo>
                    <a:lnTo>
                      <a:pt x="522" y="887"/>
                    </a:lnTo>
                    <a:lnTo>
                      <a:pt x="531" y="884"/>
                    </a:lnTo>
                    <a:lnTo>
                      <a:pt x="536" y="882"/>
                    </a:lnTo>
                    <a:lnTo>
                      <a:pt x="539" y="879"/>
                    </a:lnTo>
                    <a:lnTo>
                      <a:pt x="544" y="872"/>
                    </a:lnTo>
                    <a:lnTo>
                      <a:pt x="546" y="872"/>
                    </a:lnTo>
                    <a:lnTo>
                      <a:pt x="541" y="864"/>
                    </a:lnTo>
                    <a:lnTo>
                      <a:pt x="531" y="854"/>
                    </a:lnTo>
                    <a:lnTo>
                      <a:pt x="531" y="852"/>
                    </a:lnTo>
                    <a:lnTo>
                      <a:pt x="527" y="847"/>
                    </a:lnTo>
                    <a:lnTo>
                      <a:pt x="524" y="840"/>
                    </a:lnTo>
                    <a:lnTo>
                      <a:pt x="531" y="832"/>
                    </a:lnTo>
                    <a:lnTo>
                      <a:pt x="544" y="825"/>
                    </a:lnTo>
                    <a:lnTo>
                      <a:pt x="556" y="820"/>
                    </a:lnTo>
                    <a:lnTo>
                      <a:pt x="564" y="815"/>
                    </a:lnTo>
                    <a:lnTo>
                      <a:pt x="574" y="810"/>
                    </a:lnTo>
                    <a:lnTo>
                      <a:pt x="579" y="805"/>
                    </a:lnTo>
                    <a:lnTo>
                      <a:pt x="594" y="790"/>
                    </a:lnTo>
                    <a:lnTo>
                      <a:pt x="601" y="785"/>
                    </a:lnTo>
                    <a:lnTo>
                      <a:pt x="608" y="780"/>
                    </a:lnTo>
                    <a:lnTo>
                      <a:pt x="611" y="777"/>
                    </a:lnTo>
                    <a:lnTo>
                      <a:pt x="613" y="765"/>
                    </a:lnTo>
                    <a:lnTo>
                      <a:pt x="613" y="748"/>
                    </a:lnTo>
                    <a:lnTo>
                      <a:pt x="618" y="728"/>
                    </a:lnTo>
                    <a:lnTo>
                      <a:pt x="618" y="725"/>
                    </a:lnTo>
                    <a:lnTo>
                      <a:pt x="621" y="723"/>
                    </a:lnTo>
                    <a:lnTo>
                      <a:pt x="611" y="713"/>
                    </a:lnTo>
                    <a:lnTo>
                      <a:pt x="601" y="703"/>
                    </a:lnTo>
                    <a:lnTo>
                      <a:pt x="594" y="695"/>
                    </a:lnTo>
                    <a:lnTo>
                      <a:pt x="589" y="690"/>
                    </a:lnTo>
                    <a:lnTo>
                      <a:pt x="586" y="685"/>
                    </a:lnTo>
                    <a:lnTo>
                      <a:pt x="581" y="683"/>
                    </a:lnTo>
                    <a:lnTo>
                      <a:pt x="569" y="685"/>
                    </a:lnTo>
                    <a:lnTo>
                      <a:pt x="546" y="688"/>
                    </a:lnTo>
                    <a:lnTo>
                      <a:pt x="531" y="693"/>
                    </a:lnTo>
                    <a:lnTo>
                      <a:pt x="529" y="693"/>
                    </a:lnTo>
                    <a:lnTo>
                      <a:pt x="519" y="683"/>
                    </a:lnTo>
                    <a:lnTo>
                      <a:pt x="514" y="678"/>
                    </a:lnTo>
                    <a:lnTo>
                      <a:pt x="509" y="663"/>
                    </a:lnTo>
                    <a:lnTo>
                      <a:pt x="502" y="648"/>
                    </a:lnTo>
                    <a:lnTo>
                      <a:pt x="497" y="641"/>
                    </a:lnTo>
                    <a:lnTo>
                      <a:pt x="492" y="643"/>
                    </a:lnTo>
                    <a:lnTo>
                      <a:pt x="489" y="643"/>
                    </a:lnTo>
                    <a:lnTo>
                      <a:pt x="484" y="648"/>
                    </a:lnTo>
                    <a:lnTo>
                      <a:pt x="477" y="648"/>
                    </a:lnTo>
                    <a:lnTo>
                      <a:pt x="467" y="648"/>
                    </a:lnTo>
                    <a:lnTo>
                      <a:pt x="457" y="648"/>
                    </a:lnTo>
                    <a:lnTo>
                      <a:pt x="450" y="648"/>
                    </a:lnTo>
                    <a:lnTo>
                      <a:pt x="442" y="651"/>
                    </a:lnTo>
                    <a:lnTo>
                      <a:pt x="440" y="651"/>
                    </a:lnTo>
                    <a:lnTo>
                      <a:pt x="437" y="651"/>
                    </a:lnTo>
                    <a:lnTo>
                      <a:pt x="442" y="648"/>
                    </a:lnTo>
                    <a:lnTo>
                      <a:pt x="450" y="643"/>
                    </a:lnTo>
                    <a:lnTo>
                      <a:pt x="462" y="638"/>
                    </a:lnTo>
                    <a:lnTo>
                      <a:pt x="467" y="636"/>
                    </a:lnTo>
                    <a:lnTo>
                      <a:pt x="472" y="628"/>
                    </a:lnTo>
                    <a:lnTo>
                      <a:pt x="479" y="621"/>
                    </a:lnTo>
                    <a:lnTo>
                      <a:pt x="487" y="616"/>
                    </a:lnTo>
                    <a:lnTo>
                      <a:pt x="489" y="608"/>
                    </a:lnTo>
                    <a:lnTo>
                      <a:pt x="487" y="601"/>
                    </a:lnTo>
                    <a:lnTo>
                      <a:pt x="482" y="599"/>
                    </a:lnTo>
                    <a:lnTo>
                      <a:pt x="477" y="589"/>
                    </a:lnTo>
                    <a:lnTo>
                      <a:pt x="479" y="584"/>
                    </a:lnTo>
                    <a:lnTo>
                      <a:pt x="474" y="576"/>
                    </a:lnTo>
                    <a:lnTo>
                      <a:pt x="472" y="571"/>
                    </a:lnTo>
                    <a:lnTo>
                      <a:pt x="477" y="566"/>
                    </a:lnTo>
                    <a:lnTo>
                      <a:pt x="482" y="561"/>
                    </a:lnTo>
                    <a:lnTo>
                      <a:pt x="492" y="556"/>
                    </a:lnTo>
                    <a:lnTo>
                      <a:pt x="507" y="544"/>
                    </a:lnTo>
                    <a:lnTo>
                      <a:pt x="517" y="536"/>
                    </a:lnTo>
                    <a:lnTo>
                      <a:pt x="531" y="534"/>
                    </a:lnTo>
                    <a:lnTo>
                      <a:pt x="546" y="529"/>
                    </a:lnTo>
                    <a:lnTo>
                      <a:pt x="559" y="519"/>
                    </a:lnTo>
                    <a:lnTo>
                      <a:pt x="569" y="509"/>
                    </a:lnTo>
                    <a:lnTo>
                      <a:pt x="576" y="497"/>
                    </a:lnTo>
                    <a:lnTo>
                      <a:pt x="581" y="492"/>
                    </a:lnTo>
                    <a:lnTo>
                      <a:pt x="581" y="489"/>
                    </a:lnTo>
                    <a:lnTo>
                      <a:pt x="576" y="487"/>
                    </a:lnTo>
                    <a:lnTo>
                      <a:pt x="566" y="484"/>
                    </a:lnTo>
                    <a:lnTo>
                      <a:pt x="556" y="484"/>
                    </a:lnTo>
                    <a:lnTo>
                      <a:pt x="544" y="479"/>
                    </a:lnTo>
                    <a:lnTo>
                      <a:pt x="531" y="474"/>
                    </a:lnTo>
                    <a:lnTo>
                      <a:pt x="519" y="472"/>
                    </a:lnTo>
                    <a:lnTo>
                      <a:pt x="512" y="464"/>
                    </a:lnTo>
                    <a:lnTo>
                      <a:pt x="504" y="457"/>
                    </a:lnTo>
                    <a:lnTo>
                      <a:pt x="489" y="454"/>
                    </a:lnTo>
                    <a:lnTo>
                      <a:pt x="472" y="452"/>
                    </a:lnTo>
                    <a:lnTo>
                      <a:pt x="462" y="454"/>
                    </a:lnTo>
                    <a:lnTo>
                      <a:pt x="459" y="454"/>
                    </a:lnTo>
                    <a:lnTo>
                      <a:pt x="454" y="452"/>
                    </a:lnTo>
                    <a:lnTo>
                      <a:pt x="445" y="447"/>
                    </a:lnTo>
                    <a:lnTo>
                      <a:pt x="440" y="442"/>
                    </a:lnTo>
                    <a:lnTo>
                      <a:pt x="435" y="437"/>
                    </a:lnTo>
                    <a:lnTo>
                      <a:pt x="427" y="432"/>
                    </a:lnTo>
                    <a:lnTo>
                      <a:pt x="427" y="430"/>
                    </a:lnTo>
                    <a:lnTo>
                      <a:pt x="420" y="430"/>
                    </a:lnTo>
                    <a:lnTo>
                      <a:pt x="415" y="430"/>
                    </a:lnTo>
                    <a:lnTo>
                      <a:pt x="402" y="430"/>
                    </a:lnTo>
                    <a:lnTo>
                      <a:pt x="390" y="427"/>
                    </a:lnTo>
                    <a:lnTo>
                      <a:pt x="380" y="420"/>
                    </a:lnTo>
                    <a:lnTo>
                      <a:pt x="363" y="417"/>
                    </a:lnTo>
                    <a:lnTo>
                      <a:pt x="350" y="410"/>
                    </a:lnTo>
                    <a:lnTo>
                      <a:pt x="340" y="400"/>
                    </a:lnTo>
                    <a:lnTo>
                      <a:pt x="335" y="397"/>
                    </a:lnTo>
                    <a:lnTo>
                      <a:pt x="330" y="397"/>
                    </a:lnTo>
                    <a:lnTo>
                      <a:pt x="323" y="400"/>
                    </a:lnTo>
                    <a:lnTo>
                      <a:pt x="318" y="400"/>
                    </a:lnTo>
                    <a:lnTo>
                      <a:pt x="305" y="392"/>
                    </a:lnTo>
                    <a:lnTo>
                      <a:pt x="295" y="385"/>
                    </a:lnTo>
                    <a:lnTo>
                      <a:pt x="291" y="380"/>
                    </a:lnTo>
                    <a:lnTo>
                      <a:pt x="283" y="380"/>
                    </a:lnTo>
                    <a:lnTo>
                      <a:pt x="278" y="382"/>
                    </a:lnTo>
                    <a:lnTo>
                      <a:pt x="263" y="385"/>
                    </a:lnTo>
                    <a:lnTo>
                      <a:pt x="258" y="385"/>
                    </a:lnTo>
                    <a:lnTo>
                      <a:pt x="246" y="385"/>
                    </a:lnTo>
                    <a:lnTo>
                      <a:pt x="243" y="385"/>
                    </a:lnTo>
                    <a:lnTo>
                      <a:pt x="241" y="385"/>
                    </a:lnTo>
                    <a:lnTo>
                      <a:pt x="238" y="385"/>
                    </a:lnTo>
                    <a:lnTo>
                      <a:pt x="236" y="385"/>
                    </a:lnTo>
                    <a:lnTo>
                      <a:pt x="233" y="385"/>
                    </a:lnTo>
                    <a:lnTo>
                      <a:pt x="231" y="385"/>
                    </a:lnTo>
                    <a:lnTo>
                      <a:pt x="228" y="385"/>
                    </a:lnTo>
                    <a:lnTo>
                      <a:pt x="226" y="387"/>
                    </a:lnTo>
                    <a:lnTo>
                      <a:pt x="223" y="387"/>
                    </a:lnTo>
                    <a:lnTo>
                      <a:pt x="221" y="387"/>
                    </a:lnTo>
                    <a:lnTo>
                      <a:pt x="218" y="387"/>
                    </a:lnTo>
                    <a:lnTo>
                      <a:pt x="216" y="387"/>
                    </a:lnTo>
                    <a:lnTo>
                      <a:pt x="213" y="387"/>
                    </a:lnTo>
                    <a:lnTo>
                      <a:pt x="211" y="390"/>
                    </a:lnTo>
                    <a:lnTo>
                      <a:pt x="209" y="390"/>
                    </a:lnTo>
                    <a:lnTo>
                      <a:pt x="206" y="390"/>
                    </a:lnTo>
                    <a:lnTo>
                      <a:pt x="204" y="390"/>
                    </a:lnTo>
                    <a:lnTo>
                      <a:pt x="204" y="387"/>
                    </a:lnTo>
                    <a:lnTo>
                      <a:pt x="201" y="387"/>
                    </a:lnTo>
                    <a:lnTo>
                      <a:pt x="199" y="387"/>
                    </a:lnTo>
                    <a:lnTo>
                      <a:pt x="196" y="387"/>
                    </a:lnTo>
                    <a:lnTo>
                      <a:pt x="196" y="385"/>
                    </a:lnTo>
                    <a:lnTo>
                      <a:pt x="194" y="385"/>
                    </a:lnTo>
                    <a:lnTo>
                      <a:pt x="191" y="385"/>
                    </a:lnTo>
                    <a:lnTo>
                      <a:pt x="191" y="382"/>
                    </a:lnTo>
                    <a:lnTo>
                      <a:pt x="189" y="382"/>
                    </a:lnTo>
                    <a:lnTo>
                      <a:pt x="186" y="382"/>
                    </a:lnTo>
                    <a:lnTo>
                      <a:pt x="186" y="380"/>
                    </a:lnTo>
                    <a:lnTo>
                      <a:pt x="184" y="380"/>
                    </a:lnTo>
                    <a:lnTo>
                      <a:pt x="181" y="380"/>
                    </a:lnTo>
                    <a:lnTo>
                      <a:pt x="179" y="380"/>
                    </a:lnTo>
                    <a:lnTo>
                      <a:pt x="176" y="380"/>
                    </a:lnTo>
                    <a:lnTo>
                      <a:pt x="176" y="377"/>
                    </a:lnTo>
                    <a:lnTo>
                      <a:pt x="176" y="380"/>
                    </a:lnTo>
                    <a:lnTo>
                      <a:pt x="174" y="377"/>
                    </a:lnTo>
                    <a:lnTo>
                      <a:pt x="174" y="380"/>
                    </a:lnTo>
                    <a:lnTo>
                      <a:pt x="171" y="380"/>
                    </a:lnTo>
                    <a:lnTo>
                      <a:pt x="169" y="380"/>
                    </a:lnTo>
                    <a:lnTo>
                      <a:pt x="166" y="380"/>
                    </a:lnTo>
                    <a:lnTo>
                      <a:pt x="164" y="380"/>
                    </a:lnTo>
                    <a:lnTo>
                      <a:pt x="161" y="380"/>
                    </a:lnTo>
                    <a:lnTo>
                      <a:pt x="159" y="380"/>
                    </a:lnTo>
                    <a:lnTo>
                      <a:pt x="159" y="382"/>
                    </a:lnTo>
                    <a:lnTo>
                      <a:pt x="156" y="382"/>
                    </a:lnTo>
                    <a:lnTo>
                      <a:pt x="154" y="382"/>
                    </a:lnTo>
                    <a:lnTo>
                      <a:pt x="151" y="382"/>
                    </a:lnTo>
                    <a:lnTo>
                      <a:pt x="151" y="385"/>
                    </a:lnTo>
                    <a:lnTo>
                      <a:pt x="149" y="385"/>
                    </a:lnTo>
                    <a:lnTo>
                      <a:pt x="149" y="387"/>
                    </a:lnTo>
                    <a:lnTo>
                      <a:pt x="146" y="387"/>
                    </a:lnTo>
                    <a:lnTo>
                      <a:pt x="146" y="390"/>
                    </a:lnTo>
                    <a:lnTo>
                      <a:pt x="144" y="390"/>
                    </a:lnTo>
                    <a:lnTo>
                      <a:pt x="144" y="392"/>
                    </a:lnTo>
                    <a:lnTo>
                      <a:pt x="144" y="395"/>
                    </a:lnTo>
                    <a:lnTo>
                      <a:pt x="141" y="395"/>
                    </a:lnTo>
                    <a:lnTo>
                      <a:pt x="141" y="397"/>
                    </a:lnTo>
                    <a:lnTo>
                      <a:pt x="139" y="400"/>
                    </a:lnTo>
                    <a:lnTo>
                      <a:pt x="136" y="402"/>
                    </a:lnTo>
                    <a:lnTo>
                      <a:pt x="134" y="402"/>
                    </a:lnTo>
                    <a:lnTo>
                      <a:pt x="134" y="405"/>
                    </a:lnTo>
                    <a:lnTo>
                      <a:pt x="132" y="405"/>
                    </a:lnTo>
                    <a:lnTo>
                      <a:pt x="129" y="405"/>
                    </a:lnTo>
                    <a:lnTo>
                      <a:pt x="127" y="405"/>
                    </a:lnTo>
                    <a:lnTo>
                      <a:pt x="127" y="407"/>
                    </a:lnTo>
                    <a:lnTo>
                      <a:pt x="124" y="407"/>
                    </a:lnTo>
                    <a:lnTo>
                      <a:pt x="122" y="407"/>
                    </a:lnTo>
                    <a:lnTo>
                      <a:pt x="119" y="407"/>
                    </a:lnTo>
                    <a:lnTo>
                      <a:pt x="117" y="407"/>
                    </a:lnTo>
                    <a:lnTo>
                      <a:pt x="114" y="407"/>
                    </a:lnTo>
                    <a:lnTo>
                      <a:pt x="112" y="407"/>
                    </a:lnTo>
                    <a:lnTo>
                      <a:pt x="109" y="410"/>
                    </a:lnTo>
                    <a:lnTo>
                      <a:pt x="107" y="410"/>
                    </a:lnTo>
                    <a:lnTo>
                      <a:pt x="104" y="410"/>
                    </a:lnTo>
                    <a:lnTo>
                      <a:pt x="102" y="410"/>
                    </a:lnTo>
                    <a:lnTo>
                      <a:pt x="102" y="412"/>
                    </a:lnTo>
                    <a:lnTo>
                      <a:pt x="102" y="410"/>
                    </a:lnTo>
                    <a:lnTo>
                      <a:pt x="99" y="410"/>
                    </a:lnTo>
                    <a:lnTo>
                      <a:pt x="99" y="407"/>
                    </a:lnTo>
                    <a:lnTo>
                      <a:pt x="97" y="407"/>
                    </a:lnTo>
                    <a:lnTo>
                      <a:pt x="97" y="405"/>
                    </a:lnTo>
                    <a:lnTo>
                      <a:pt x="94" y="405"/>
                    </a:lnTo>
                    <a:lnTo>
                      <a:pt x="92" y="402"/>
                    </a:lnTo>
                    <a:lnTo>
                      <a:pt x="89" y="402"/>
                    </a:lnTo>
                    <a:lnTo>
                      <a:pt x="89" y="400"/>
                    </a:lnTo>
                    <a:lnTo>
                      <a:pt x="87" y="400"/>
                    </a:lnTo>
                    <a:lnTo>
                      <a:pt x="84" y="397"/>
                    </a:lnTo>
                    <a:lnTo>
                      <a:pt x="82" y="397"/>
                    </a:lnTo>
                    <a:lnTo>
                      <a:pt x="79" y="395"/>
                    </a:lnTo>
                    <a:lnTo>
                      <a:pt x="77" y="395"/>
                    </a:lnTo>
                    <a:lnTo>
                      <a:pt x="74" y="395"/>
                    </a:lnTo>
                    <a:lnTo>
                      <a:pt x="72" y="395"/>
                    </a:lnTo>
                    <a:lnTo>
                      <a:pt x="72" y="392"/>
                    </a:lnTo>
                    <a:lnTo>
                      <a:pt x="69" y="392"/>
                    </a:lnTo>
                    <a:lnTo>
                      <a:pt x="67" y="390"/>
                    </a:lnTo>
                    <a:lnTo>
                      <a:pt x="64" y="390"/>
                    </a:lnTo>
                    <a:lnTo>
                      <a:pt x="62" y="390"/>
                    </a:lnTo>
                    <a:lnTo>
                      <a:pt x="59" y="387"/>
                    </a:lnTo>
                    <a:lnTo>
                      <a:pt x="57" y="385"/>
                    </a:lnTo>
                    <a:lnTo>
                      <a:pt x="57" y="382"/>
                    </a:lnTo>
                    <a:lnTo>
                      <a:pt x="55" y="382"/>
                    </a:lnTo>
                    <a:lnTo>
                      <a:pt x="55" y="380"/>
                    </a:lnTo>
                    <a:lnTo>
                      <a:pt x="57" y="377"/>
                    </a:lnTo>
                    <a:lnTo>
                      <a:pt x="57" y="375"/>
                    </a:lnTo>
                    <a:lnTo>
                      <a:pt x="57" y="372"/>
                    </a:lnTo>
                    <a:lnTo>
                      <a:pt x="57" y="370"/>
                    </a:lnTo>
                    <a:lnTo>
                      <a:pt x="57" y="368"/>
                    </a:lnTo>
                    <a:lnTo>
                      <a:pt x="57" y="365"/>
                    </a:lnTo>
                    <a:lnTo>
                      <a:pt x="57" y="363"/>
                    </a:lnTo>
                    <a:lnTo>
                      <a:pt x="59" y="360"/>
                    </a:lnTo>
                    <a:lnTo>
                      <a:pt x="59" y="358"/>
                    </a:lnTo>
                    <a:lnTo>
                      <a:pt x="59" y="355"/>
                    </a:lnTo>
                    <a:lnTo>
                      <a:pt x="59" y="353"/>
                    </a:lnTo>
                    <a:lnTo>
                      <a:pt x="59" y="350"/>
                    </a:lnTo>
                    <a:lnTo>
                      <a:pt x="62" y="350"/>
                    </a:lnTo>
                    <a:lnTo>
                      <a:pt x="62" y="348"/>
                    </a:lnTo>
                    <a:lnTo>
                      <a:pt x="62" y="345"/>
                    </a:lnTo>
                    <a:lnTo>
                      <a:pt x="62" y="343"/>
                    </a:lnTo>
                    <a:lnTo>
                      <a:pt x="62" y="340"/>
                    </a:lnTo>
                    <a:lnTo>
                      <a:pt x="62" y="338"/>
                    </a:lnTo>
                    <a:lnTo>
                      <a:pt x="62" y="335"/>
                    </a:lnTo>
                    <a:lnTo>
                      <a:pt x="59" y="333"/>
                    </a:lnTo>
                    <a:lnTo>
                      <a:pt x="59" y="330"/>
                    </a:lnTo>
                    <a:lnTo>
                      <a:pt x="59" y="328"/>
                    </a:lnTo>
                    <a:lnTo>
                      <a:pt x="59" y="325"/>
                    </a:lnTo>
                    <a:lnTo>
                      <a:pt x="59" y="323"/>
                    </a:lnTo>
                    <a:lnTo>
                      <a:pt x="59" y="320"/>
                    </a:lnTo>
                    <a:lnTo>
                      <a:pt x="62" y="320"/>
                    </a:lnTo>
                    <a:lnTo>
                      <a:pt x="62" y="318"/>
                    </a:lnTo>
                    <a:lnTo>
                      <a:pt x="62" y="315"/>
                    </a:lnTo>
                    <a:lnTo>
                      <a:pt x="62" y="313"/>
                    </a:lnTo>
                    <a:lnTo>
                      <a:pt x="59" y="313"/>
                    </a:lnTo>
                    <a:lnTo>
                      <a:pt x="59" y="310"/>
                    </a:lnTo>
                    <a:lnTo>
                      <a:pt x="59" y="308"/>
                    </a:lnTo>
                    <a:lnTo>
                      <a:pt x="59" y="305"/>
                    </a:lnTo>
                    <a:lnTo>
                      <a:pt x="57" y="303"/>
                    </a:lnTo>
                    <a:lnTo>
                      <a:pt x="55" y="300"/>
                    </a:lnTo>
                    <a:lnTo>
                      <a:pt x="55" y="298"/>
                    </a:lnTo>
                    <a:lnTo>
                      <a:pt x="52" y="298"/>
                    </a:lnTo>
                    <a:lnTo>
                      <a:pt x="52" y="295"/>
                    </a:lnTo>
                    <a:lnTo>
                      <a:pt x="52" y="293"/>
                    </a:lnTo>
                    <a:lnTo>
                      <a:pt x="52" y="291"/>
                    </a:lnTo>
                    <a:lnTo>
                      <a:pt x="52" y="288"/>
                    </a:lnTo>
                    <a:lnTo>
                      <a:pt x="52" y="286"/>
                    </a:lnTo>
                    <a:lnTo>
                      <a:pt x="52" y="283"/>
                    </a:lnTo>
                    <a:lnTo>
                      <a:pt x="50" y="283"/>
                    </a:lnTo>
                    <a:lnTo>
                      <a:pt x="50" y="281"/>
                    </a:lnTo>
                    <a:lnTo>
                      <a:pt x="47" y="278"/>
                    </a:lnTo>
                    <a:lnTo>
                      <a:pt x="47" y="276"/>
                    </a:lnTo>
                    <a:lnTo>
                      <a:pt x="45" y="273"/>
                    </a:lnTo>
                    <a:lnTo>
                      <a:pt x="42" y="271"/>
                    </a:lnTo>
                    <a:lnTo>
                      <a:pt x="42" y="266"/>
                    </a:lnTo>
                    <a:lnTo>
                      <a:pt x="42" y="263"/>
                    </a:lnTo>
                    <a:lnTo>
                      <a:pt x="40" y="261"/>
                    </a:lnTo>
                    <a:lnTo>
                      <a:pt x="37" y="258"/>
                    </a:lnTo>
                    <a:lnTo>
                      <a:pt x="35" y="253"/>
                    </a:lnTo>
                    <a:lnTo>
                      <a:pt x="32" y="251"/>
                    </a:lnTo>
                    <a:lnTo>
                      <a:pt x="32" y="248"/>
                    </a:lnTo>
                    <a:lnTo>
                      <a:pt x="32" y="243"/>
                    </a:lnTo>
                    <a:lnTo>
                      <a:pt x="32" y="241"/>
                    </a:lnTo>
                    <a:lnTo>
                      <a:pt x="32" y="238"/>
                    </a:lnTo>
                    <a:lnTo>
                      <a:pt x="32" y="236"/>
                    </a:lnTo>
                    <a:lnTo>
                      <a:pt x="32" y="231"/>
                    </a:lnTo>
                    <a:lnTo>
                      <a:pt x="35" y="228"/>
                    </a:lnTo>
                    <a:lnTo>
                      <a:pt x="35" y="226"/>
                    </a:lnTo>
                    <a:lnTo>
                      <a:pt x="37" y="221"/>
                    </a:lnTo>
                    <a:lnTo>
                      <a:pt x="37" y="218"/>
                    </a:lnTo>
                    <a:lnTo>
                      <a:pt x="37" y="216"/>
                    </a:lnTo>
                    <a:lnTo>
                      <a:pt x="35" y="211"/>
                    </a:lnTo>
                    <a:lnTo>
                      <a:pt x="35" y="209"/>
                    </a:lnTo>
                    <a:lnTo>
                      <a:pt x="32" y="206"/>
                    </a:lnTo>
                    <a:lnTo>
                      <a:pt x="32" y="204"/>
                    </a:lnTo>
                    <a:lnTo>
                      <a:pt x="32" y="201"/>
                    </a:lnTo>
                    <a:lnTo>
                      <a:pt x="30" y="199"/>
                    </a:lnTo>
                    <a:lnTo>
                      <a:pt x="27" y="196"/>
                    </a:lnTo>
                    <a:lnTo>
                      <a:pt x="25" y="191"/>
                    </a:lnTo>
                    <a:lnTo>
                      <a:pt x="20" y="189"/>
                    </a:lnTo>
                    <a:lnTo>
                      <a:pt x="17" y="186"/>
                    </a:lnTo>
                    <a:lnTo>
                      <a:pt x="12" y="184"/>
                    </a:lnTo>
                    <a:lnTo>
                      <a:pt x="7" y="179"/>
                    </a:lnTo>
                    <a:lnTo>
                      <a:pt x="5" y="176"/>
                    </a:lnTo>
                    <a:lnTo>
                      <a:pt x="2" y="174"/>
                    </a:lnTo>
                    <a:lnTo>
                      <a:pt x="0" y="171"/>
                    </a:lnTo>
                    <a:lnTo>
                      <a:pt x="0" y="169"/>
                    </a:lnTo>
                    <a:lnTo>
                      <a:pt x="0" y="166"/>
                    </a:lnTo>
                    <a:lnTo>
                      <a:pt x="5" y="164"/>
                    </a:lnTo>
                    <a:lnTo>
                      <a:pt x="7" y="161"/>
                    </a:lnTo>
                    <a:lnTo>
                      <a:pt x="10" y="159"/>
                    </a:lnTo>
                    <a:lnTo>
                      <a:pt x="15" y="159"/>
                    </a:lnTo>
                    <a:lnTo>
                      <a:pt x="17" y="156"/>
                    </a:lnTo>
                    <a:lnTo>
                      <a:pt x="17" y="154"/>
                    </a:lnTo>
                    <a:lnTo>
                      <a:pt x="20" y="149"/>
                    </a:lnTo>
                    <a:lnTo>
                      <a:pt x="22" y="146"/>
                    </a:lnTo>
                    <a:lnTo>
                      <a:pt x="22" y="144"/>
                    </a:lnTo>
                    <a:lnTo>
                      <a:pt x="25" y="141"/>
                    </a:lnTo>
                    <a:lnTo>
                      <a:pt x="27" y="139"/>
                    </a:lnTo>
                    <a:lnTo>
                      <a:pt x="30" y="136"/>
                    </a:lnTo>
                    <a:lnTo>
                      <a:pt x="32" y="132"/>
                    </a:lnTo>
                    <a:lnTo>
                      <a:pt x="35" y="132"/>
                    </a:lnTo>
                    <a:lnTo>
                      <a:pt x="37" y="127"/>
                    </a:lnTo>
                    <a:lnTo>
                      <a:pt x="40" y="127"/>
                    </a:lnTo>
                    <a:lnTo>
                      <a:pt x="40" y="124"/>
                    </a:lnTo>
                    <a:lnTo>
                      <a:pt x="42" y="122"/>
                    </a:lnTo>
                    <a:lnTo>
                      <a:pt x="42" y="119"/>
                    </a:lnTo>
                    <a:lnTo>
                      <a:pt x="45" y="119"/>
                    </a:lnTo>
                    <a:lnTo>
                      <a:pt x="47" y="119"/>
                    </a:lnTo>
                    <a:lnTo>
                      <a:pt x="47" y="117"/>
                    </a:lnTo>
                    <a:lnTo>
                      <a:pt x="47" y="114"/>
                    </a:lnTo>
                    <a:lnTo>
                      <a:pt x="50" y="114"/>
                    </a:lnTo>
                    <a:lnTo>
                      <a:pt x="52" y="114"/>
                    </a:lnTo>
                    <a:lnTo>
                      <a:pt x="52" y="112"/>
                    </a:lnTo>
                    <a:lnTo>
                      <a:pt x="52" y="109"/>
                    </a:lnTo>
                    <a:lnTo>
                      <a:pt x="50" y="107"/>
                    </a:lnTo>
                    <a:lnTo>
                      <a:pt x="50" y="104"/>
                    </a:lnTo>
                    <a:lnTo>
                      <a:pt x="52" y="104"/>
                    </a:lnTo>
                    <a:lnTo>
                      <a:pt x="55" y="104"/>
                    </a:lnTo>
                    <a:lnTo>
                      <a:pt x="57" y="104"/>
                    </a:lnTo>
                    <a:lnTo>
                      <a:pt x="59" y="104"/>
                    </a:lnTo>
                    <a:lnTo>
                      <a:pt x="62" y="104"/>
                    </a:lnTo>
                    <a:lnTo>
                      <a:pt x="64" y="104"/>
                    </a:lnTo>
                    <a:lnTo>
                      <a:pt x="67" y="104"/>
                    </a:lnTo>
                    <a:lnTo>
                      <a:pt x="67" y="102"/>
                    </a:lnTo>
                    <a:lnTo>
                      <a:pt x="69" y="102"/>
                    </a:lnTo>
                    <a:lnTo>
                      <a:pt x="69" y="99"/>
                    </a:lnTo>
                    <a:lnTo>
                      <a:pt x="72" y="99"/>
                    </a:lnTo>
                    <a:lnTo>
                      <a:pt x="72" y="97"/>
                    </a:lnTo>
                    <a:lnTo>
                      <a:pt x="74" y="97"/>
                    </a:lnTo>
                    <a:lnTo>
                      <a:pt x="74" y="99"/>
                    </a:lnTo>
                    <a:lnTo>
                      <a:pt x="77" y="99"/>
                    </a:lnTo>
                    <a:lnTo>
                      <a:pt x="77" y="97"/>
                    </a:lnTo>
                    <a:lnTo>
                      <a:pt x="77" y="99"/>
                    </a:lnTo>
                    <a:lnTo>
                      <a:pt x="79" y="99"/>
                    </a:lnTo>
                    <a:lnTo>
                      <a:pt x="82" y="99"/>
                    </a:lnTo>
                    <a:lnTo>
                      <a:pt x="84" y="102"/>
                    </a:lnTo>
                    <a:lnTo>
                      <a:pt x="87" y="102"/>
                    </a:lnTo>
                    <a:lnTo>
                      <a:pt x="89" y="102"/>
                    </a:lnTo>
                    <a:lnTo>
                      <a:pt x="89" y="99"/>
                    </a:lnTo>
                    <a:lnTo>
                      <a:pt x="92" y="99"/>
                    </a:lnTo>
                    <a:lnTo>
                      <a:pt x="94" y="97"/>
                    </a:lnTo>
                    <a:lnTo>
                      <a:pt x="94" y="94"/>
                    </a:lnTo>
                    <a:lnTo>
                      <a:pt x="97" y="94"/>
                    </a:lnTo>
                    <a:lnTo>
                      <a:pt x="97" y="92"/>
                    </a:lnTo>
                    <a:lnTo>
                      <a:pt x="97" y="89"/>
                    </a:lnTo>
                    <a:lnTo>
                      <a:pt x="99" y="89"/>
                    </a:lnTo>
                    <a:lnTo>
                      <a:pt x="99" y="87"/>
                    </a:lnTo>
                    <a:lnTo>
                      <a:pt x="99" y="84"/>
                    </a:lnTo>
                    <a:lnTo>
                      <a:pt x="102" y="84"/>
                    </a:lnTo>
                    <a:lnTo>
                      <a:pt x="102" y="82"/>
                    </a:lnTo>
                    <a:lnTo>
                      <a:pt x="104" y="82"/>
                    </a:lnTo>
                    <a:lnTo>
                      <a:pt x="107" y="82"/>
                    </a:lnTo>
                    <a:lnTo>
                      <a:pt x="107" y="84"/>
                    </a:lnTo>
                    <a:lnTo>
                      <a:pt x="109" y="84"/>
                    </a:lnTo>
                    <a:lnTo>
                      <a:pt x="112" y="84"/>
                    </a:lnTo>
                    <a:lnTo>
                      <a:pt x="114" y="87"/>
                    </a:lnTo>
                    <a:lnTo>
                      <a:pt x="114" y="89"/>
                    </a:lnTo>
                    <a:lnTo>
                      <a:pt x="117" y="89"/>
                    </a:lnTo>
                    <a:lnTo>
                      <a:pt x="117" y="92"/>
                    </a:lnTo>
                    <a:lnTo>
                      <a:pt x="119" y="92"/>
                    </a:lnTo>
                    <a:lnTo>
                      <a:pt x="122" y="92"/>
                    </a:lnTo>
                    <a:lnTo>
                      <a:pt x="122" y="94"/>
                    </a:lnTo>
                    <a:lnTo>
                      <a:pt x="124" y="94"/>
                    </a:lnTo>
                    <a:lnTo>
                      <a:pt x="124" y="97"/>
                    </a:lnTo>
                    <a:lnTo>
                      <a:pt x="127" y="97"/>
                    </a:lnTo>
                    <a:lnTo>
                      <a:pt x="129" y="97"/>
                    </a:lnTo>
                    <a:lnTo>
                      <a:pt x="132" y="94"/>
                    </a:lnTo>
                    <a:lnTo>
                      <a:pt x="132" y="92"/>
                    </a:lnTo>
                    <a:lnTo>
                      <a:pt x="134" y="89"/>
                    </a:lnTo>
                    <a:lnTo>
                      <a:pt x="134" y="87"/>
                    </a:lnTo>
                    <a:lnTo>
                      <a:pt x="134" y="84"/>
                    </a:lnTo>
                    <a:lnTo>
                      <a:pt x="136" y="84"/>
                    </a:lnTo>
                    <a:lnTo>
                      <a:pt x="139" y="84"/>
                    </a:lnTo>
                    <a:lnTo>
                      <a:pt x="139" y="82"/>
                    </a:lnTo>
                    <a:lnTo>
                      <a:pt x="136" y="79"/>
                    </a:lnTo>
                    <a:lnTo>
                      <a:pt x="136" y="77"/>
                    </a:lnTo>
                    <a:lnTo>
                      <a:pt x="136" y="74"/>
                    </a:lnTo>
                    <a:lnTo>
                      <a:pt x="136" y="72"/>
                    </a:lnTo>
                    <a:lnTo>
                      <a:pt x="139" y="72"/>
                    </a:lnTo>
                    <a:lnTo>
                      <a:pt x="139" y="69"/>
                    </a:lnTo>
                    <a:lnTo>
                      <a:pt x="139" y="67"/>
                    </a:lnTo>
                    <a:lnTo>
                      <a:pt x="141" y="67"/>
                    </a:lnTo>
                    <a:lnTo>
                      <a:pt x="144" y="69"/>
                    </a:lnTo>
                    <a:lnTo>
                      <a:pt x="146" y="67"/>
                    </a:lnTo>
                    <a:lnTo>
                      <a:pt x="149" y="67"/>
                    </a:lnTo>
                    <a:lnTo>
                      <a:pt x="151" y="67"/>
                    </a:lnTo>
                    <a:lnTo>
                      <a:pt x="154" y="67"/>
                    </a:lnTo>
                    <a:lnTo>
                      <a:pt x="156" y="64"/>
                    </a:lnTo>
                    <a:lnTo>
                      <a:pt x="159" y="64"/>
                    </a:lnTo>
                    <a:lnTo>
                      <a:pt x="159" y="62"/>
                    </a:lnTo>
                    <a:lnTo>
                      <a:pt x="161" y="62"/>
                    </a:lnTo>
                    <a:lnTo>
                      <a:pt x="164" y="62"/>
                    </a:lnTo>
                    <a:lnTo>
                      <a:pt x="164" y="59"/>
                    </a:lnTo>
                    <a:lnTo>
                      <a:pt x="166" y="59"/>
                    </a:lnTo>
                    <a:lnTo>
                      <a:pt x="169" y="59"/>
                    </a:lnTo>
                    <a:lnTo>
                      <a:pt x="171" y="57"/>
                    </a:lnTo>
                    <a:lnTo>
                      <a:pt x="174" y="57"/>
                    </a:lnTo>
                    <a:lnTo>
                      <a:pt x="176" y="57"/>
                    </a:lnTo>
                    <a:lnTo>
                      <a:pt x="179" y="57"/>
                    </a:lnTo>
                    <a:lnTo>
                      <a:pt x="181" y="55"/>
                    </a:lnTo>
                    <a:lnTo>
                      <a:pt x="184" y="55"/>
                    </a:lnTo>
                    <a:lnTo>
                      <a:pt x="186" y="55"/>
                    </a:lnTo>
                    <a:lnTo>
                      <a:pt x="189" y="55"/>
                    </a:lnTo>
                    <a:lnTo>
                      <a:pt x="191" y="57"/>
                    </a:lnTo>
                    <a:lnTo>
                      <a:pt x="194" y="57"/>
                    </a:lnTo>
                    <a:lnTo>
                      <a:pt x="194" y="59"/>
                    </a:lnTo>
                    <a:lnTo>
                      <a:pt x="196" y="59"/>
                    </a:lnTo>
                    <a:lnTo>
                      <a:pt x="199" y="59"/>
                    </a:lnTo>
                    <a:lnTo>
                      <a:pt x="199" y="62"/>
                    </a:lnTo>
                    <a:lnTo>
                      <a:pt x="201" y="62"/>
                    </a:lnTo>
                    <a:lnTo>
                      <a:pt x="204" y="62"/>
                    </a:lnTo>
                    <a:lnTo>
                      <a:pt x="206" y="62"/>
                    </a:lnTo>
                    <a:lnTo>
                      <a:pt x="209" y="62"/>
                    </a:lnTo>
                    <a:lnTo>
                      <a:pt x="211" y="62"/>
                    </a:lnTo>
                    <a:lnTo>
                      <a:pt x="213" y="64"/>
                    </a:lnTo>
                    <a:lnTo>
                      <a:pt x="216" y="64"/>
                    </a:lnTo>
                    <a:lnTo>
                      <a:pt x="218" y="64"/>
                    </a:lnTo>
                    <a:lnTo>
                      <a:pt x="221" y="62"/>
                    </a:lnTo>
                    <a:lnTo>
                      <a:pt x="223" y="62"/>
                    </a:lnTo>
                    <a:lnTo>
                      <a:pt x="226" y="62"/>
                    </a:lnTo>
                    <a:lnTo>
                      <a:pt x="228" y="62"/>
                    </a:lnTo>
                    <a:lnTo>
                      <a:pt x="231" y="62"/>
                    </a:lnTo>
                    <a:lnTo>
                      <a:pt x="233" y="59"/>
                    </a:lnTo>
                    <a:lnTo>
                      <a:pt x="236" y="59"/>
                    </a:lnTo>
                    <a:lnTo>
                      <a:pt x="238" y="59"/>
                    </a:lnTo>
                    <a:lnTo>
                      <a:pt x="241" y="62"/>
                    </a:lnTo>
                    <a:lnTo>
                      <a:pt x="243" y="62"/>
                    </a:lnTo>
                    <a:lnTo>
                      <a:pt x="246" y="62"/>
                    </a:lnTo>
                    <a:lnTo>
                      <a:pt x="248" y="62"/>
                    </a:lnTo>
                    <a:lnTo>
                      <a:pt x="253" y="62"/>
                    </a:lnTo>
                    <a:lnTo>
                      <a:pt x="256" y="62"/>
                    </a:lnTo>
                    <a:lnTo>
                      <a:pt x="256" y="64"/>
                    </a:lnTo>
                    <a:lnTo>
                      <a:pt x="258" y="64"/>
                    </a:lnTo>
                    <a:lnTo>
                      <a:pt x="261" y="64"/>
                    </a:lnTo>
                    <a:lnTo>
                      <a:pt x="263" y="64"/>
                    </a:lnTo>
                    <a:lnTo>
                      <a:pt x="266" y="64"/>
                    </a:lnTo>
                    <a:lnTo>
                      <a:pt x="268" y="64"/>
                    </a:lnTo>
                    <a:lnTo>
                      <a:pt x="271" y="62"/>
                    </a:lnTo>
                    <a:lnTo>
                      <a:pt x="271" y="59"/>
                    </a:lnTo>
                    <a:lnTo>
                      <a:pt x="271" y="57"/>
                    </a:lnTo>
                    <a:lnTo>
                      <a:pt x="271" y="55"/>
                    </a:lnTo>
                    <a:lnTo>
                      <a:pt x="273" y="55"/>
                    </a:lnTo>
                    <a:lnTo>
                      <a:pt x="273" y="52"/>
                    </a:lnTo>
                    <a:lnTo>
                      <a:pt x="276" y="50"/>
                    </a:lnTo>
                    <a:lnTo>
                      <a:pt x="276" y="47"/>
                    </a:lnTo>
                    <a:lnTo>
                      <a:pt x="276" y="45"/>
                    </a:lnTo>
                    <a:lnTo>
                      <a:pt x="278" y="45"/>
                    </a:lnTo>
                    <a:lnTo>
                      <a:pt x="278" y="42"/>
                    </a:lnTo>
                    <a:lnTo>
                      <a:pt x="281" y="42"/>
                    </a:lnTo>
                    <a:lnTo>
                      <a:pt x="281" y="40"/>
                    </a:lnTo>
                    <a:lnTo>
                      <a:pt x="281" y="37"/>
                    </a:lnTo>
                    <a:lnTo>
                      <a:pt x="281" y="35"/>
                    </a:lnTo>
                    <a:lnTo>
                      <a:pt x="281" y="32"/>
                    </a:lnTo>
                    <a:lnTo>
                      <a:pt x="278" y="30"/>
                    </a:lnTo>
                    <a:lnTo>
                      <a:pt x="278" y="27"/>
                    </a:lnTo>
                    <a:lnTo>
                      <a:pt x="281" y="27"/>
                    </a:lnTo>
                    <a:lnTo>
                      <a:pt x="281" y="25"/>
                    </a:lnTo>
                    <a:lnTo>
                      <a:pt x="281" y="22"/>
                    </a:lnTo>
                    <a:lnTo>
                      <a:pt x="283" y="20"/>
                    </a:lnTo>
                    <a:lnTo>
                      <a:pt x="286" y="20"/>
                    </a:lnTo>
                    <a:lnTo>
                      <a:pt x="291" y="20"/>
                    </a:lnTo>
                    <a:lnTo>
                      <a:pt x="293" y="20"/>
                    </a:lnTo>
                    <a:lnTo>
                      <a:pt x="295" y="20"/>
                    </a:lnTo>
                    <a:lnTo>
                      <a:pt x="298" y="20"/>
                    </a:lnTo>
                    <a:lnTo>
                      <a:pt x="300" y="20"/>
                    </a:lnTo>
                    <a:lnTo>
                      <a:pt x="300" y="17"/>
                    </a:lnTo>
                    <a:lnTo>
                      <a:pt x="303" y="17"/>
                    </a:lnTo>
                    <a:lnTo>
                      <a:pt x="305" y="17"/>
                    </a:lnTo>
                    <a:lnTo>
                      <a:pt x="308" y="17"/>
                    </a:lnTo>
                    <a:lnTo>
                      <a:pt x="310" y="15"/>
                    </a:lnTo>
                    <a:lnTo>
                      <a:pt x="313" y="15"/>
                    </a:lnTo>
                    <a:lnTo>
                      <a:pt x="315" y="15"/>
                    </a:lnTo>
                    <a:lnTo>
                      <a:pt x="318" y="15"/>
                    </a:lnTo>
                    <a:lnTo>
                      <a:pt x="320" y="12"/>
                    </a:lnTo>
                    <a:lnTo>
                      <a:pt x="323" y="12"/>
                    </a:lnTo>
                    <a:lnTo>
                      <a:pt x="325" y="12"/>
                    </a:lnTo>
                    <a:lnTo>
                      <a:pt x="325" y="10"/>
                    </a:lnTo>
                    <a:lnTo>
                      <a:pt x="328" y="10"/>
                    </a:lnTo>
                    <a:lnTo>
                      <a:pt x="330" y="7"/>
                    </a:lnTo>
                    <a:lnTo>
                      <a:pt x="330" y="5"/>
                    </a:lnTo>
                    <a:lnTo>
                      <a:pt x="333" y="2"/>
                    </a:lnTo>
                    <a:lnTo>
                      <a:pt x="333" y="0"/>
                    </a:lnTo>
                    <a:lnTo>
                      <a:pt x="335" y="0"/>
                    </a:lnTo>
                    <a:lnTo>
                      <a:pt x="338" y="2"/>
                    </a:lnTo>
                    <a:lnTo>
                      <a:pt x="340" y="2"/>
                    </a:lnTo>
                    <a:lnTo>
                      <a:pt x="343" y="2"/>
                    </a:lnTo>
                    <a:lnTo>
                      <a:pt x="345" y="2"/>
                    </a:lnTo>
                    <a:lnTo>
                      <a:pt x="345" y="5"/>
                    </a:lnTo>
                    <a:lnTo>
                      <a:pt x="348" y="5"/>
                    </a:lnTo>
                    <a:lnTo>
                      <a:pt x="353" y="5"/>
                    </a:lnTo>
                    <a:lnTo>
                      <a:pt x="355" y="5"/>
                    </a:lnTo>
                    <a:lnTo>
                      <a:pt x="358" y="5"/>
                    </a:lnTo>
                    <a:lnTo>
                      <a:pt x="360" y="5"/>
                    </a:lnTo>
                    <a:lnTo>
                      <a:pt x="363" y="5"/>
                    </a:lnTo>
                    <a:lnTo>
                      <a:pt x="365" y="5"/>
                    </a:lnTo>
                    <a:lnTo>
                      <a:pt x="368" y="7"/>
                    </a:lnTo>
                    <a:lnTo>
                      <a:pt x="370" y="10"/>
                    </a:lnTo>
                    <a:close/>
                  </a:path>
                </a:pathLst>
              </a:custGeom>
              <a:solidFill>
                <a:schemeClr val="accent2">
                  <a:lumMod val="40000"/>
                  <a:lumOff val="60000"/>
                </a:schemeClr>
              </a:solidFill>
              <a:ln w="3175">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8" name="Freeform 6"/>
              <p:cNvSpPr>
                <a:spLocks noEditPoints="1"/>
              </p:cNvSpPr>
              <p:nvPr/>
            </p:nvSpPr>
            <p:spPr bwMode="auto">
              <a:xfrm>
                <a:off x="736" y="206"/>
                <a:ext cx="2221" cy="3726"/>
              </a:xfrm>
              <a:custGeom>
                <a:avLst/>
                <a:gdLst/>
                <a:ahLst/>
                <a:cxnLst>
                  <a:cxn ang="0">
                    <a:pos x="529" y="144"/>
                  </a:cxn>
                  <a:cxn ang="0">
                    <a:pos x="626" y="341"/>
                  </a:cxn>
                  <a:cxn ang="0">
                    <a:pos x="718" y="537"/>
                  </a:cxn>
                  <a:cxn ang="0">
                    <a:pos x="1137" y="661"/>
                  </a:cxn>
                  <a:cxn ang="0">
                    <a:pos x="1118" y="1242"/>
                  </a:cxn>
                  <a:cxn ang="0">
                    <a:pos x="1103" y="1481"/>
                  </a:cxn>
                  <a:cxn ang="0">
                    <a:pos x="1011" y="1632"/>
                  </a:cxn>
                  <a:cxn ang="0">
                    <a:pos x="1115" y="1729"/>
                  </a:cxn>
                  <a:cxn ang="0">
                    <a:pos x="1001" y="1806"/>
                  </a:cxn>
                  <a:cxn ang="0">
                    <a:pos x="1172" y="2040"/>
                  </a:cxn>
                  <a:cxn ang="0">
                    <a:pos x="1105" y="2241"/>
                  </a:cxn>
                  <a:cxn ang="0">
                    <a:pos x="934" y="2251"/>
                  </a:cxn>
                  <a:cxn ang="0">
                    <a:pos x="921" y="2375"/>
                  </a:cxn>
                  <a:cxn ang="0">
                    <a:pos x="1053" y="2460"/>
                  </a:cxn>
                  <a:cxn ang="0">
                    <a:pos x="1214" y="2524"/>
                  </a:cxn>
                  <a:cxn ang="0">
                    <a:pos x="1408" y="2479"/>
                  </a:cxn>
                  <a:cxn ang="0">
                    <a:pos x="1403" y="2338"/>
                  </a:cxn>
                  <a:cxn ang="0">
                    <a:pos x="1393" y="2171"/>
                  </a:cxn>
                  <a:cxn ang="0">
                    <a:pos x="1689" y="2065"/>
                  </a:cxn>
                  <a:cxn ang="0">
                    <a:pos x="1684" y="2256"/>
                  </a:cxn>
                  <a:cxn ang="0">
                    <a:pos x="1940" y="2243"/>
                  </a:cxn>
                  <a:cxn ang="0">
                    <a:pos x="2104" y="2306"/>
                  </a:cxn>
                  <a:cxn ang="0">
                    <a:pos x="2096" y="2355"/>
                  </a:cxn>
                  <a:cxn ang="0">
                    <a:pos x="2066" y="2445"/>
                  </a:cxn>
                  <a:cxn ang="0">
                    <a:pos x="2173" y="2551"/>
                  </a:cxn>
                  <a:cxn ang="0">
                    <a:pos x="2203" y="2713"/>
                  </a:cxn>
                  <a:cxn ang="0">
                    <a:pos x="2039" y="2837"/>
                  </a:cxn>
                  <a:cxn ang="0">
                    <a:pos x="1875" y="2964"/>
                  </a:cxn>
                  <a:cxn ang="0">
                    <a:pos x="1786" y="3128"/>
                  </a:cxn>
                  <a:cxn ang="0">
                    <a:pos x="1731" y="3322"/>
                  </a:cxn>
                  <a:cxn ang="0">
                    <a:pos x="1485" y="3364"/>
                  </a:cxn>
                  <a:cxn ang="0">
                    <a:pos x="1259" y="3466"/>
                  </a:cxn>
                  <a:cxn ang="0">
                    <a:pos x="1388" y="3672"/>
                  </a:cxn>
                  <a:cxn ang="0">
                    <a:pos x="1098" y="3508"/>
                  </a:cxn>
                  <a:cxn ang="0">
                    <a:pos x="772" y="3312"/>
                  </a:cxn>
                  <a:cxn ang="0">
                    <a:pos x="613" y="3083"/>
                  </a:cxn>
                  <a:cxn ang="0">
                    <a:pos x="693" y="2820"/>
                  </a:cxn>
                  <a:cxn ang="0">
                    <a:pos x="611" y="2599"/>
                  </a:cxn>
                  <a:cxn ang="0">
                    <a:pos x="554" y="2400"/>
                  </a:cxn>
                  <a:cxn ang="0">
                    <a:pos x="608" y="2266"/>
                  </a:cxn>
                  <a:cxn ang="0">
                    <a:pos x="499" y="2137"/>
                  </a:cxn>
                  <a:cxn ang="0">
                    <a:pos x="524" y="2022"/>
                  </a:cxn>
                  <a:cxn ang="0">
                    <a:pos x="375" y="1856"/>
                  </a:cxn>
                  <a:cxn ang="0">
                    <a:pos x="385" y="1699"/>
                  </a:cxn>
                  <a:cxn ang="0">
                    <a:pos x="313" y="1525"/>
                  </a:cxn>
                  <a:cxn ang="0">
                    <a:pos x="437" y="1421"/>
                  </a:cxn>
                  <a:cxn ang="0">
                    <a:pos x="576" y="1386"/>
                  </a:cxn>
                  <a:cxn ang="0">
                    <a:pos x="660" y="1252"/>
                  </a:cxn>
                  <a:cxn ang="0">
                    <a:pos x="658" y="1053"/>
                  </a:cxn>
                  <a:cxn ang="0">
                    <a:pos x="355" y="939"/>
                  </a:cxn>
                  <a:cxn ang="0">
                    <a:pos x="196" y="1009"/>
                  </a:cxn>
                  <a:cxn ang="0">
                    <a:pos x="131" y="1009"/>
                  </a:cxn>
                  <a:cxn ang="0">
                    <a:pos x="37" y="1053"/>
                  </a:cxn>
                  <a:cxn ang="0">
                    <a:pos x="39" y="907"/>
                  </a:cxn>
                  <a:cxn ang="0">
                    <a:pos x="124" y="773"/>
                  </a:cxn>
                  <a:cxn ang="0">
                    <a:pos x="169" y="728"/>
                  </a:cxn>
                  <a:cxn ang="0">
                    <a:pos x="64" y="604"/>
                  </a:cxn>
                  <a:cxn ang="0">
                    <a:pos x="67" y="482"/>
                  </a:cxn>
                  <a:cxn ang="0">
                    <a:pos x="169" y="348"/>
                  </a:cxn>
                  <a:cxn ang="0">
                    <a:pos x="352" y="157"/>
                  </a:cxn>
                  <a:cxn ang="0">
                    <a:pos x="499" y="0"/>
                  </a:cxn>
                  <a:cxn ang="0">
                    <a:pos x="601" y="1754"/>
                  </a:cxn>
                  <a:cxn ang="0">
                    <a:pos x="668" y="1694"/>
                  </a:cxn>
                </a:cxnLst>
                <a:rect l="0" t="0" r="r" b="b"/>
                <a:pathLst>
                  <a:path w="2221" h="3726">
                    <a:moveTo>
                      <a:pt x="499" y="0"/>
                    </a:moveTo>
                    <a:lnTo>
                      <a:pt x="499" y="3"/>
                    </a:lnTo>
                    <a:lnTo>
                      <a:pt x="501" y="3"/>
                    </a:lnTo>
                    <a:lnTo>
                      <a:pt x="506" y="5"/>
                    </a:lnTo>
                    <a:lnTo>
                      <a:pt x="509" y="8"/>
                    </a:lnTo>
                    <a:lnTo>
                      <a:pt x="509" y="10"/>
                    </a:lnTo>
                    <a:lnTo>
                      <a:pt x="509" y="13"/>
                    </a:lnTo>
                    <a:lnTo>
                      <a:pt x="511" y="15"/>
                    </a:lnTo>
                    <a:lnTo>
                      <a:pt x="511" y="18"/>
                    </a:lnTo>
                    <a:lnTo>
                      <a:pt x="511" y="20"/>
                    </a:lnTo>
                    <a:lnTo>
                      <a:pt x="511" y="23"/>
                    </a:lnTo>
                    <a:lnTo>
                      <a:pt x="511" y="25"/>
                    </a:lnTo>
                    <a:lnTo>
                      <a:pt x="514" y="25"/>
                    </a:lnTo>
                    <a:lnTo>
                      <a:pt x="516" y="25"/>
                    </a:lnTo>
                    <a:lnTo>
                      <a:pt x="519" y="25"/>
                    </a:lnTo>
                    <a:lnTo>
                      <a:pt x="521" y="28"/>
                    </a:lnTo>
                    <a:lnTo>
                      <a:pt x="524" y="28"/>
                    </a:lnTo>
                    <a:lnTo>
                      <a:pt x="526" y="28"/>
                    </a:lnTo>
                    <a:lnTo>
                      <a:pt x="529" y="28"/>
                    </a:lnTo>
                    <a:lnTo>
                      <a:pt x="531" y="28"/>
                    </a:lnTo>
                    <a:lnTo>
                      <a:pt x="534" y="30"/>
                    </a:lnTo>
                    <a:lnTo>
                      <a:pt x="536" y="30"/>
                    </a:lnTo>
                    <a:lnTo>
                      <a:pt x="536" y="32"/>
                    </a:lnTo>
                    <a:lnTo>
                      <a:pt x="536" y="35"/>
                    </a:lnTo>
                    <a:lnTo>
                      <a:pt x="539" y="35"/>
                    </a:lnTo>
                    <a:lnTo>
                      <a:pt x="536" y="37"/>
                    </a:lnTo>
                    <a:lnTo>
                      <a:pt x="534" y="37"/>
                    </a:lnTo>
                    <a:lnTo>
                      <a:pt x="531" y="40"/>
                    </a:lnTo>
                    <a:lnTo>
                      <a:pt x="529" y="40"/>
                    </a:lnTo>
                    <a:lnTo>
                      <a:pt x="529" y="42"/>
                    </a:lnTo>
                    <a:lnTo>
                      <a:pt x="529" y="45"/>
                    </a:lnTo>
                    <a:lnTo>
                      <a:pt x="529" y="47"/>
                    </a:lnTo>
                    <a:lnTo>
                      <a:pt x="529" y="50"/>
                    </a:lnTo>
                    <a:lnTo>
                      <a:pt x="531" y="52"/>
                    </a:lnTo>
                    <a:lnTo>
                      <a:pt x="534" y="55"/>
                    </a:lnTo>
                    <a:lnTo>
                      <a:pt x="531" y="55"/>
                    </a:lnTo>
                    <a:lnTo>
                      <a:pt x="531" y="60"/>
                    </a:lnTo>
                    <a:lnTo>
                      <a:pt x="531" y="62"/>
                    </a:lnTo>
                    <a:lnTo>
                      <a:pt x="534" y="62"/>
                    </a:lnTo>
                    <a:lnTo>
                      <a:pt x="536" y="65"/>
                    </a:lnTo>
                    <a:lnTo>
                      <a:pt x="539" y="65"/>
                    </a:lnTo>
                    <a:lnTo>
                      <a:pt x="541" y="65"/>
                    </a:lnTo>
                    <a:lnTo>
                      <a:pt x="541" y="67"/>
                    </a:lnTo>
                    <a:lnTo>
                      <a:pt x="541" y="70"/>
                    </a:lnTo>
                    <a:lnTo>
                      <a:pt x="544" y="70"/>
                    </a:lnTo>
                    <a:lnTo>
                      <a:pt x="544" y="72"/>
                    </a:lnTo>
                    <a:lnTo>
                      <a:pt x="546" y="75"/>
                    </a:lnTo>
                    <a:lnTo>
                      <a:pt x="546" y="77"/>
                    </a:lnTo>
                    <a:lnTo>
                      <a:pt x="549" y="77"/>
                    </a:lnTo>
                    <a:lnTo>
                      <a:pt x="549" y="80"/>
                    </a:lnTo>
                    <a:lnTo>
                      <a:pt x="549" y="82"/>
                    </a:lnTo>
                    <a:lnTo>
                      <a:pt x="551" y="82"/>
                    </a:lnTo>
                    <a:lnTo>
                      <a:pt x="554" y="82"/>
                    </a:lnTo>
                    <a:lnTo>
                      <a:pt x="556" y="85"/>
                    </a:lnTo>
                    <a:lnTo>
                      <a:pt x="556" y="87"/>
                    </a:lnTo>
                    <a:lnTo>
                      <a:pt x="559" y="87"/>
                    </a:lnTo>
                    <a:lnTo>
                      <a:pt x="559" y="90"/>
                    </a:lnTo>
                    <a:lnTo>
                      <a:pt x="561" y="90"/>
                    </a:lnTo>
                    <a:lnTo>
                      <a:pt x="561" y="92"/>
                    </a:lnTo>
                    <a:lnTo>
                      <a:pt x="561" y="95"/>
                    </a:lnTo>
                    <a:lnTo>
                      <a:pt x="561" y="97"/>
                    </a:lnTo>
                    <a:lnTo>
                      <a:pt x="561" y="100"/>
                    </a:lnTo>
                    <a:lnTo>
                      <a:pt x="561" y="102"/>
                    </a:lnTo>
                    <a:lnTo>
                      <a:pt x="561" y="105"/>
                    </a:lnTo>
                    <a:lnTo>
                      <a:pt x="559" y="105"/>
                    </a:lnTo>
                    <a:lnTo>
                      <a:pt x="556" y="102"/>
                    </a:lnTo>
                    <a:lnTo>
                      <a:pt x="554" y="102"/>
                    </a:lnTo>
                    <a:lnTo>
                      <a:pt x="551" y="102"/>
                    </a:lnTo>
                    <a:lnTo>
                      <a:pt x="549" y="102"/>
                    </a:lnTo>
                    <a:lnTo>
                      <a:pt x="549" y="100"/>
                    </a:lnTo>
                    <a:lnTo>
                      <a:pt x="546" y="100"/>
                    </a:lnTo>
                    <a:lnTo>
                      <a:pt x="544" y="100"/>
                    </a:lnTo>
                    <a:lnTo>
                      <a:pt x="544" y="102"/>
                    </a:lnTo>
                    <a:lnTo>
                      <a:pt x="541" y="102"/>
                    </a:lnTo>
                    <a:lnTo>
                      <a:pt x="541" y="105"/>
                    </a:lnTo>
                    <a:lnTo>
                      <a:pt x="539" y="105"/>
                    </a:lnTo>
                    <a:lnTo>
                      <a:pt x="536" y="105"/>
                    </a:lnTo>
                    <a:lnTo>
                      <a:pt x="534" y="105"/>
                    </a:lnTo>
                    <a:lnTo>
                      <a:pt x="531" y="105"/>
                    </a:lnTo>
                    <a:lnTo>
                      <a:pt x="529" y="105"/>
                    </a:lnTo>
                    <a:lnTo>
                      <a:pt x="531" y="105"/>
                    </a:lnTo>
                    <a:lnTo>
                      <a:pt x="529" y="105"/>
                    </a:lnTo>
                    <a:lnTo>
                      <a:pt x="529" y="107"/>
                    </a:lnTo>
                    <a:lnTo>
                      <a:pt x="531" y="107"/>
                    </a:lnTo>
                    <a:lnTo>
                      <a:pt x="531" y="109"/>
                    </a:lnTo>
                    <a:lnTo>
                      <a:pt x="529" y="109"/>
                    </a:lnTo>
                    <a:lnTo>
                      <a:pt x="529" y="112"/>
                    </a:lnTo>
                    <a:lnTo>
                      <a:pt x="526" y="112"/>
                    </a:lnTo>
                    <a:lnTo>
                      <a:pt x="526" y="114"/>
                    </a:lnTo>
                    <a:lnTo>
                      <a:pt x="526" y="117"/>
                    </a:lnTo>
                    <a:lnTo>
                      <a:pt x="529" y="117"/>
                    </a:lnTo>
                    <a:lnTo>
                      <a:pt x="531" y="119"/>
                    </a:lnTo>
                    <a:lnTo>
                      <a:pt x="531" y="122"/>
                    </a:lnTo>
                    <a:lnTo>
                      <a:pt x="534" y="122"/>
                    </a:lnTo>
                    <a:lnTo>
                      <a:pt x="531" y="124"/>
                    </a:lnTo>
                    <a:lnTo>
                      <a:pt x="534" y="124"/>
                    </a:lnTo>
                    <a:lnTo>
                      <a:pt x="534" y="127"/>
                    </a:lnTo>
                    <a:lnTo>
                      <a:pt x="534" y="129"/>
                    </a:lnTo>
                    <a:lnTo>
                      <a:pt x="531" y="129"/>
                    </a:lnTo>
                    <a:lnTo>
                      <a:pt x="529" y="132"/>
                    </a:lnTo>
                    <a:lnTo>
                      <a:pt x="529" y="134"/>
                    </a:lnTo>
                    <a:lnTo>
                      <a:pt x="526" y="137"/>
                    </a:lnTo>
                    <a:lnTo>
                      <a:pt x="526" y="139"/>
                    </a:lnTo>
                    <a:lnTo>
                      <a:pt x="526" y="142"/>
                    </a:lnTo>
                    <a:lnTo>
                      <a:pt x="529" y="142"/>
                    </a:lnTo>
                    <a:lnTo>
                      <a:pt x="529" y="144"/>
                    </a:lnTo>
                    <a:lnTo>
                      <a:pt x="526" y="144"/>
                    </a:lnTo>
                    <a:lnTo>
                      <a:pt x="521" y="147"/>
                    </a:lnTo>
                    <a:lnTo>
                      <a:pt x="519" y="149"/>
                    </a:lnTo>
                    <a:lnTo>
                      <a:pt x="519" y="152"/>
                    </a:lnTo>
                    <a:lnTo>
                      <a:pt x="521" y="152"/>
                    </a:lnTo>
                    <a:lnTo>
                      <a:pt x="521" y="154"/>
                    </a:lnTo>
                    <a:lnTo>
                      <a:pt x="524" y="154"/>
                    </a:lnTo>
                    <a:lnTo>
                      <a:pt x="524" y="157"/>
                    </a:lnTo>
                    <a:lnTo>
                      <a:pt x="524" y="159"/>
                    </a:lnTo>
                    <a:lnTo>
                      <a:pt x="526" y="162"/>
                    </a:lnTo>
                    <a:lnTo>
                      <a:pt x="529" y="164"/>
                    </a:lnTo>
                    <a:lnTo>
                      <a:pt x="531" y="167"/>
                    </a:lnTo>
                    <a:lnTo>
                      <a:pt x="531" y="169"/>
                    </a:lnTo>
                    <a:lnTo>
                      <a:pt x="531" y="172"/>
                    </a:lnTo>
                    <a:lnTo>
                      <a:pt x="534" y="174"/>
                    </a:lnTo>
                    <a:lnTo>
                      <a:pt x="536" y="177"/>
                    </a:lnTo>
                    <a:lnTo>
                      <a:pt x="539" y="179"/>
                    </a:lnTo>
                    <a:lnTo>
                      <a:pt x="539" y="182"/>
                    </a:lnTo>
                    <a:lnTo>
                      <a:pt x="541" y="182"/>
                    </a:lnTo>
                    <a:lnTo>
                      <a:pt x="541" y="184"/>
                    </a:lnTo>
                    <a:lnTo>
                      <a:pt x="541" y="187"/>
                    </a:lnTo>
                    <a:lnTo>
                      <a:pt x="541" y="189"/>
                    </a:lnTo>
                    <a:lnTo>
                      <a:pt x="544" y="191"/>
                    </a:lnTo>
                    <a:lnTo>
                      <a:pt x="544" y="194"/>
                    </a:lnTo>
                    <a:lnTo>
                      <a:pt x="541" y="196"/>
                    </a:lnTo>
                    <a:lnTo>
                      <a:pt x="544" y="199"/>
                    </a:lnTo>
                    <a:lnTo>
                      <a:pt x="544" y="201"/>
                    </a:lnTo>
                    <a:lnTo>
                      <a:pt x="546" y="201"/>
                    </a:lnTo>
                    <a:lnTo>
                      <a:pt x="546" y="204"/>
                    </a:lnTo>
                    <a:lnTo>
                      <a:pt x="549" y="204"/>
                    </a:lnTo>
                    <a:lnTo>
                      <a:pt x="549" y="206"/>
                    </a:lnTo>
                    <a:lnTo>
                      <a:pt x="551" y="206"/>
                    </a:lnTo>
                    <a:lnTo>
                      <a:pt x="554" y="209"/>
                    </a:lnTo>
                    <a:lnTo>
                      <a:pt x="556" y="209"/>
                    </a:lnTo>
                    <a:lnTo>
                      <a:pt x="559" y="209"/>
                    </a:lnTo>
                    <a:lnTo>
                      <a:pt x="559" y="211"/>
                    </a:lnTo>
                    <a:lnTo>
                      <a:pt x="561" y="211"/>
                    </a:lnTo>
                    <a:lnTo>
                      <a:pt x="564" y="211"/>
                    </a:lnTo>
                    <a:lnTo>
                      <a:pt x="566" y="214"/>
                    </a:lnTo>
                    <a:lnTo>
                      <a:pt x="568" y="214"/>
                    </a:lnTo>
                    <a:lnTo>
                      <a:pt x="571" y="216"/>
                    </a:lnTo>
                    <a:lnTo>
                      <a:pt x="571" y="219"/>
                    </a:lnTo>
                    <a:lnTo>
                      <a:pt x="573" y="219"/>
                    </a:lnTo>
                    <a:lnTo>
                      <a:pt x="573" y="221"/>
                    </a:lnTo>
                    <a:lnTo>
                      <a:pt x="576" y="221"/>
                    </a:lnTo>
                    <a:lnTo>
                      <a:pt x="576" y="224"/>
                    </a:lnTo>
                    <a:lnTo>
                      <a:pt x="578" y="226"/>
                    </a:lnTo>
                    <a:lnTo>
                      <a:pt x="578" y="229"/>
                    </a:lnTo>
                    <a:lnTo>
                      <a:pt x="581" y="231"/>
                    </a:lnTo>
                    <a:lnTo>
                      <a:pt x="583" y="234"/>
                    </a:lnTo>
                    <a:lnTo>
                      <a:pt x="586" y="234"/>
                    </a:lnTo>
                    <a:lnTo>
                      <a:pt x="588" y="234"/>
                    </a:lnTo>
                    <a:lnTo>
                      <a:pt x="591" y="236"/>
                    </a:lnTo>
                    <a:lnTo>
                      <a:pt x="593" y="236"/>
                    </a:lnTo>
                    <a:lnTo>
                      <a:pt x="593" y="239"/>
                    </a:lnTo>
                    <a:lnTo>
                      <a:pt x="596" y="239"/>
                    </a:lnTo>
                    <a:lnTo>
                      <a:pt x="598" y="239"/>
                    </a:lnTo>
                    <a:lnTo>
                      <a:pt x="598" y="241"/>
                    </a:lnTo>
                    <a:lnTo>
                      <a:pt x="601" y="241"/>
                    </a:lnTo>
                    <a:lnTo>
                      <a:pt x="601" y="244"/>
                    </a:lnTo>
                    <a:lnTo>
                      <a:pt x="603" y="244"/>
                    </a:lnTo>
                    <a:lnTo>
                      <a:pt x="606" y="244"/>
                    </a:lnTo>
                    <a:lnTo>
                      <a:pt x="606" y="246"/>
                    </a:lnTo>
                    <a:lnTo>
                      <a:pt x="608" y="246"/>
                    </a:lnTo>
                    <a:lnTo>
                      <a:pt x="611" y="246"/>
                    </a:lnTo>
                    <a:lnTo>
                      <a:pt x="613" y="246"/>
                    </a:lnTo>
                    <a:lnTo>
                      <a:pt x="616" y="249"/>
                    </a:lnTo>
                    <a:lnTo>
                      <a:pt x="618" y="249"/>
                    </a:lnTo>
                    <a:lnTo>
                      <a:pt x="621" y="249"/>
                    </a:lnTo>
                    <a:lnTo>
                      <a:pt x="623" y="251"/>
                    </a:lnTo>
                    <a:lnTo>
                      <a:pt x="628" y="251"/>
                    </a:lnTo>
                    <a:lnTo>
                      <a:pt x="631" y="251"/>
                    </a:lnTo>
                    <a:lnTo>
                      <a:pt x="633" y="254"/>
                    </a:lnTo>
                    <a:lnTo>
                      <a:pt x="631" y="256"/>
                    </a:lnTo>
                    <a:lnTo>
                      <a:pt x="631" y="259"/>
                    </a:lnTo>
                    <a:lnTo>
                      <a:pt x="628" y="259"/>
                    </a:lnTo>
                    <a:lnTo>
                      <a:pt x="626" y="264"/>
                    </a:lnTo>
                    <a:lnTo>
                      <a:pt x="623" y="264"/>
                    </a:lnTo>
                    <a:lnTo>
                      <a:pt x="621" y="268"/>
                    </a:lnTo>
                    <a:lnTo>
                      <a:pt x="618" y="271"/>
                    </a:lnTo>
                    <a:lnTo>
                      <a:pt x="616" y="273"/>
                    </a:lnTo>
                    <a:lnTo>
                      <a:pt x="613" y="276"/>
                    </a:lnTo>
                    <a:lnTo>
                      <a:pt x="613" y="278"/>
                    </a:lnTo>
                    <a:lnTo>
                      <a:pt x="611" y="281"/>
                    </a:lnTo>
                    <a:lnTo>
                      <a:pt x="608" y="286"/>
                    </a:lnTo>
                    <a:lnTo>
                      <a:pt x="608" y="288"/>
                    </a:lnTo>
                    <a:lnTo>
                      <a:pt x="606" y="291"/>
                    </a:lnTo>
                    <a:lnTo>
                      <a:pt x="601" y="291"/>
                    </a:lnTo>
                    <a:lnTo>
                      <a:pt x="598" y="293"/>
                    </a:lnTo>
                    <a:lnTo>
                      <a:pt x="596" y="296"/>
                    </a:lnTo>
                    <a:lnTo>
                      <a:pt x="591" y="298"/>
                    </a:lnTo>
                    <a:lnTo>
                      <a:pt x="591" y="301"/>
                    </a:lnTo>
                    <a:lnTo>
                      <a:pt x="591" y="303"/>
                    </a:lnTo>
                    <a:lnTo>
                      <a:pt x="593" y="306"/>
                    </a:lnTo>
                    <a:lnTo>
                      <a:pt x="596" y="308"/>
                    </a:lnTo>
                    <a:lnTo>
                      <a:pt x="598" y="311"/>
                    </a:lnTo>
                    <a:lnTo>
                      <a:pt x="603" y="316"/>
                    </a:lnTo>
                    <a:lnTo>
                      <a:pt x="608" y="318"/>
                    </a:lnTo>
                    <a:lnTo>
                      <a:pt x="611" y="321"/>
                    </a:lnTo>
                    <a:lnTo>
                      <a:pt x="616" y="323"/>
                    </a:lnTo>
                    <a:lnTo>
                      <a:pt x="618" y="328"/>
                    </a:lnTo>
                    <a:lnTo>
                      <a:pt x="621" y="331"/>
                    </a:lnTo>
                    <a:lnTo>
                      <a:pt x="623" y="333"/>
                    </a:lnTo>
                    <a:lnTo>
                      <a:pt x="623" y="336"/>
                    </a:lnTo>
                    <a:lnTo>
                      <a:pt x="623" y="338"/>
                    </a:lnTo>
                    <a:lnTo>
                      <a:pt x="626" y="341"/>
                    </a:lnTo>
                    <a:lnTo>
                      <a:pt x="626" y="343"/>
                    </a:lnTo>
                    <a:lnTo>
                      <a:pt x="628" y="348"/>
                    </a:lnTo>
                    <a:lnTo>
                      <a:pt x="628" y="350"/>
                    </a:lnTo>
                    <a:lnTo>
                      <a:pt x="628" y="353"/>
                    </a:lnTo>
                    <a:lnTo>
                      <a:pt x="626" y="358"/>
                    </a:lnTo>
                    <a:lnTo>
                      <a:pt x="626" y="360"/>
                    </a:lnTo>
                    <a:lnTo>
                      <a:pt x="623" y="363"/>
                    </a:lnTo>
                    <a:lnTo>
                      <a:pt x="623" y="368"/>
                    </a:lnTo>
                    <a:lnTo>
                      <a:pt x="623" y="370"/>
                    </a:lnTo>
                    <a:lnTo>
                      <a:pt x="623" y="373"/>
                    </a:lnTo>
                    <a:lnTo>
                      <a:pt x="623" y="375"/>
                    </a:lnTo>
                    <a:lnTo>
                      <a:pt x="623" y="380"/>
                    </a:lnTo>
                    <a:lnTo>
                      <a:pt x="623" y="383"/>
                    </a:lnTo>
                    <a:lnTo>
                      <a:pt x="626" y="385"/>
                    </a:lnTo>
                    <a:lnTo>
                      <a:pt x="628" y="390"/>
                    </a:lnTo>
                    <a:lnTo>
                      <a:pt x="631" y="393"/>
                    </a:lnTo>
                    <a:lnTo>
                      <a:pt x="633" y="395"/>
                    </a:lnTo>
                    <a:lnTo>
                      <a:pt x="633" y="398"/>
                    </a:lnTo>
                    <a:lnTo>
                      <a:pt x="633" y="403"/>
                    </a:lnTo>
                    <a:lnTo>
                      <a:pt x="636" y="405"/>
                    </a:lnTo>
                    <a:lnTo>
                      <a:pt x="638" y="408"/>
                    </a:lnTo>
                    <a:lnTo>
                      <a:pt x="638" y="410"/>
                    </a:lnTo>
                    <a:lnTo>
                      <a:pt x="641" y="413"/>
                    </a:lnTo>
                    <a:lnTo>
                      <a:pt x="641" y="415"/>
                    </a:lnTo>
                    <a:lnTo>
                      <a:pt x="643" y="415"/>
                    </a:lnTo>
                    <a:lnTo>
                      <a:pt x="643" y="418"/>
                    </a:lnTo>
                    <a:lnTo>
                      <a:pt x="643" y="420"/>
                    </a:lnTo>
                    <a:lnTo>
                      <a:pt x="643" y="423"/>
                    </a:lnTo>
                    <a:lnTo>
                      <a:pt x="643" y="425"/>
                    </a:lnTo>
                    <a:lnTo>
                      <a:pt x="643" y="427"/>
                    </a:lnTo>
                    <a:lnTo>
                      <a:pt x="643" y="430"/>
                    </a:lnTo>
                    <a:lnTo>
                      <a:pt x="646" y="430"/>
                    </a:lnTo>
                    <a:lnTo>
                      <a:pt x="646" y="432"/>
                    </a:lnTo>
                    <a:lnTo>
                      <a:pt x="648" y="435"/>
                    </a:lnTo>
                    <a:lnTo>
                      <a:pt x="650" y="437"/>
                    </a:lnTo>
                    <a:lnTo>
                      <a:pt x="650" y="440"/>
                    </a:lnTo>
                    <a:lnTo>
                      <a:pt x="650" y="442"/>
                    </a:lnTo>
                    <a:lnTo>
                      <a:pt x="650" y="445"/>
                    </a:lnTo>
                    <a:lnTo>
                      <a:pt x="653" y="445"/>
                    </a:lnTo>
                    <a:lnTo>
                      <a:pt x="653" y="447"/>
                    </a:lnTo>
                    <a:lnTo>
                      <a:pt x="653" y="450"/>
                    </a:lnTo>
                    <a:lnTo>
                      <a:pt x="653" y="452"/>
                    </a:lnTo>
                    <a:lnTo>
                      <a:pt x="650" y="452"/>
                    </a:lnTo>
                    <a:lnTo>
                      <a:pt x="650" y="455"/>
                    </a:lnTo>
                    <a:lnTo>
                      <a:pt x="650" y="457"/>
                    </a:lnTo>
                    <a:lnTo>
                      <a:pt x="650" y="460"/>
                    </a:lnTo>
                    <a:lnTo>
                      <a:pt x="650" y="462"/>
                    </a:lnTo>
                    <a:lnTo>
                      <a:pt x="650" y="465"/>
                    </a:lnTo>
                    <a:lnTo>
                      <a:pt x="653" y="467"/>
                    </a:lnTo>
                    <a:lnTo>
                      <a:pt x="653" y="470"/>
                    </a:lnTo>
                    <a:lnTo>
                      <a:pt x="653" y="472"/>
                    </a:lnTo>
                    <a:lnTo>
                      <a:pt x="653" y="475"/>
                    </a:lnTo>
                    <a:lnTo>
                      <a:pt x="653" y="477"/>
                    </a:lnTo>
                    <a:lnTo>
                      <a:pt x="653" y="480"/>
                    </a:lnTo>
                    <a:lnTo>
                      <a:pt x="653" y="482"/>
                    </a:lnTo>
                    <a:lnTo>
                      <a:pt x="650" y="482"/>
                    </a:lnTo>
                    <a:lnTo>
                      <a:pt x="650" y="485"/>
                    </a:lnTo>
                    <a:lnTo>
                      <a:pt x="650" y="487"/>
                    </a:lnTo>
                    <a:lnTo>
                      <a:pt x="650" y="490"/>
                    </a:lnTo>
                    <a:lnTo>
                      <a:pt x="650" y="492"/>
                    </a:lnTo>
                    <a:lnTo>
                      <a:pt x="648" y="495"/>
                    </a:lnTo>
                    <a:lnTo>
                      <a:pt x="648" y="497"/>
                    </a:lnTo>
                    <a:lnTo>
                      <a:pt x="648" y="500"/>
                    </a:lnTo>
                    <a:lnTo>
                      <a:pt x="648" y="502"/>
                    </a:lnTo>
                    <a:lnTo>
                      <a:pt x="648" y="504"/>
                    </a:lnTo>
                    <a:lnTo>
                      <a:pt x="648" y="507"/>
                    </a:lnTo>
                    <a:lnTo>
                      <a:pt x="648" y="509"/>
                    </a:lnTo>
                    <a:lnTo>
                      <a:pt x="646" y="512"/>
                    </a:lnTo>
                    <a:lnTo>
                      <a:pt x="646" y="514"/>
                    </a:lnTo>
                    <a:lnTo>
                      <a:pt x="648" y="514"/>
                    </a:lnTo>
                    <a:lnTo>
                      <a:pt x="648" y="517"/>
                    </a:lnTo>
                    <a:lnTo>
                      <a:pt x="650" y="519"/>
                    </a:lnTo>
                    <a:lnTo>
                      <a:pt x="653" y="522"/>
                    </a:lnTo>
                    <a:lnTo>
                      <a:pt x="655" y="522"/>
                    </a:lnTo>
                    <a:lnTo>
                      <a:pt x="658" y="522"/>
                    </a:lnTo>
                    <a:lnTo>
                      <a:pt x="660" y="524"/>
                    </a:lnTo>
                    <a:lnTo>
                      <a:pt x="663" y="524"/>
                    </a:lnTo>
                    <a:lnTo>
                      <a:pt x="663" y="527"/>
                    </a:lnTo>
                    <a:lnTo>
                      <a:pt x="665" y="527"/>
                    </a:lnTo>
                    <a:lnTo>
                      <a:pt x="668" y="527"/>
                    </a:lnTo>
                    <a:lnTo>
                      <a:pt x="670" y="527"/>
                    </a:lnTo>
                    <a:lnTo>
                      <a:pt x="673" y="529"/>
                    </a:lnTo>
                    <a:lnTo>
                      <a:pt x="675" y="529"/>
                    </a:lnTo>
                    <a:lnTo>
                      <a:pt x="678" y="532"/>
                    </a:lnTo>
                    <a:lnTo>
                      <a:pt x="680" y="532"/>
                    </a:lnTo>
                    <a:lnTo>
                      <a:pt x="680" y="534"/>
                    </a:lnTo>
                    <a:lnTo>
                      <a:pt x="683" y="534"/>
                    </a:lnTo>
                    <a:lnTo>
                      <a:pt x="685" y="537"/>
                    </a:lnTo>
                    <a:lnTo>
                      <a:pt x="688" y="537"/>
                    </a:lnTo>
                    <a:lnTo>
                      <a:pt x="688" y="539"/>
                    </a:lnTo>
                    <a:lnTo>
                      <a:pt x="690" y="539"/>
                    </a:lnTo>
                    <a:lnTo>
                      <a:pt x="690" y="542"/>
                    </a:lnTo>
                    <a:lnTo>
                      <a:pt x="693" y="542"/>
                    </a:lnTo>
                    <a:lnTo>
                      <a:pt x="693" y="544"/>
                    </a:lnTo>
                    <a:lnTo>
                      <a:pt x="693" y="542"/>
                    </a:lnTo>
                    <a:lnTo>
                      <a:pt x="695" y="542"/>
                    </a:lnTo>
                    <a:lnTo>
                      <a:pt x="698" y="542"/>
                    </a:lnTo>
                    <a:lnTo>
                      <a:pt x="700" y="542"/>
                    </a:lnTo>
                    <a:lnTo>
                      <a:pt x="703" y="539"/>
                    </a:lnTo>
                    <a:lnTo>
                      <a:pt x="705" y="539"/>
                    </a:lnTo>
                    <a:lnTo>
                      <a:pt x="708" y="539"/>
                    </a:lnTo>
                    <a:lnTo>
                      <a:pt x="710" y="539"/>
                    </a:lnTo>
                    <a:lnTo>
                      <a:pt x="713" y="539"/>
                    </a:lnTo>
                    <a:lnTo>
                      <a:pt x="715" y="539"/>
                    </a:lnTo>
                    <a:lnTo>
                      <a:pt x="718" y="539"/>
                    </a:lnTo>
                    <a:lnTo>
                      <a:pt x="718" y="537"/>
                    </a:lnTo>
                    <a:lnTo>
                      <a:pt x="720" y="537"/>
                    </a:lnTo>
                    <a:lnTo>
                      <a:pt x="723" y="537"/>
                    </a:lnTo>
                    <a:lnTo>
                      <a:pt x="725" y="537"/>
                    </a:lnTo>
                    <a:lnTo>
                      <a:pt x="725" y="534"/>
                    </a:lnTo>
                    <a:lnTo>
                      <a:pt x="727" y="534"/>
                    </a:lnTo>
                    <a:lnTo>
                      <a:pt x="730" y="532"/>
                    </a:lnTo>
                    <a:lnTo>
                      <a:pt x="732" y="529"/>
                    </a:lnTo>
                    <a:lnTo>
                      <a:pt x="732" y="527"/>
                    </a:lnTo>
                    <a:lnTo>
                      <a:pt x="735" y="527"/>
                    </a:lnTo>
                    <a:lnTo>
                      <a:pt x="735" y="524"/>
                    </a:lnTo>
                    <a:lnTo>
                      <a:pt x="735" y="522"/>
                    </a:lnTo>
                    <a:lnTo>
                      <a:pt x="737" y="522"/>
                    </a:lnTo>
                    <a:lnTo>
                      <a:pt x="737" y="519"/>
                    </a:lnTo>
                    <a:lnTo>
                      <a:pt x="740" y="519"/>
                    </a:lnTo>
                    <a:lnTo>
                      <a:pt x="740" y="517"/>
                    </a:lnTo>
                    <a:lnTo>
                      <a:pt x="742" y="517"/>
                    </a:lnTo>
                    <a:lnTo>
                      <a:pt x="742" y="514"/>
                    </a:lnTo>
                    <a:lnTo>
                      <a:pt x="745" y="514"/>
                    </a:lnTo>
                    <a:lnTo>
                      <a:pt x="747" y="514"/>
                    </a:lnTo>
                    <a:lnTo>
                      <a:pt x="750" y="514"/>
                    </a:lnTo>
                    <a:lnTo>
                      <a:pt x="750" y="512"/>
                    </a:lnTo>
                    <a:lnTo>
                      <a:pt x="752" y="512"/>
                    </a:lnTo>
                    <a:lnTo>
                      <a:pt x="755" y="512"/>
                    </a:lnTo>
                    <a:lnTo>
                      <a:pt x="757" y="512"/>
                    </a:lnTo>
                    <a:lnTo>
                      <a:pt x="760" y="512"/>
                    </a:lnTo>
                    <a:lnTo>
                      <a:pt x="762" y="512"/>
                    </a:lnTo>
                    <a:lnTo>
                      <a:pt x="765" y="512"/>
                    </a:lnTo>
                    <a:lnTo>
                      <a:pt x="765" y="509"/>
                    </a:lnTo>
                    <a:lnTo>
                      <a:pt x="767" y="512"/>
                    </a:lnTo>
                    <a:lnTo>
                      <a:pt x="767" y="509"/>
                    </a:lnTo>
                    <a:lnTo>
                      <a:pt x="767" y="512"/>
                    </a:lnTo>
                    <a:lnTo>
                      <a:pt x="770" y="512"/>
                    </a:lnTo>
                    <a:lnTo>
                      <a:pt x="772" y="512"/>
                    </a:lnTo>
                    <a:lnTo>
                      <a:pt x="775" y="512"/>
                    </a:lnTo>
                    <a:lnTo>
                      <a:pt x="777" y="512"/>
                    </a:lnTo>
                    <a:lnTo>
                      <a:pt x="777" y="514"/>
                    </a:lnTo>
                    <a:lnTo>
                      <a:pt x="780" y="514"/>
                    </a:lnTo>
                    <a:lnTo>
                      <a:pt x="782" y="514"/>
                    </a:lnTo>
                    <a:lnTo>
                      <a:pt x="782" y="517"/>
                    </a:lnTo>
                    <a:lnTo>
                      <a:pt x="785" y="517"/>
                    </a:lnTo>
                    <a:lnTo>
                      <a:pt x="787" y="517"/>
                    </a:lnTo>
                    <a:lnTo>
                      <a:pt x="787" y="519"/>
                    </a:lnTo>
                    <a:lnTo>
                      <a:pt x="790" y="519"/>
                    </a:lnTo>
                    <a:lnTo>
                      <a:pt x="792" y="519"/>
                    </a:lnTo>
                    <a:lnTo>
                      <a:pt x="795" y="519"/>
                    </a:lnTo>
                    <a:lnTo>
                      <a:pt x="795" y="522"/>
                    </a:lnTo>
                    <a:lnTo>
                      <a:pt x="797" y="522"/>
                    </a:lnTo>
                    <a:lnTo>
                      <a:pt x="800" y="522"/>
                    </a:lnTo>
                    <a:lnTo>
                      <a:pt x="802" y="522"/>
                    </a:lnTo>
                    <a:lnTo>
                      <a:pt x="804" y="519"/>
                    </a:lnTo>
                    <a:lnTo>
                      <a:pt x="807" y="519"/>
                    </a:lnTo>
                    <a:lnTo>
                      <a:pt x="809" y="519"/>
                    </a:lnTo>
                    <a:lnTo>
                      <a:pt x="812" y="519"/>
                    </a:lnTo>
                    <a:lnTo>
                      <a:pt x="814" y="519"/>
                    </a:lnTo>
                    <a:lnTo>
                      <a:pt x="817" y="519"/>
                    </a:lnTo>
                    <a:lnTo>
                      <a:pt x="819" y="517"/>
                    </a:lnTo>
                    <a:lnTo>
                      <a:pt x="822" y="517"/>
                    </a:lnTo>
                    <a:lnTo>
                      <a:pt x="824" y="517"/>
                    </a:lnTo>
                    <a:lnTo>
                      <a:pt x="827" y="517"/>
                    </a:lnTo>
                    <a:lnTo>
                      <a:pt x="829" y="517"/>
                    </a:lnTo>
                    <a:lnTo>
                      <a:pt x="832" y="517"/>
                    </a:lnTo>
                    <a:lnTo>
                      <a:pt x="834" y="517"/>
                    </a:lnTo>
                    <a:lnTo>
                      <a:pt x="837" y="517"/>
                    </a:lnTo>
                    <a:lnTo>
                      <a:pt x="849" y="517"/>
                    </a:lnTo>
                    <a:lnTo>
                      <a:pt x="854" y="517"/>
                    </a:lnTo>
                    <a:lnTo>
                      <a:pt x="869" y="514"/>
                    </a:lnTo>
                    <a:lnTo>
                      <a:pt x="874" y="512"/>
                    </a:lnTo>
                    <a:lnTo>
                      <a:pt x="882" y="512"/>
                    </a:lnTo>
                    <a:lnTo>
                      <a:pt x="886" y="517"/>
                    </a:lnTo>
                    <a:lnTo>
                      <a:pt x="896" y="524"/>
                    </a:lnTo>
                    <a:lnTo>
                      <a:pt x="909" y="532"/>
                    </a:lnTo>
                    <a:lnTo>
                      <a:pt x="914" y="532"/>
                    </a:lnTo>
                    <a:lnTo>
                      <a:pt x="921" y="529"/>
                    </a:lnTo>
                    <a:lnTo>
                      <a:pt x="926" y="529"/>
                    </a:lnTo>
                    <a:lnTo>
                      <a:pt x="931" y="532"/>
                    </a:lnTo>
                    <a:lnTo>
                      <a:pt x="941" y="542"/>
                    </a:lnTo>
                    <a:lnTo>
                      <a:pt x="954" y="549"/>
                    </a:lnTo>
                    <a:lnTo>
                      <a:pt x="971" y="552"/>
                    </a:lnTo>
                    <a:lnTo>
                      <a:pt x="981" y="559"/>
                    </a:lnTo>
                    <a:lnTo>
                      <a:pt x="993" y="562"/>
                    </a:lnTo>
                    <a:lnTo>
                      <a:pt x="1006" y="562"/>
                    </a:lnTo>
                    <a:lnTo>
                      <a:pt x="1011" y="562"/>
                    </a:lnTo>
                    <a:lnTo>
                      <a:pt x="1018" y="562"/>
                    </a:lnTo>
                    <a:lnTo>
                      <a:pt x="1018" y="564"/>
                    </a:lnTo>
                    <a:lnTo>
                      <a:pt x="1026" y="569"/>
                    </a:lnTo>
                    <a:lnTo>
                      <a:pt x="1031" y="574"/>
                    </a:lnTo>
                    <a:lnTo>
                      <a:pt x="1036" y="579"/>
                    </a:lnTo>
                    <a:lnTo>
                      <a:pt x="1045" y="584"/>
                    </a:lnTo>
                    <a:lnTo>
                      <a:pt x="1050" y="586"/>
                    </a:lnTo>
                    <a:lnTo>
                      <a:pt x="1053" y="586"/>
                    </a:lnTo>
                    <a:lnTo>
                      <a:pt x="1063" y="584"/>
                    </a:lnTo>
                    <a:lnTo>
                      <a:pt x="1080" y="586"/>
                    </a:lnTo>
                    <a:lnTo>
                      <a:pt x="1095" y="589"/>
                    </a:lnTo>
                    <a:lnTo>
                      <a:pt x="1103" y="596"/>
                    </a:lnTo>
                    <a:lnTo>
                      <a:pt x="1110" y="604"/>
                    </a:lnTo>
                    <a:lnTo>
                      <a:pt x="1122" y="606"/>
                    </a:lnTo>
                    <a:lnTo>
                      <a:pt x="1135" y="611"/>
                    </a:lnTo>
                    <a:lnTo>
                      <a:pt x="1147" y="616"/>
                    </a:lnTo>
                    <a:lnTo>
                      <a:pt x="1157" y="616"/>
                    </a:lnTo>
                    <a:lnTo>
                      <a:pt x="1167" y="619"/>
                    </a:lnTo>
                    <a:lnTo>
                      <a:pt x="1172" y="621"/>
                    </a:lnTo>
                    <a:lnTo>
                      <a:pt x="1172" y="624"/>
                    </a:lnTo>
                    <a:lnTo>
                      <a:pt x="1167" y="629"/>
                    </a:lnTo>
                    <a:lnTo>
                      <a:pt x="1160" y="641"/>
                    </a:lnTo>
                    <a:lnTo>
                      <a:pt x="1150" y="651"/>
                    </a:lnTo>
                    <a:lnTo>
                      <a:pt x="1137" y="661"/>
                    </a:lnTo>
                    <a:lnTo>
                      <a:pt x="1122" y="666"/>
                    </a:lnTo>
                    <a:lnTo>
                      <a:pt x="1108" y="668"/>
                    </a:lnTo>
                    <a:lnTo>
                      <a:pt x="1098" y="676"/>
                    </a:lnTo>
                    <a:lnTo>
                      <a:pt x="1083" y="688"/>
                    </a:lnTo>
                    <a:lnTo>
                      <a:pt x="1073" y="693"/>
                    </a:lnTo>
                    <a:lnTo>
                      <a:pt x="1068" y="698"/>
                    </a:lnTo>
                    <a:lnTo>
                      <a:pt x="1063" y="703"/>
                    </a:lnTo>
                    <a:lnTo>
                      <a:pt x="1065" y="708"/>
                    </a:lnTo>
                    <a:lnTo>
                      <a:pt x="1070" y="716"/>
                    </a:lnTo>
                    <a:lnTo>
                      <a:pt x="1068" y="721"/>
                    </a:lnTo>
                    <a:lnTo>
                      <a:pt x="1073" y="731"/>
                    </a:lnTo>
                    <a:lnTo>
                      <a:pt x="1078" y="733"/>
                    </a:lnTo>
                    <a:lnTo>
                      <a:pt x="1080" y="740"/>
                    </a:lnTo>
                    <a:lnTo>
                      <a:pt x="1078" y="748"/>
                    </a:lnTo>
                    <a:lnTo>
                      <a:pt x="1070" y="753"/>
                    </a:lnTo>
                    <a:lnTo>
                      <a:pt x="1063" y="760"/>
                    </a:lnTo>
                    <a:lnTo>
                      <a:pt x="1058" y="768"/>
                    </a:lnTo>
                    <a:lnTo>
                      <a:pt x="1053" y="770"/>
                    </a:lnTo>
                    <a:lnTo>
                      <a:pt x="1041" y="775"/>
                    </a:lnTo>
                    <a:lnTo>
                      <a:pt x="1033" y="780"/>
                    </a:lnTo>
                    <a:lnTo>
                      <a:pt x="1028" y="783"/>
                    </a:lnTo>
                    <a:lnTo>
                      <a:pt x="1031" y="783"/>
                    </a:lnTo>
                    <a:lnTo>
                      <a:pt x="1033" y="783"/>
                    </a:lnTo>
                    <a:lnTo>
                      <a:pt x="1041" y="780"/>
                    </a:lnTo>
                    <a:lnTo>
                      <a:pt x="1048" y="780"/>
                    </a:lnTo>
                    <a:lnTo>
                      <a:pt x="1058" y="780"/>
                    </a:lnTo>
                    <a:lnTo>
                      <a:pt x="1068" y="780"/>
                    </a:lnTo>
                    <a:lnTo>
                      <a:pt x="1075" y="780"/>
                    </a:lnTo>
                    <a:lnTo>
                      <a:pt x="1080" y="775"/>
                    </a:lnTo>
                    <a:lnTo>
                      <a:pt x="1083" y="775"/>
                    </a:lnTo>
                    <a:lnTo>
                      <a:pt x="1088" y="773"/>
                    </a:lnTo>
                    <a:lnTo>
                      <a:pt x="1093" y="780"/>
                    </a:lnTo>
                    <a:lnTo>
                      <a:pt x="1100" y="795"/>
                    </a:lnTo>
                    <a:lnTo>
                      <a:pt x="1105" y="810"/>
                    </a:lnTo>
                    <a:lnTo>
                      <a:pt x="1110" y="815"/>
                    </a:lnTo>
                    <a:lnTo>
                      <a:pt x="1120" y="825"/>
                    </a:lnTo>
                    <a:lnTo>
                      <a:pt x="1122" y="825"/>
                    </a:lnTo>
                    <a:lnTo>
                      <a:pt x="1137" y="820"/>
                    </a:lnTo>
                    <a:lnTo>
                      <a:pt x="1160" y="817"/>
                    </a:lnTo>
                    <a:lnTo>
                      <a:pt x="1172" y="815"/>
                    </a:lnTo>
                    <a:lnTo>
                      <a:pt x="1177" y="817"/>
                    </a:lnTo>
                    <a:lnTo>
                      <a:pt x="1180" y="822"/>
                    </a:lnTo>
                    <a:lnTo>
                      <a:pt x="1185" y="827"/>
                    </a:lnTo>
                    <a:lnTo>
                      <a:pt x="1192" y="835"/>
                    </a:lnTo>
                    <a:lnTo>
                      <a:pt x="1202" y="845"/>
                    </a:lnTo>
                    <a:lnTo>
                      <a:pt x="1212" y="855"/>
                    </a:lnTo>
                    <a:lnTo>
                      <a:pt x="1209" y="857"/>
                    </a:lnTo>
                    <a:lnTo>
                      <a:pt x="1209" y="860"/>
                    </a:lnTo>
                    <a:lnTo>
                      <a:pt x="1204" y="880"/>
                    </a:lnTo>
                    <a:lnTo>
                      <a:pt x="1204" y="897"/>
                    </a:lnTo>
                    <a:lnTo>
                      <a:pt x="1202" y="909"/>
                    </a:lnTo>
                    <a:lnTo>
                      <a:pt x="1199" y="912"/>
                    </a:lnTo>
                    <a:lnTo>
                      <a:pt x="1192" y="917"/>
                    </a:lnTo>
                    <a:lnTo>
                      <a:pt x="1185" y="922"/>
                    </a:lnTo>
                    <a:lnTo>
                      <a:pt x="1170" y="937"/>
                    </a:lnTo>
                    <a:lnTo>
                      <a:pt x="1165" y="942"/>
                    </a:lnTo>
                    <a:lnTo>
                      <a:pt x="1155" y="947"/>
                    </a:lnTo>
                    <a:lnTo>
                      <a:pt x="1147" y="952"/>
                    </a:lnTo>
                    <a:lnTo>
                      <a:pt x="1135" y="957"/>
                    </a:lnTo>
                    <a:lnTo>
                      <a:pt x="1122" y="964"/>
                    </a:lnTo>
                    <a:lnTo>
                      <a:pt x="1115" y="972"/>
                    </a:lnTo>
                    <a:lnTo>
                      <a:pt x="1118" y="979"/>
                    </a:lnTo>
                    <a:lnTo>
                      <a:pt x="1122" y="984"/>
                    </a:lnTo>
                    <a:lnTo>
                      <a:pt x="1122" y="986"/>
                    </a:lnTo>
                    <a:lnTo>
                      <a:pt x="1132" y="996"/>
                    </a:lnTo>
                    <a:lnTo>
                      <a:pt x="1137" y="1004"/>
                    </a:lnTo>
                    <a:lnTo>
                      <a:pt x="1135" y="1004"/>
                    </a:lnTo>
                    <a:lnTo>
                      <a:pt x="1130" y="1011"/>
                    </a:lnTo>
                    <a:lnTo>
                      <a:pt x="1127" y="1014"/>
                    </a:lnTo>
                    <a:lnTo>
                      <a:pt x="1122" y="1016"/>
                    </a:lnTo>
                    <a:lnTo>
                      <a:pt x="1113" y="1019"/>
                    </a:lnTo>
                    <a:lnTo>
                      <a:pt x="1108" y="1021"/>
                    </a:lnTo>
                    <a:lnTo>
                      <a:pt x="1090" y="1039"/>
                    </a:lnTo>
                    <a:lnTo>
                      <a:pt x="1085" y="1051"/>
                    </a:lnTo>
                    <a:lnTo>
                      <a:pt x="1083" y="1058"/>
                    </a:lnTo>
                    <a:lnTo>
                      <a:pt x="1078" y="1061"/>
                    </a:lnTo>
                    <a:lnTo>
                      <a:pt x="1065" y="1061"/>
                    </a:lnTo>
                    <a:lnTo>
                      <a:pt x="1058" y="1061"/>
                    </a:lnTo>
                    <a:lnTo>
                      <a:pt x="1048" y="1071"/>
                    </a:lnTo>
                    <a:lnTo>
                      <a:pt x="1043" y="1076"/>
                    </a:lnTo>
                    <a:lnTo>
                      <a:pt x="1041" y="1081"/>
                    </a:lnTo>
                    <a:lnTo>
                      <a:pt x="1043" y="1086"/>
                    </a:lnTo>
                    <a:lnTo>
                      <a:pt x="1045" y="1088"/>
                    </a:lnTo>
                    <a:lnTo>
                      <a:pt x="1055" y="1093"/>
                    </a:lnTo>
                    <a:lnTo>
                      <a:pt x="1060" y="1098"/>
                    </a:lnTo>
                    <a:lnTo>
                      <a:pt x="1065" y="1103"/>
                    </a:lnTo>
                    <a:lnTo>
                      <a:pt x="1068" y="1111"/>
                    </a:lnTo>
                    <a:lnTo>
                      <a:pt x="1073" y="1118"/>
                    </a:lnTo>
                    <a:lnTo>
                      <a:pt x="1080" y="1126"/>
                    </a:lnTo>
                    <a:lnTo>
                      <a:pt x="1085" y="1133"/>
                    </a:lnTo>
                    <a:lnTo>
                      <a:pt x="1085" y="1140"/>
                    </a:lnTo>
                    <a:lnTo>
                      <a:pt x="1085" y="1153"/>
                    </a:lnTo>
                    <a:lnTo>
                      <a:pt x="1085" y="1163"/>
                    </a:lnTo>
                    <a:lnTo>
                      <a:pt x="1083" y="1170"/>
                    </a:lnTo>
                    <a:lnTo>
                      <a:pt x="1080" y="1178"/>
                    </a:lnTo>
                    <a:lnTo>
                      <a:pt x="1080" y="1180"/>
                    </a:lnTo>
                    <a:lnTo>
                      <a:pt x="1088" y="1188"/>
                    </a:lnTo>
                    <a:lnTo>
                      <a:pt x="1095" y="1193"/>
                    </a:lnTo>
                    <a:lnTo>
                      <a:pt x="1100" y="1195"/>
                    </a:lnTo>
                    <a:lnTo>
                      <a:pt x="1100" y="1198"/>
                    </a:lnTo>
                    <a:lnTo>
                      <a:pt x="1098" y="1203"/>
                    </a:lnTo>
                    <a:lnTo>
                      <a:pt x="1093" y="1215"/>
                    </a:lnTo>
                    <a:lnTo>
                      <a:pt x="1098" y="1225"/>
                    </a:lnTo>
                    <a:lnTo>
                      <a:pt x="1100" y="1227"/>
                    </a:lnTo>
                    <a:lnTo>
                      <a:pt x="1108" y="1237"/>
                    </a:lnTo>
                    <a:lnTo>
                      <a:pt x="1118" y="1242"/>
                    </a:lnTo>
                    <a:lnTo>
                      <a:pt x="1130" y="1250"/>
                    </a:lnTo>
                    <a:lnTo>
                      <a:pt x="1132" y="1252"/>
                    </a:lnTo>
                    <a:lnTo>
                      <a:pt x="1135" y="1260"/>
                    </a:lnTo>
                    <a:lnTo>
                      <a:pt x="1135" y="1262"/>
                    </a:lnTo>
                    <a:lnTo>
                      <a:pt x="1135" y="1270"/>
                    </a:lnTo>
                    <a:lnTo>
                      <a:pt x="1135" y="1272"/>
                    </a:lnTo>
                    <a:lnTo>
                      <a:pt x="1130" y="1280"/>
                    </a:lnTo>
                    <a:lnTo>
                      <a:pt x="1130" y="1285"/>
                    </a:lnTo>
                    <a:lnTo>
                      <a:pt x="1127" y="1289"/>
                    </a:lnTo>
                    <a:lnTo>
                      <a:pt x="1120" y="1294"/>
                    </a:lnTo>
                    <a:lnTo>
                      <a:pt x="1108" y="1302"/>
                    </a:lnTo>
                    <a:lnTo>
                      <a:pt x="1095" y="1309"/>
                    </a:lnTo>
                    <a:lnTo>
                      <a:pt x="1090" y="1317"/>
                    </a:lnTo>
                    <a:lnTo>
                      <a:pt x="1088" y="1319"/>
                    </a:lnTo>
                    <a:lnTo>
                      <a:pt x="1088" y="1322"/>
                    </a:lnTo>
                    <a:lnTo>
                      <a:pt x="1088" y="1324"/>
                    </a:lnTo>
                    <a:lnTo>
                      <a:pt x="1088" y="1327"/>
                    </a:lnTo>
                    <a:lnTo>
                      <a:pt x="1088" y="1329"/>
                    </a:lnTo>
                    <a:lnTo>
                      <a:pt x="1090" y="1332"/>
                    </a:lnTo>
                    <a:lnTo>
                      <a:pt x="1090" y="1334"/>
                    </a:lnTo>
                    <a:lnTo>
                      <a:pt x="1090" y="1337"/>
                    </a:lnTo>
                    <a:lnTo>
                      <a:pt x="1093" y="1337"/>
                    </a:lnTo>
                    <a:lnTo>
                      <a:pt x="1093" y="1339"/>
                    </a:lnTo>
                    <a:lnTo>
                      <a:pt x="1093" y="1342"/>
                    </a:lnTo>
                    <a:lnTo>
                      <a:pt x="1095" y="1342"/>
                    </a:lnTo>
                    <a:lnTo>
                      <a:pt x="1095" y="1344"/>
                    </a:lnTo>
                    <a:lnTo>
                      <a:pt x="1098" y="1347"/>
                    </a:lnTo>
                    <a:lnTo>
                      <a:pt x="1100" y="1347"/>
                    </a:lnTo>
                    <a:lnTo>
                      <a:pt x="1103" y="1349"/>
                    </a:lnTo>
                    <a:lnTo>
                      <a:pt x="1105" y="1352"/>
                    </a:lnTo>
                    <a:lnTo>
                      <a:pt x="1108" y="1352"/>
                    </a:lnTo>
                    <a:lnTo>
                      <a:pt x="1110" y="1354"/>
                    </a:lnTo>
                    <a:lnTo>
                      <a:pt x="1113" y="1357"/>
                    </a:lnTo>
                    <a:lnTo>
                      <a:pt x="1115" y="1359"/>
                    </a:lnTo>
                    <a:lnTo>
                      <a:pt x="1118" y="1359"/>
                    </a:lnTo>
                    <a:lnTo>
                      <a:pt x="1118" y="1362"/>
                    </a:lnTo>
                    <a:lnTo>
                      <a:pt x="1120" y="1362"/>
                    </a:lnTo>
                    <a:lnTo>
                      <a:pt x="1120" y="1364"/>
                    </a:lnTo>
                    <a:lnTo>
                      <a:pt x="1122" y="1364"/>
                    </a:lnTo>
                    <a:lnTo>
                      <a:pt x="1122" y="1366"/>
                    </a:lnTo>
                    <a:lnTo>
                      <a:pt x="1125" y="1369"/>
                    </a:lnTo>
                    <a:lnTo>
                      <a:pt x="1125" y="1371"/>
                    </a:lnTo>
                    <a:lnTo>
                      <a:pt x="1125" y="1374"/>
                    </a:lnTo>
                    <a:lnTo>
                      <a:pt x="1125" y="1376"/>
                    </a:lnTo>
                    <a:lnTo>
                      <a:pt x="1122" y="1376"/>
                    </a:lnTo>
                    <a:lnTo>
                      <a:pt x="1122" y="1379"/>
                    </a:lnTo>
                    <a:lnTo>
                      <a:pt x="1120" y="1379"/>
                    </a:lnTo>
                    <a:lnTo>
                      <a:pt x="1118" y="1381"/>
                    </a:lnTo>
                    <a:lnTo>
                      <a:pt x="1115" y="1384"/>
                    </a:lnTo>
                    <a:lnTo>
                      <a:pt x="1113" y="1384"/>
                    </a:lnTo>
                    <a:lnTo>
                      <a:pt x="1110" y="1384"/>
                    </a:lnTo>
                    <a:lnTo>
                      <a:pt x="1110" y="1386"/>
                    </a:lnTo>
                    <a:lnTo>
                      <a:pt x="1113" y="1389"/>
                    </a:lnTo>
                    <a:lnTo>
                      <a:pt x="1113" y="1391"/>
                    </a:lnTo>
                    <a:lnTo>
                      <a:pt x="1113" y="1394"/>
                    </a:lnTo>
                    <a:lnTo>
                      <a:pt x="1115" y="1394"/>
                    </a:lnTo>
                    <a:lnTo>
                      <a:pt x="1115" y="1396"/>
                    </a:lnTo>
                    <a:lnTo>
                      <a:pt x="1115" y="1399"/>
                    </a:lnTo>
                    <a:lnTo>
                      <a:pt x="1115" y="1401"/>
                    </a:lnTo>
                    <a:lnTo>
                      <a:pt x="1115" y="1404"/>
                    </a:lnTo>
                    <a:lnTo>
                      <a:pt x="1115" y="1406"/>
                    </a:lnTo>
                    <a:lnTo>
                      <a:pt x="1115" y="1409"/>
                    </a:lnTo>
                    <a:lnTo>
                      <a:pt x="1115" y="1411"/>
                    </a:lnTo>
                    <a:lnTo>
                      <a:pt x="1118" y="1411"/>
                    </a:lnTo>
                    <a:lnTo>
                      <a:pt x="1118" y="1414"/>
                    </a:lnTo>
                    <a:lnTo>
                      <a:pt x="1120" y="1414"/>
                    </a:lnTo>
                    <a:lnTo>
                      <a:pt x="1122" y="1416"/>
                    </a:lnTo>
                    <a:lnTo>
                      <a:pt x="1125" y="1419"/>
                    </a:lnTo>
                    <a:lnTo>
                      <a:pt x="1127" y="1419"/>
                    </a:lnTo>
                    <a:lnTo>
                      <a:pt x="1127" y="1421"/>
                    </a:lnTo>
                    <a:lnTo>
                      <a:pt x="1130" y="1424"/>
                    </a:lnTo>
                    <a:lnTo>
                      <a:pt x="1132" y="1426"/>
                    </a:lnTo>
                    <a:lnTo>
                      <a:pt x="1132" y="1429"/>
                    </a:lnTo>
                    <a:lnTo>
                      <a:pt x="1132" y="1431"/>
                    </a:lnTo>
                    <a:lnTo>
                      <a:pt x="1132" y="1434"/>
                    </a:lnTo>
                    <a:lnTo>
                      <a:pt x="1132" y="1436"/>
                    </a:lnTo>
                    <a:lnTo>
                      <a:pt x="1132" y="1439"/>
                    </a:lnTo>
                    <a:lnTo>
                      <a:pt x="1132" y="1441"/>
                    </a:lnTo>
                    <a:lnTo>
                      <a:pt x="1130" y="1441"/>
                    </a:lnTo>
                    <a:lnTo>
                      <a:pt x="1130" y="1444"/>
                    </a:lnTo>
                    <a:lnTo>
                      <a:pt x="1130" y="1446"/>
                    </a:lnTo>
                    <a:lnTo>
                      <a:pt x="1127" y="1446"/>
                    </a:lnTo>
                    <a:lnTo>
                      <a:pt x="1127" y="1448"/>
                    </a:lnTo>
                    <a:lnTo>
                      <a:pt x="1127" y="1451"/>
                    </a:lnTo>
                    <a:lnTo>
                      <a:pt x="1127" y="1453"/>
                    </a:lnTo>
                    <a:lnTo>
                      <a:pt x="1130" y="1453"/>
                    </a:lnTo>
                    <a:lnTo>
                      <a:pt x="1130" y="1456"/>
                    </a:lnTo>
                    <a:lnTo>
                      <a:pt x="1130" y="1458"/>
                    </a:lnTo>
                    <a:lnTo>
                      <a:pt x="1130" y="1461"/>
                    </a:lnTo>
                    <a:lnTo>
                      <a:pt x="1130" y="1463"/>
                    </a:lnTo>
                    <a:lnTo>
                      <a:pt x="1127" y="1463"/>
                    </a:lnTo>
                    <a:lnTo>
                      <a:pt x="1125" y="1463"/>
                    </a:lnTo>
                    <a:lnTo>
                      <a:pt x="1122" y="1463"/>
                    </a:lnTo>
                    <a:lnTo>
                      <a:pt x="1120" y="1463"/>
                    </a:lnTo>
                    <a:lnTo>
                      <a:pt x="1118" y="1463"/>
                    </a:lnTo>
                    <a:lnTo>
                      <a:pt x="1115" y="1463"/>
                    </a:lnTo>
                    <a:lnTo>
                      <a:pt x="1113" y="1466"/>
                    </a:lnTo>
                    <a:lnTo>
                      <a:pt x="1110" y="1466"/>
                    </a:lnTo>
                    <a:lnTo>
                      <a:pt x="1110" y="1468"/>
                    </a:lnTo>
                    <a:lnTo>
                      <a:pt x="1108" y="1468"/>
                    </a:lnTo>
                    <a:lnTo>
                      <a:pt x="1108" y="1471"/>
                    </a:lnTo>
                    <a:lnTo>
                      <a:pt x="1105" y="1473"/>
                    </a:lnTo>
                    <a:lnTo>
                      <a:pt x="1105" y="1476"/>
                    </a:lnTo>
                    <a:lnTo>
                      <a:pt x="1105" y="1478"/>
                    </a:lnTo>
                    <a:lnTo>
                      <a:pt x="1105" y="1481"/>
                    </a:lnTo>
                    <a:lnTo>
                      <a:pt x="1103" y="1481"/>
                    </a:lnTo>
                    <a:lnTo>
                      <a:pt x="1103" y="1483"/>
                    </a:lnTo>
                    <a:lnTo>
                      <a:pt x="1103" y="1486"/>
                    </a:lnTo>
                    <a:lnTo>
                      <a:pt x="1100" y="1486"/>
                    </a:lnTo>
                    <a:lnTo>
                      <a:pt x="1100" y="1488"/>
                    </a:lnTo>
                    <a:lnTo>
                      <a:pt x="1098" y="1491"/>
                    </a:lnTo>
                    <a:lnTo>
                      <a:pt x="1098" y="1493"/>
                    </a:lnTo>
                    <a:lnTo>
                      <a:pt x="1098" y="1496"/>
                    </a:lnTo>
                    <a:lnTo>
                      <a:pt x="1098" y="1498"/>
                    </a:lnTo>
                    <a:lnTo>
                      <a:pt x="1098" y="1501"/>
                    </a:lnTo>
                    <a:lnTo>
                      <a:pt x="1098" y="1503"/>
                    </a:lnTo>
                    <a:lnTo>
                      <a:pt x="1095" y="1503"/>
                    </a:lnTo>
                    <a:lnTo>
                      <a:pt x="1095" y="1506"/>
                    </a:lnTo>
                    <a:lnTo>
                      <a:pt x="1093" y="1508"/>
                    </a:lnTo>
                    <a:lnTo>
                      <a:pt x="1093" y="1511"/>
                    </a:lnTo>
                    <a:lnTo>
                      <a:pt x="1095" y="1511"/>
                    </a:lnTo>
                    <a:lnTo>
                      <a:pt x="1095" y="1513"/>
                    </a:lnTo>
                    <a:lnTo>
                      <a:pt x="1095" y="1516"/>
                    </a:lnTo>
                    <a:lnTo>
                      <a:pt x="1098" y="1516"/>
                    </a:lnTo>
                    <a:lnTo>
                      <a:pt x="1098" y="1518"/>
                    </a:lnTo>
                    <a:lnTo>
                      <a:pt x="1098" y="1521"/>
                    </a:lnTo>
                    <a:lnTo>
                      <a:pt x="1100" y="1521"/>
                    </a:lnTo>
                    <a:lnTo>
                      <a:pt x="1100" y="1523"/>
                    </a:lnTo>
                    <a:lnTo>
                      <a:pt x="1103" y="1523"/>
                    </a:lnTo>
                    <a:lnTo>
                      <a:pt x="1103" y="1525"/>
                    </a:lnTo>
                    <a:lnTo>
                      <a:pt x="1105" y="1528"/>
                    </a:lnTo>
                    <a:lnTo>
                      <a:pt x="1105" y="1530"/>
                    </a:lnTo>
                    <a:lnTo>
                      <a:pt x="1108" y="1530"/>
                    </a:lnTo>
                    <a:lnTo>
                      <a:pt x="1108" y="1533"/>
                    </a:lnTo>
                    <a:lnTo>
                      <a:pt x="1110" y="1535"/>
                    </a:lnTo>
                    <a:lnTo>
                      <a:pt x="1110" y="1538"/>
                    </a:lnTo>
                    <a:lnTo>
                      <a:pt x="1108" y="1538"/>
                    </a:lnTo>
                    <a:lnTo>
                      <a:pt x="1105" y="1540"/>
                    </a:lnTo>
                    <a:lnTo>
                      <a:pt x="1103" y="1540"/>
                    </a:lnTo>
                    <a:lnTo>
                      <a:pt x="1100" y="1540"/>
                    </a:lnTo>
                    <a:lnTo>
                      <a:pt x="1098" y="1543"/>
                    </a:lnTo>
                    <a:lnTo>
                      <a:pt x="1095" y="1543"/>
                    </a:lnTo>
                    <a:lnTo>
                      <a:pt x="1093" y="1543"/>
                    </a:lnTo>
                    <a:lnTo>
                      <a:pt x="1090" y="1543"/>
                    </a:lnTo>
                    <a:lnTo>
                      <a:pt x="1088" y="1543"/>
                    </a:lnTo>
                    <a:lnTo>
                      <a:pt x="1085" y="1543"/>
                    </a:lnTo>
                    <a:lnTo>
                      <a:pt x="1083" y="1543"/>
                    </a:lnTo>
                    <a:lnTo>
                      <a:pt x="1080" y="1543"/>
                    </a:lnTo>
                    <a:lnTo>
                      <a:pt x="1078" y="1543"/>
                    </a:lnTo>
                    <a:lnTo>
                      <a:pt x="1075" y="1543"/>
                    </a:lnTo>
                    <a:lnTo>
                      <a:pt x="1073" y="1545"/>
                    </a:lnTo>
                    <a:lnTo>
                      <a:pt x="1070" y="1545"/>
                    </a:lnTo>
                    <a:lnTo>
                      <a:pt x="1068" y="1545"/>
                    </a:lnTo>
                    <a:lnTo>
                      <a:pt x="1065" y="1545"/>
                    </a:lnTo>
                    <a:lnTo>
                      <a:pt x="1063" y="1548"/>
                    </a:lnTo>
                    <a:lnTo>
                      <a:pt x="1060" y="1548"/>
                    </a:lnTo>
                    <a:lnTo>
                      <a:pt x="1058" y="1550"/>
                    </a:lnTo>
                    <a:lnTo>
                      <a:pt x="1058" y="1553"/>
                    </a:lnTo>
                    <a:lnTo>
                      <a:pt x="1055" y="1553"/>
                    </a:lnTo>
                    <a:lnTo>
                      <a:pt x="1055" y="1555"/>
                    </a:lnTo>
                    <a:lnTo>
                      <a:pt x="1053" y="1558"/>
                    </a:lnTo>
                    <a:lnTo>
                      <a:pt x="1050" y="1558"/>
                    </a:lnTo>
                    <a:lnTo>
                      <a:pt x="1048" y="1558"/>
                    </a:lnTo>
                    <a:lnTo>
                      <a:pt x="1045" y="1560"/>
                    </a:lnTo>
                    <a:lnTo>
                      <a:pt x="1043" y="1560"/>
                    </a:lnTo>
                    <a:lnTo>
                      <a:pt x="1041" y="1563"/>
                    </a:lnTo>
                    <a:lnTo>
                      <a:pt x="1038" y="1563"/>
                    </a:lnTo>
                    <a:lnTo>
                      <a:pt x="1036" y="1565"/>
                    </a:lnTo>
                    <a:lnTo>
                      <a:pt x="1036" y="1568"/>
                    </a:lnTo>
                    <a:lnTo>
                      <a:pt x="1033" y="1568"/>
                    </a:lnTo>
                    <a:lnTo>
                      <a:pt x="1033" y="1570"/>
                    </a:lnTo>
                    <a:lnTo>
                      <a:pt x="1033" y="1573"/>
                    </a:lnTo>
                    <a:lnTo>
                      <a:pt x="1033" y="1575"/>
                    </a:lnTo>
                    <a:lnTo>
                      <a:pt x="1031" y="1575"/>
                    </a:lnTo>
                    <a:lnTo>
                      <a:pt x="1028" y="1578"/>
                    </a:lnTo>
                    <a:lnTo>
                      <a:pt x="1026" y="1578"/>
                    </a:lnTo>
                    <a:lnTo>
                      <a:pt x="1026" y="1580"/>
                    </a:lnTo>
                    <a:lnTo>
                      <a:pt x="1023" y="1580"/>
                    </a:lnTo>
                    <a:lnTo>
                      <a:pt x="1021" y="1583"/>
                    </a:lnTo>
                    <a:lnTo>
                      <a:pt x="1018" y="1583"/>
                    </a:lnTo>
                    <a:lnTo>
                      <a:pt x="1018" y="1585"/>
                    </a:lnTo>
                    <a:lnTo>
                      <a:pt x="1016" y="1588"/>
                    </a:lnTo>
                    <a:lnTo>
                      <a:pt x="1016" y="1590"/>
                    </a:lnTo>
                    <a:lnTo>
                      <a:pt x="1013" y="1590"/>
                    </a:lnTo>
                    <a:lnTo>
                      <a:pt x="1011" y="1593"/>
                    </a:lnTo>
                    <a:lnTo>
                      <a:pt x="1008" y="1593"/>
                    </a:lnTo>
                    <a:lnTo>
                      <a:pt x="1006" y="1595"/>
                    </a:lnTo>
                    <a:lnTo>
                      <a:pt x="1003" y="1595"/>
                    </a:lnTo>
                    <a:lnTo>
                      <a:pt x="1001" y="1598"/>
                    </a:lnTo>
                    <a:lnTo>
                      <a:pt x="998" y="1598"/>
                    </a:lnTo>
                    <a:lnTo>
                      <a:pt x="996" y="1598"/>
                    </a:lnTo>
                    <a:lnTo>
                      <a:pt x="996" y="1600"/>
                    </a:lnTo>
                    <a:lnTo>
                      <a:pt x="993" y="1600"/>
                    </a:lnTo>
                    <a:lnTo>
                      <a:pt x="993" y="1602"/>
                    </a:lnTo>
                    <a:lnTo>
                      <a:pt x="993" y="1605"/>
                    </a:lnTo>
                    <a:lnTo>
                      <a:pt x="993" y="1607"/>
                    </a:lnTo>
                    <a:lnTo>
                      <a:pt x="993" y="1610"/>
                    </a:lnTo>
                    <a:lnTo>
                      <a:pt x="996" y="1612"/>
                    </a:lnTo>
                    <a:lnTo>
                      <a:pt x="996" y="1615"/>
                    </a:lnTo>
                    <a:lnTo>
                      <a:pt x="998" y="1615"/>
                    </a:lnTo>
                    <a:lnTo>
                      <a:pt x="998" y="1617"/>
                    </a:lnTo>
                    <a:lnTo>
                      <a:pt x="998" y="1620"/>
                    </a:lnTo>
                    <a:lnTo>
                      <a:pt x="1001" y="1620"/>
                    </a:lnTo>
                    <a:lnTo>
                      <a:pt x="1001" y="1622"/>
                    </a:lnTo>
                    <a:lnTo>
                      <a:pt x="1003" y="1622"/>
                    </a:lnTo>
                    <a:lnTo>
                      <a:pt x="1003" y="1625"/>
                    </a:lnTo>
                    <a:lnTo>
                      <a:pt x="1006" y="1625"/>
                    </a:lnTo>
                    <a:lnTo>
                      <a:pt x="1006" y="1627"/>
                    </a:lnTo>
                    <a:lnTo>
                      <a:pt x="1008" y="1627"/>
                    </a:lnTo>
                    <a:lnTo>
                      <a:pt x="1008" y="1630"/>
                    </a:lnTo>
                    <a:lnTo>
                      <a:pt x="1011" y="1630"/>
                    </a:lnTo>
                    <a:lnTo>
                      <a:pt x="1011" y="1632"/>
                    </a:lnTo>
                    <a:lnTo>
                      <a:pt x="1011" y="1635"/>
                    </a:lnTo>
                    <a:lnTo>
                      <a:pt x="1013" y="1635"/>
                    </a:lnTo>
                    <a:lnTo>
                      <a:pt x="1016" y="1635"/>
                    </a:lnTo>
                    <a:lnTo>
                      <a:pt x="1016" y="1637"/>
                    </a:lnTo>
                    <a:lnTo>
                      <a:pt x="1016" y="1640"/>
                    </a:lnTo>
                    <a:lnTo>
                      <a:pt x="1018" y="1642"/>
                    </a:lnTo>
                    <a:lnTo>
                      <a:pt x="1018" y="1645"/>
                    </a:lnTo>
                    <a:lnTo>
                      <a:pt x="1018" y="1647"/>
                    </a:lnTo>
                    <a:lnTo>
                      <a:pt x="1018" y="1650"/>
                    </a:lnTo>
                    <a:lnTo>
                      <a:pt x="1016" y="1652"/>
                    </a:lnTo>
                    <a:lnTo>
                      <a:pt x="1016" y="1655"/>
                    </a:lnTo>
                    <a:lnTo>
                      <a:pt x="1016" y="1657"/>
                    </a:lnTo>
                    <a:lnTo>
                      <a:pt x="1013" y="1660"/>
                    </a:lnTo>
                    <a:lnTo>
                      <a:pt x="1013" y="1662"/>
                    </a:lnTo>
                    <a:lnTo>
                      <a:pt x="1016" y="1665"/>
                    </a:lnTo>
                    <a:lnTo>
                      <a:pt x="1016" y="1667"/>
                    </a:lnTo>
                    <a:lnTo>
                      <a:pt x="1018" y="1667"/>
                    </a:lnTo>
                    <a:lnTo>
                      <a:pt x="1018" y="1670"/>
                    </a:lnTo>
                    <a:lnTo>
                      <a:pt x="1021" y="1670"/>
                    </a:lnTo>
                    <a:lnTo>
                      <a:pt x="1021" y="1672"/>
                    </a:lnTo>
                    <a:lnTo>
                      <a:pt x="1021" y="1675"/>
                    </a:lnTo>
                    <a:lnTo>
                      <a:pt x="1023" y="1675"/>
                    </a:lnTo>
                    <a:lnTo>
                      <a:pt x="1026" y="1675"/>
                    </a:lnTo>
                    <a:lnTo>
                      <a:pt x="1026" y="1677"/>
                    </a:lnTo>
                    <a:lnTo>
                      <a:pt x="1028" y="1680"/>
                    </a:lnTo>
                    <a:lnTo>
                      <a:pt x="1031" y="1682"/>
                    </a:lnTo>
                    <a:lnTo>
                      <a:pt x="1033" y="1684"/>
                    </a:lnTo>
                    <a:lnTo>
                      <a:pt x="1036" y="1684"/>
                    </a:lnTo>
                    <a:lnTo>
                      <a:pt x="1038" y="1684"/>
                    </a:lnTo>
                    <a:lnTo>
                      <a:pt x="1041" y="1687"/>
                    </a:lnTo>
                    <a:lnTo>
                      <a:pt x="1043" y="1687"/>
                    </a:lnTo>
                    <a:lnTo>
                      <a:pt x="1045" y="1687"/>
                    </a:lnTo>
                    <a:lnTo>
                      <a:pt x="1048" y="1687"/>
                    </a:lnTo>
                    <a:lnTo>
                      <a:pt x="1050" y="1687"/>
                    </a:lnTo>
                    <a:lnTo>
                      <a:pt x="1053" y="1687"/>
                    </a:lnTo>
                    <a:lnTo>
                      <a:pt x="1055" y="1687"/>
                    </a:lnTo>
                    <a:lnTo>
                      <a:pt x="1058" y="1687"/>
                    </a:lnTo>
                    <a:lnTo>
                      <a:pt x="1063" y="1687"/>
                    </a:lnTo>
                    <a:lnTo>
                      <a:pt x="1065" y="1687"/>
                    </a:lnTo>
                    <a:lnTo>
                      <a:pt x="1068" y="1687"/>
                    </a:lnTo>
                    <a:lnTo>
                      <a:pt x="1073" y="1687"/>
                    </a:lnTo>
                    <a:lnTo>
                      <a:pt x="1075" y="1687"/>
                    </a:lnTo>
                    <a:lnTo>
                      <a:pt x="1080" y="1687"/>
                    </a:lnTo>
                    <a:lnTo>
                      <a:pt x="1085" y="1687"/>
                    </a:lnTo>
                    <a:lnTo>
                      <a:pt x="1088" y="1687"/>
                    </a:lnTo>
                    <a:lnTo>
                      <a:pt x="1093" y="1687"/>
                    </a:lnTo>
                    <a:lnTo>
                      <a:pt x="1095" y="1687"/>
                    </a:lnTo>
                    <a:lnTo>
                      <a:pt x="1098" y="1684"/>
                    </a:lnTo>
                    <a:lnTo>
                      <a:pt x="1100" y="1684"/>
                    </a:lnTo>
                    <a:lnTo>
                      <a:pt x="1103" y="1684"/>
                    </a:lnTo>
                    <a:lnTo>
                      <a:pt x="1103" y="1682"/>
                    </a:lnTo>
                    <a:lnTo>
                      <a:pt x="1105" y="1682"/>
                    </a:lnTo>
                    <a:lnTo>
                      <a:pt x="1108" y="1682"/>
                    </a:lnTo>
                    <a:lnTo>
                      <a:pt x="1110" y="1682"/>
                    </a:lnTo>
                    <a:lnTo>
                      <a:pt x="1113" y="1682"/>
                    </a:lnTo>
                    <a:lnTo>
                      <a:pt x="1115" y="1684"/>
                    </a:lnTo>
                    <a:lnTo>
                      <a:pt x="1118" y="1684"/>
                    </a:lnTo>
                    <a:lnTo>
                      <a:pt x="1120" y="1687"/>
                    </a:lnTo>
                    <a:lnTo>
                      <a:pt x="1122" y="1687"/>
                    </a:lnTo>
                    <a:lnTo>
                      <a:pt x="1125" y="1687"/>
                    </a:lnTo>
                    <a:lnTo>
                      <a:pt x="1127" y="1689"/>
                    </a:lnTo>
                    <a:lnTo>
                      <a:pt x="1130" y="1689"/>
                    </a:lnTo>
                    <a:lnTo>
                      <a:pt x="1132" y="1689"/>
                    </a:lnTo>
                    <a:lnTo>
                      <a:pt x="1135" y="1689"/>
                    </a:lnTo>
                    <a:lnTo>
                      <a:pt x="1137" y="1689"/>
                    </a:lnTo>
                    <a:lnTo>
                      <a:pt x="1140" y="1689"/>
                    </a:lnTo>
                    <a:lnTo>
                      <a:pt x="1142" y="1692"/>
                    </a:lnTo>
                    <a:lnTo>
                      <a:pt x="1145" y="1692"/>
                    </a:lnTo>
                    <a:lnTo>
                      <a:pt x="1145" y="1689"/>
                    </a:lnTo>
                    <a:lnTo>
                      <a:pt x="1147" y="1689"/>
                    </a:lnTo>
                    <a:lnTo>
                      <a:pt x="1150" y="1692"/>
                    </a:lnTo>
                    <a:lnTo>
                      <a:pt x="1152" y="1692"/>
                    </a:lnTo>
                    <a:lnTo>
                      <a:pt x="1155" y="1692"/>
                    </a:lnTo>
                    <a:lnTo>
                      <a:pt x="1157" y="1692"/>
                    </a:lnTo>
                    <a:lnTo>
                      <a:pt x="1160" y="1692"/>
                    </a:lnTo>
                    <a:lnTo>
                      <a:pt x="1160" y="1694"/>
                    </a:lnTo>
                    <a:lnTo>
                      <a:pt x="1162" y="1694"/>
                    </a:lnTo>
                    <a:lnTo>
                      <a:pt x="1162" y="1697"/>
                    </a:lnTo>
                    <a:lnTo>
                      <a:pt x="1162" y="1699"/>
                    </a:lnTo>
                    <a:lnTo>
                      <a:pt x="1162" y="1702"/>
                    </a:lnTo>
                    <a:lnTo>
                      <a:pt x="1160" y="1704"/>
                    </a:lnTo>
                    <a:lnTo>
                      <a:pt x="1160" y="1707"/>
                    </a:lnTo>
                    <a:lnTo>
                      <a:pt x="1160" y="1709"/>
                    </a:lnTo>
                    <a:lnTo>
                      <a:pt x="1160" y="1712"/>
                    </a:lnTo>
                    <a:lnTo>
                      <a:pt x="1157" y="1714"/>
                    </a:lnTo>
                    <a:lnTo>
                      <a:pt x="1157" y="1717"/>
                    </a:lnTo>
                    <a:lnTo>
                      <a:pt x="1155" y="1719"/>
                    </a:lnTo>
                    <a:lnTo>
                      <a:pt x="1152" y="1722"/>
                    </a:lnTo>
                    <a:lnTo>
                      <a:pt x="1150" y="1722"/>
                    </a:lnTo>
                    <a:lnTo>
                      <a:pt x="1150" y="1724"/>
                    </a:lnTo>
                    <a:lnTo>
                      <a:pt x="1147" y="1724"/>
                    </a:lnTo>
                    <a:lnTo>
                      <a:pt x="1145" y="1727"/>
                    </a:lnTo>
                    <a:lnTo>
                      <a:pt x="1142" y="1729"/>
                    </a:lnTo>
                    <a:lnTo>
                      <a:pt x="1140" y="1729"/>
                    </a:lnTo>
                    <a:lnTo>
                      <a:pt x="1140" y="1732"/>
                    </a:lnTo>
                    <a:lnTo>
                      <a:pt x="1137" y="1729"/>
                    </a:lnTo>
                    <a:lnTo>
                      <a:pt x="1135" y="1729"/>
                    </a:lnTo>
                    <a:lnTo>
                      <a:pt x="1135" y="1727"/>
                    </a:lnTo>
                    <a:lnTo>
                      <a:pt x="1132" y="1727"/>
                    </a:lnTo>
                    <a:lnTo>
                      <a:pt x="1130" y="1727"/>
                    </a:lnTo>
                    <a:lnTo>
                      <a:pt x="1127" y="1727"/>
                    </a:lnTo>
                    <a:lnTo>
                      <a:pt x="1125" y="1727"/>
                    </a:lnTo>
                    <a:lnTo>
                      <a:pt x="1122" y="1727"/>
                    </a:lnTo>
                    <a:lnTo>
                      <a:pt x="1120" y="1727"/>
                    </a:lnTo>
                    <a:lnTo>
                      <a:pt x="1118" y="1727"/>
                    </a:lnTo>
                    <a:lnTo>
                      <a:pt x="1115" y="1729"/>
                    </a:lnTo>
                    <a:lnTo>
                      <a:pt x="1113" y="1729"/>
                    </a:lnTo>
                    <a:lnTo>
                      <a:pt x="1113" y="1732"/>
                    </a:lnTo>
                    <a:lnTo>
                      <a:pt x="1110" y="1732"/>
                    </a:lnTo>
                    <a:lnTo>
                      <a:pt x="1110" y="1734"/>
                    </a:lnTo>
                    <a:lnTo>
                      <a:pt x="1108" y="1734"/>
                    </a:lnTo>
                    <a:lnTo>
                      <a:pt x="1105" y="1734"/>
                    </a:lnTo>
                    <a:lnTo>
                      <a:pt x="1103" y="1734"/>
                    </a:lnTo>
                    <a:lnTo>
                      <a:pt x="1100" y="1734"/>
                    </a:lnTo>
                    <a:lnTo>
                      <a:pt x="1098" y="1734"/>
                    </a:lnTo>
                    <a:lnTo>
                      <a:pt x="1098" y="1737"/>
                    </a:lnTo>
                    <a:lnTo>
                      <a:pt x="1095" y="1737"/>
                    </a:lnTo>
                    <a:lnTo>
                      <a:pt x="1093" y="1737"/>
                    </a:lnTo>
                    <a:lnTo>
                      <a:pt x="1093" y="1734"/>
                    </a:lnTo>
                    <a:lnTo>
                      <a:pt x="1088" y="1734"/>
                    </a:lnTo>
                    <a:lnTo>
                      <a:pt x="1085" y="1734"/>
                    </a:lnTo>
                    <a:lnTo>
                      <a:pt x="1083" y="1734"/>
                    </a:lnTo>
                    <a:lnTo>
                      <a:pt x="1078" y="1734"/>
                    </a:lnTo>
                    <a:lnTo>
                      <a:pt x="1075" y="1737"/>
                    </a:lnTo>
                    <a:lnTo>
                      <a:pt x="1073" y="1737"/>
                    </a:lnTo>
                    <a:lnTo>
                      <a:pt x="1070" y="1739"/>
                    </a:lnTo>
                    <a:lnTo>
                      <a:pt x="1068" y="1739"/>
                    </a:lnTo>
                    <a:lnTo>
                      <a:pt x="1065" y="1739"/>
                    </a:lnTo>
                    <a:lnTo>
                      <a:pt x="1063" y="1742"/>
                    </a:lnTo>
                    <a:lnTo>
                      <a:pt x="1060" y="1742"/>
                    </a:lnTo>
                    <a:lnTo>
                      <a:pt x="1058" y="1742"/>
                    </a:lnTo>
                    <a:lnTo>
                      <a:pt x="1055" y="1742"/>
                    </a:lnTo>
                    <a:lnTo>
                      <a:pt x="1053" y="1744"/>
                    </a:lnTo>
                    <a:lnTo>
                      <a:pt x="1050" y="1744"/>
                    </a:lnTo>
                    <a:lnTo>
                      <a:pt x="1048" y="1744"/>
                    </a:lnTo>
                    <a:lnTo>
                      <a:pt x="1048" y="1747"/>
                    </a:lnTo>
                    <a:lnTo>
                      <a:pt x="1048" y="1749"/>
                    </a:lnTo>
                    <a:lnTo>
                      <a:pt x="1048" y="1752"/>
                    </a:lnTo>
                    <a:lnTo>
                      <a:pt x="1045" y="1752"/>
                    </a:lnTo>
                    <a:lnTo>
                      <a:pt x="1045" y="1754"/>
                    </a:lnTo>
                    <a:lnTo>
                      <a:pt x="1043" y="1754"/>
                    </a:lnTo>
                    <a:lnTo>
                      <a:pt x="1043" y="1752"/>
                    </a:lnTo>
                    <a:lnTo>
                      <a:pt x="1041" y="1752"/>
                    </a:lnTo>
                    <a:lnTo>
                      <a:pt x="1038" y="1752"/>
                    </a:lnTo>
                    <a:lnTo>
                      <a:pt x="1036" y="1752"/>
                    </a:lnTo>
                    <a:lnTo>
                      <a:pt x="1033" y="1754"/>
                    </a:lnTo>
                    <a:lnTo>
                      <a:pt x="1033" y="1757"/>
                    </a:lnTo>
                    <a:lnTo>
                      <a:pt x="1031" y="1757"/>
                    </a:lnTo>
                    <a:lnTo>
                      <a:pt x="1028" y="1757"/>
                    </a:lnTo>
                    <a:lnTo>
                      <a:pt x="1026" y="1757"/>
                    </a:lnTo>
                    <a:lnTo>
                      <a:pt x="1023" y="1757"/>
                    </a:lnTo>
                    <a:lnTo>
                      <a:pt x="1021" y="1759"/>
                    </a:lnTo>
                    <a:lnTo>
                      <a:pt x="1018" y="1759"/>
                    </a:lnTo>
                    <a:lnTo>
                      <a:pt x="1016" y="1761"/>
                    </a:lnTo>
                    <a:lnTo>
                      <a:pt x="1013" y="1761"/>
                    </a:lnTo>
                    <a:lnTo>
                      <a:pt x="1011" y="1761"/>
                    </a:lnTo>
                    <a:lnTo>
                      <a:pt x="1011" y="1764"/>
                    </a:lnTo>
                    <a:lnTo>
                      <a:pt x="1011" y="1766"/>
                    </a:lnTo>
                    <a:lnTo>
                      <a:pt x="1011" y="1769"/>
                    </a:lnTo>
                    <a:lnTo>
                      <a:pt x="1011" y="1771"/>
                    </a:lnTo>
                    <a:lnTo>
                      <a:pt x="1011" y="1774"/>
                    </a:lnTo>
                    <a:lnTo>
                      <a:pt x="1008" y="1774"/>
                    </a:lnTo>
                    <a:lnTo>
                      <a:pt x="1008" y="1776"/>
                    </a:lnTo>
                    <a:lnTo>
                      <a:pt x="1006" y="1776"/>
                    </a:lnTo>
                    <a:lnTo>
                      <a:pt x="1003" y="1776"/>
                    </a:lnTo>
                    <a:lnTo>
                      <a:pt x="1003" y="1774"/>
                    </a:lnTo>
                    <a:lnTo>
                      <a:pt x="1001" y="1774"/>
                    </a:lnTo>
                    <a:lnTo>
                      <a:pt x="998" y="1771"/>
                    </a:lnTo>
                    <a:lnTo>
                      <a:pt x="996" y="1771"/>
                    </a:lnTo>
                    <a:lnTo>
                      <a:pt x="996" y="1769"/>
                    </a:lnTo>
                    <a:lnTo>
                      <a:pt x="993" y="1769"/>
                    </a:lnTo>
                    <a:lnTo>
                      <a:pt x="991" y="1769"/>
                    </a:lnTo>
                    <a:lnTo>
                      <a:pt x="988" y="1769"/>
                    </a:lnTo>
                    <a:lnTo>
                      <a:pt x="986" y="1769"/>
                    </a:lnTo>
                    <a:lnTo>
                      <a:pt x="983" y="1769"/>
                    </a:lnTo>
                    <a:lnTo>
                      <a:pt x="983" y="1771"/>
                    </a:lnTo>
                    <a:lnTo>
                      <a:pt x="981" y="1771"/>
                    </a:lnTo>
                    <a:lnTo>
                      <a:pt x="978" y="1771"/>
                    </a:lnTo>
                    <a:lnTo>
                      <a:pt x="978" y="1774"/>
                    </a:lnTo>
                    <a:lnTo>
                      <a:pt x="976" y="1774"/>
                    </a:lnTo>
                    <a:lnTo>
                      <a:pt x="973" y="1771"/>
                    </a:lnTo>
                    <a:lnTo>
                      <a:pt x="971" y="1771"/>
                    </a:lnTo>
                    <a:lnTo>
                      <a:pt x="968" y="1769"/>
                    </a:lnTo>
                    <a:lnTo>
                      <a:pt x="968" y="1771"/>
                    </a:lnTo>
                    <a:lnTo>
                      <a:pt x="966" y="1771"/>
                    </a:lnTo>
                    <a:lnTo>
                      <a:pt x="966" y="1774"/>
                    </a:lnTo>
                    <a:lnTo>
                      <a:pt x="963" y="1774"/>
                    </a:lnTo>
                    <a:lnTo>
                      <a:pt x="963" y="1776"/>
                    </a:lnTo>
                    <a:lnTo>
                      <a:pt x="966" y="1776"/>
                    </a:lnTo>
                    <a:lnTo>
                      <a:pt x="968" y="1779"/>
                    </a:lnTo>
                    <a:lnTo>
                      <a:pt x="968" y="1781"/>
                    </a:lnTo>
                    <a:lnTo>
                      <a:pt x="968" y="1784"/>
                    </a:lnTo>
                    <a:lnTo>
                      <a:pt x="968" y="1786"/>
                    </a:lnTo>
                    <a:lnTo>
                      <a:pt x="968" y="1789"/>
                    </a:lnTo>
                    <a:lnTo>
                      <a:pt x="966" y="1789"/>
                    </a:lnTo>
                    <a:lnTo>
                      <a:pt x="963" y="1789"/>
                    </a:lnTo>
                    <a:lnTo>
                      <a:pt x="961" y="1789"/>
                    </a:lnTo>
                    <a:lnTo>
                      <a:pt x="961" y="1791"/>
                    </a:lnTo>
                    <a:lnTo>
                      <a:pt x="961" y="1794"/>
                    </a:lnTo>
                    <a:lnTo>
                      <a:pt x="961" y="1796"/>
                    </a:lnTo>
                    <a:lnTo>
                      <a:pt x="959" y="1799"/>
                    </a:lnTo>
                    <a:lnTo>
                      <a:pt x="959" y="1801"/>
                    </a:lnTo>
                    <a:lnTo>
                      <a:pt x="959" y="1804"/>
                    </a:lnTo>
                    <a:lnTo>
                      <a:pt x="956" y="1804"/>
                    </a:lnTo>
                    <a:lnTo>
                      <a:pt x="954" y="1804"/>
                    </a:lnTo>
                    <a:lnTo>
                      <a:pt x="954" y="1806"/>
                    </a:lnTo>
                    <a:lnTo>
                      <a:pt x="956" y="1809"/>
                    </a:lnTo>
                    <a:lnTo>
                      <a:pt x="959" y="1809"/>
                    </a:lnTo>
                    <a:lnTo>
                      <a:pt x="963" y="1809"/>
                    </a:lnTo>
                    <a:lnTo>
                      <a:pt x="968" y="1811"/>
                    </a:lnTo>
                    <a:lnTo>
                      <a:pt x="983" y="1809"/>
                    </a:lnTo>
                    <a:lnTo>
                      <a:pt x="1001" y="1806"/>
                    </a:lnTo>
                    <a:lnTo>
                      <a:pt x="1021" y="1806"/>
                    </a:lnTo>
                    <a:lnTo>
                      <a:pt x="1036" y="1804"/>
                    </a:lnTo>
                    <a:lnTo>
                      <a:pt x="1043" y="1801"/>
                    </a:lnTo>
                    <a:lnTo>
                      <a:pt x="1050" y="1801"/>
                    </a:lnTo>
                    <a:lnTo>
                      <a:pt x="1060" y="1799"/>
                    </a:lnTo>
                    <a:lnTo>
                      <a:pt x="1065" y="1799"/>
                    </a:lnTo>
                    <a:lnTo>
                      <a:pt x="1070" y="1799"/>
                    </a:lnTo>
                    <a:lnTo>
                      <a:pt x="1075" y="1799"/>
                    </a:lnTo>
                    <a:lnTo>
                      <a:pt x="1080" y="1799"/>
                    </a:lnTo>
                    <a:lnTo>
                      <a:pt x="1083" y="1801"/>
                    </a:lnTo>
                    <a:lnTo>
                      <a:pt x="1085" y="1804"/>
                    </a:lnTo>
                    <a:lnTo>
                      <a:pt x="1090" y="1804"/>
                    </a:lnTo>
                    <a:lnTo>
                      <a:pt x="1093" y="1806"/>
                    </a:lnTo>
                    <a:lnTo>
                      <a:pt x="1093" y="1809"/>
                    </a:lnTo>
                    <a:lnTo>
                      <a:pt x="1098" y="1811"/>
                    </a:lnTo>
                    <a:lnTo>
                      <a:pt x="1103" y="1811"/>
                    </a:lnTo>
                    <a:lnTo>
                      <a:pt x="1110" y="1814"/>
                    </a:lnTo>
                    <a:lnTo>
                      <a:pt x="1113" y="1816"/>
                    </a:lnTo>
                    <a:lnTo>
                      <a:pt x="1120" y="1816"/>
                    </a:lnTo>
                    <a:lnTo>
                      <a:pt x="1122" y="1819"/>
                    </a:lnTo>
                    <a:lnTo>
                      <a:pt x="1127" y="1819"/>
                    </a:lnTo>
                    <a:lnTo>
                      <a:pt x="1132" y="1821"/>
                    </a:lnTo>
                    <a:lnTo>
                      <a:pt x="1137" y="1821"/>
                    </a:lnTo>
                    <a:lnTo>
                      <a:pt x="1142" y="1821"/>
                    </a:lnTo>
                    <a:lnTo>
                      <a:pt x="1147" y="1821"/>
                    </a:lnTo>
                    <a:lnTo>
                      <a:pt x="1150" y="1826"/>
                    </a:lnTo>
                    <a:lnTo>
                      <a:pt x="1150" y="1829"/>
                    </a:lnTo>
                    <a:lnTo>
                      <a:pt x="1150" y="1834"/>
                    </a:lnTo>
                    <a:lnTo>
                      <a:pt x="1150" y="1838"/>
                    </a:lnTo>
                    <a:lnTo>
                      <a:pt x="1147" y="1841"/>
                    </a:lnTo>
                    <a:lnTo>
                      <a:pt x="1147" y="1843"/>
                    </a:lnTo>
                    <a:lnTo>
                      <a:pt x="1150" y="1846"/>
                    </a:lnTo>
                    <a:lnTo>
                      <a:pt x="1152" y="1851"/>
                    </a:lnTo>
                    <a:lnTo>
                      <a:pt x="1152" y="1853"/>
                    </a:lnTo>
                    <a:lnTo>
                      <a:pt x="1152" y="1858"/>
                    </a:lnTo>
                    <a:lnTo>
                      <a:pt x="1150" y="1858"/>
                    </a:lnTo>
                    <a:lnTo>
                      <a:pt x="1145" y="1861"/>
                    </a:lnTo>
                    <a:lnTo>
                      <a:pt x="1142" y="1861"/>
                    </a:lnTo>
                    <a:lnTo>
                      <a:pt x="1140" y="1863"/>
                    </a:lnTo>
                    <a:lnTo>
                      <a:pt x="1135" y="1868"/>
                    </a:lnTo>
                    <a:lnTo>
                      <a:pt x="1135" y="1871"/>
                    </a:lnTo>
                    <a:lnTo>
                      <a:pt x="1137" y="1876"/>
                    </a:lnTo>
                    <a:lnTo>
                      <a:pt x="1140" y="1883"/>
                    </a:lnTo>
                    <a:lnTo>
                      <a:pt x="1140" y="1888"/>
                    </a:lnTo>
                    <a:lnTo>
                      <a:pt x="1140" y="1893"/>
                    </a:lnTo>
                    <a:lnTo>
                      <a:pt x="1140" y="1896"/>
                    </a:lnTo>
                    <a:lnTo>
                      <a:pt x="1140" y="1901"/>
                    </a:lnTo>
                    <a:lnTo>
                      <a:pt x="1142" y="1903"/>
                    </a:lnTo>
                    <a:lnTo>
                      <a:pt x="1142" y="1908"/>
                    </a:lnTo>
                    <a:lnTo>
                      <a:pt x="1142" y="1911"/>
                    </a:lnTo>
                    <a:lnTo>
                      <a:pt x="1142" y="1915"/>
                    </a:lnTo>
                    <a:lnTo>
                      <a:pt x="1145" y="1920"/>
                    </a:lnTo>
                    <a:lnTo>
                      <a:pt x="1147" y="1923"/>
                    </a:lnTo>
                    <a:lnTo>
                      <a:pt x="1147" y="1925"/>
                    </a:lnTo>
                    <a:lnTo>
                      <a:pt x="1145" y="1930"/>
                    </a:lnTo>
                    <a:lnTo>
                      <a:pt x="1145" y="1933"/>
                    </a:lnTo>
                    <a:lnTo>
                      <a:pt x="1147" y="1938"/>
                    </a:lnTo>
                    <a:lnTo>
                      <a:pt x="1147" y="1943"/>
                    </a:lnTo>
                    <a:lnTo>
                      <a:pt x="1147" y="1945"/>
                    </a:lnTo>
                    <a:lnTo>
                      <a:pt x="1147" y="1948"/>
                    </a:lnTo>
                    <a:lnTo>
                      <a:pt x="1147" y="1950"/>
                    </a:lnTo>
                    <a:lnTo>
                      <a:pt x="1150" y="1950"/>
                    </a:lnTo>
                    <a:lnTo>
                      <a:pt x="1150" y="1953"/>
                    </a:lnTo>
                    <a:lnTo>
                      <a:pt x="1152" y="1955"/>
                    </a:lnTo>
                    <a:lnTo>
                      <a:pt x="1155" y="1958"/>
                    </a:lnTo>
                    <a:lnTo>
                      <a:pt x="1155" y="1960"/>
                    </a:lnTo>
                    <a:lnTo>
                      <a:pt x="1152" y="1963"/>
                    </a:lnTo>
                    <a:lnTo>
                      <a:pt x="1152" y="1968"/>
                    </a:lnTo>
                    <a:lnTo>
                      <a:pt x="1155" y="1978"/>
                    </a:lnTo>
                    <a:lnTo>
                      <a:pt x="1152" y="1980"/>
                    </a:lnTo>
                    <a:lnTo>
                      <a:pt x="1145" y="1983"/>
                    </a:lnTo>
                    <a:lnTo>
                      <a:pt x="1132" y="1985"/>
                    </a:lnTo>
                    <a:lnTo>
                      <a:pt x="1122" y="1988"/>
                    </a:lnTo>
                    <a:lnTo>
                      <a:pt x="1120" y="1990"/>
                    </a:lnTo>
                    <a:lnTo>
                      <a:pt x="1115" y="1993"/>
                    </a:lnTo>
                    <a:lnTo>
                      <a:pt x="1110" y="1995"/>
                    </a:lnTo>
                    <a:lnTo>
                      <a:pt x="1108" y="1995"/>
                    </a:lnTo>
                    <a:lnTo>
                      <a:pt x="1105" y="1997"/>
                    </a:lnTo>
                    <a:lnTo>
                      <a:pt x="1100" y="2000"/>
                    </a:lnTo>
                    <a:lnTo>
                      <a:pt x="1100" y="2002"/>
                    </a:lnTo>
                    <a:lnTo>
                      <a:pt x="1103" y="2005"/>
                    </a:lnTo>
                    <a:lnTo>
                      <a:pt x="1100" y="2007"/>
                    </a:lnTo>
                    <a:lnTo>
                      <a:pt x="1098" y="2010"/>
                    </a:lnTo>
                    <a:lnTo>
                      <a:pt x="1100" y="2012"/>
                    </a:lnTo>
                    <a:lnTo>
                      <a:pt x="1100" y="2015"/>
                    </a:lnTo>
                    <a:lnTo>
                      <a:pt x="1103" y="2015"/>
                    </a:lnTo>
                    <a:lnTo>
                      <a:pt x="1105" y="2015"/>
                    </a:lnTo>
                    <a:lnTo>
                      <a:pt x="1108" y="2017"/>
                    </a:lnTo>
                    <a:lnTo>
                      <a:pt x="1113" y="2017"/>
                    </a:lnTo>
                    <a:lnTo>
                      <a:pt x="1115" y="2020"/>
                    </a:lnTo>
                    <a:lnTo>
                      <a:pt x="1118" y="2020"/>
                    </a:lnTo>
                    <a:lnTo>
                      <a:pt x="1122" y="2022"/>
                    </a:lnTo>
                    <a:lnTo>
                      <a:pt x="1125" y="2025"/>
                    </a:lnTo>
                    <a:lnTo>
                      <a:pt x="1130" y="2027"/>
                    </a:lnTo>
                    <a:lnTo>
                      <a:pt x="1130" y="2030"/>
                    </a:lnTo>
                    <a:lnTo>
                      <a:pt x="1130" y="2032"/>
                    </a:lnTo>
                    <a:lnTo>
                      <a:pt x="1135" y="2035"/>
                    </a:lnTo>
                    <a:lnTo>
                      <a:pt x="1137" y="2035"/>
                    </a:lnTo>
                    <a:lnTo>
                      <a:pt x="1140" y="2035"/>
                    </a:lnTo>
                    <a:lnTo>
                      <a:pt x="1145" y="2040"/>
                    </a:lnTo>
                    <a:lnTo>
                      <a:pt x="1150" y="2040"/>
                    </a:lnTo>
                    <a:lnTo>
                      <a:pt x="1157" y="2040"/>
                    </a:lnTo>
                    <a:lnTo>
                      <a:pt x="1162" y="2037"/>
                    </a:lnTo>
                    <a:lnTo>
                      <a:pt x="1167" y="2040"/>
                    </a:lnTo>
                    <a:lnTo>
                      <a:pt x="1170" y="2040"/>
                    </a:lnTo>
                    <a:lnTo>
                      <a:pt x="1172" y="2040"/>
                    </a:lnTo>
                    <a:lnTo>
                      <a:pt x="1172" y="2045"/>
                    </a:lnTo>
                    <a:lnTo>
                      <a:pt x="1175" y="2047"/>
                    </a:lnTo>
                    <a:lnTo>
                      <a:pt x="1177" y="2047"/>
                    </a:lnTo>
                    <a:lnTo>
                      <a:pt x="1180" y="2052"/>
                    </a:lnTo>
                    <a:lnTo>
                      <a:pt x="1180" y="2055"/>
                    </a:lnTo>
                    <a:lnTo>
                      <a:pt x="1182" y="2057"/>
                    </a:lnTo>
                    <a:lnTo>
                      <a:pt x="1182" y="2060"/>
                    </a:lnTo>
                    <a:lnTo>
                      <a:pt x="1185" y="2067"/>
                    </a:lnTo>
                    <a:lnTo>
                      <a:pt x="1185" y="2070"/>
                    </a:lnTo>
                    <a:lnTo>
                      <a:pt x="1185" y="2074"/>
                    </a:lnTo>
                    <a:lnTo>
                      <a:pt x="1187" y="2079"/>
                    </a:lnTo>
                    <a:lnTo>
                      <a:pt x="1190" y="2082"/>
                    </a:lnTo>
                    <a:lnTo>
                      <a:pt x="1197" y="2084"/>
                    </a:lnTo>
                    <a:lnTo>
                      <a:pt x="1202" y="2087"/>
                    </a:lnTo>
                    <a:lnTo>
                      <a:pt x="1207" y="2089"/>
                    </a:lnTo>
                    <a:lnTo>
                      <a:pt x="1214" y="2092"/>
                    </a:lnTo>
                    <a:lnTo>
                      <a:pt x="1219" y="2094"/>
                    </a:lnTo>
                    <a:lnTo>
                      <a:pt x="1222" y="2097"/>
                    </a:lnTo>
                    <a:lnTo>
                      <a:pt x="1229" y="2102"/>
                    </a:lnTo>
                    <a:lnTo>
                      <a:pt x="1234" y="2104"/>
                    </a:lnTo>
                    <a:lnTo>
                      <a:pt x="1237" y="2107"/>
                    </a:lnTo>
                    <a:lnTo>
                      <a:pt x="1242" y="2109"/>
                    </a:lnTo>
                    <a:lnTo>
                      <a:pt x="1244" y="2112"/>
                    </a:lnTo>
                    <a:lnTo>
                      <a:pt x="1247" y="2119"/>
                    </a:lnTo>
                    <a:lnTo>
                      <a:pt x="1249" y="2127"/>
                    </a:lnTo>
                    <a:lnTo>
                      <a:pt x="1252" y="2129"/>
                    </a:lnTo>
                    <a:lnTo>
                      <a:pt x="1254" y="2132"/>
                    </a:lnTo>
                    <a:lnTo>
                      <a:pt x="1259" y="2137"/>
                    </a:lnTo>
                    <a:lnTo>
                      <a:pt x="1264" y="2137"/>
                    </a:lnTo>
                    <a:lnTo>
                      <a:pt x="1269" y="2137"/>
                    </a:lnTo>
                    <a:lnTo>
                      <a:pt x="1274" y="2137"/>
                    </a:lnTo>
                    <a:lnTo>
                      <a:pt x="1279" y="2137"/>
                    </a:lnTo>
                    <a:lnTo>
                      <a:pt x="1284" y="2137"/>
                    </a:lnTo>
                    <a:lnTo>
                      <a:pt x="1286" y="2142"/>
                    </a:lnTo>
                    <a:lnTo>
                      <a:pt x="1286" y="2144"/>
                    </a:lnTo>
                    <a:lnTo>
                      <a:pt x="1286" y="2147"/>
                    </a:lnTo>
                    <a:lnTo>
                      <a:pt x="1291" y="2149"/>
                    </a:lnTo>
                    <a:lnTo>
                      <a:pt x="1289" y="2151"/>
                    </a:lnTo>
                    <a:lnTo>
                      <a:pt x="1286" y="2151"/>
                    </a:lnTo>
                    <a:lnTo>
                      <a:pt x="1286" y="2156"/>
                    </a:lnTo>
                    <a:lnTo>
                      <a:pt x="1286" y="2161"/>
                    </a:lnTo>
                    <a:lnTo>
                      <a:pt x="1284" y="2166"/>
                    </a:lnTo>
                    <a:lnTo>
                      <a:pt x="1284" y="2169"/>
                    </a:lnTo>
                    <a:lnTo>
                      <a:pt x="1284" y="2171"/>
                    </a:lnTo>
                    <a:lnTo>
                      <a:pt x="1281" y="2174"/>
                    </a:lnTo>
                    <a:lnTo>
                      <a:pt x="1279" y="2174"/>
                    </a:lnTo>
                    <a:lnTo>
                      <a:pt x="1277" y="2176"/>
                    </a:lnTo>
                    <a:lnTo>
                      <a:pt x="1272" y="2179"/>
                    </a:lnTo>
                    <a:lnTo>
                      <a:pt x="1269" y="2181"/>
                    </a:lnTo>
                    <a:lnTo>
                      <a:pt x="1264" y="2184"/>
                    </a:lnTo>
                    <a:lnTo>
                      <a:pt x="1262" y="2186"/>
                    </a:lnTo>
                    <a:lnTo>
                      <a:pt x="1259" y="2189"/>
                    </a:lnTo>
                    <a:lnTo>
                      <a:pt x="1257" y="2191"/>
                    </a:lnTo>
                    <a:lnTo>
                      <a:pt x="1252" y="2196"/>
                    </a:lnTo>
                    <a:lnTo>
                      <a:pt x="1249" y="2199"/>
                    </a:lnTo>
                    <a:lnTo>
                      <a:pt x="1247" y="2199"/>
                    </a:lnTo>
                    <a:lnTo>
                      <a:pt x="1244" y="2199"/>
                    </a:lnTo>
                    <a:lnTo>
                      <a:pt x="1239" y="2199"/>
                    </a:lnTo>
                    <a:lnTo>
                      <a:pt x="1234" y="2199"/>
                    </a:lnTo>
                    <a:lnTo>
                      <a:pt x="1229" y="2199"/>
                    </a:lnTo>
                    <a:lnTo>
                      <a:pt x="1227" y="2199"/>
                    </a:lnTo>
                    <a:lnTo>
                      <a:pt x="1224" y="2199"/>
                    </a:lnTo>
                    <a:lnTo>
                      <a:pt x="1222" y="2196"/>
                    </a:lnTo>
                    <a:lnTo>
                      <a:pt x="1219" y="2196"/>
                    </a:lnTo>
                    <a:lnTo>
                      <a:pt x="1217" y="2199"/>
                    </a:lnTo>
                    <a:lnTo>
                      <a:pt x="1214" y="2201"/>
                    </a:lnTo>
                    <a:lnTo>
                      <a:pt x="1212" y="2206"/>
                    </a:lnTo>
                    <a:lnTo>
                      <a:pt x="1209" y="2211"/>
                    </a:lnTo>
                    <a:lnTo>
                      <a:pt x="1207" y="2216"/>
                    </a:lnTo>
                    <a:lnTo>
                      <a:pt x="1207" y="2219"/>
                    </a:lnTo>
                    <a:lnTo>
                      <a:pt x="1204" y="2221"/>
                    </a:lnTo>
                    <a:lnTo>
                      <a:pt x="1199" y="2219"/>
                    </a:lnTo>
                    <a:lnTo>
                      <a:pt x="1197" y="2219"/>
                    </a:lnTo>
                    <a:lnTo>
                      <a:pt x="1195" y="2216"/>
                    </a:lnTo>
                    <a:lnTo>
                      <a:pt x="1190" y="2216"/>
                    </a:lnTo>
                    <a:lnTo>
                      <a:pt x="1185" y="2216"/>
                    </a:lnTo>
                    <a:lnTo>
                      <a:pt x="1182" y="2216"/>
                    </a:lnTo>
                    <a:lnTo>
                      <a:pt x="1180" y="2214"/>
                    </a:lnTo>
                    <a:lnTo>
                      <a:pt x="1175" y="2214"/>
                    </a:lnTo>
                    <a:lnTo>
                      <a:pt x="1172" y="2214"/>
                    </a:lnTo>
                    <a:lnTo>
                      <a:pt x="1170" y="2214"/>
                    </a:lnTo>
                    <a:lnTo>
                      <a:pt x="1165" y="2214"/>
                    </a:lnTo>
                    <a:lnTo>
                      <a:pt x="1160" y="2214"/>
                    </a:lnTo>
                    <a:lnTo>
                      <a:pt x="1157" y="2216"/>
                    </a:lnTo>
                    <a:lnTo>
                      <a:pt x="1152" y="2219"/>
                    </a:lnTo>
                    <a:lnTo>
                      <a:pt x="1150" y="2219"/>
                    </a:lnTo>
                    <a:lnTo>
                      <a:pt x="1147" y="2221"/>
                    </a:lnTo>
                    <a:lnTo>
                      <a:pt x="1145" y="2226"/>
                    </a:lnTo>
                    <a:lnTo>
                      <a:pt x="1142" y="2229"/>
                    </a:lnTo>
                    <a:lnTo>
                      <a:pt x="1140" y="2231"/>
                    </a:lnTo>
                    <a:lnTo>
                      <a:pt x="1137" y="2233"/>
                    </a:lnTo>
                    <a:lnTo>
                      <a:pt x="1135" y="2236"/>
                    </a:lnTo>
                    <a:lnTo>
                      <a:pt x="1132" y="2238"/>
                    </a:lnTo>
                    <a:lnTo>
                      <a:pt x="1132" y="2241"/>
                    </a:lnTo>
                    <a:lnTo>
                      <a:pt x="1130" y="2243"/>
                    </a:lnTo>
                    <a:lnTo>
                      <a:pt x="1130" y="2246"/>
                    </a:lnTo>
                    <a:lnTo>
                      <a:pt x="1127" y="2248"/>
                    </a:lnTo>
                    <a:lnTo>
                      <a:pt x="1122" y="2248"/>
                    </a:lnTo>
                    <a:lnTo>
                      <a:pt x="1120" y="2251"/>
                    </a:lnTo>
                    <a:lnTo>
                      <a:pt x="1118" y="2251"/>
                    </a:lnTo>
                    <a:lnTo>
                      <a:pt x="1113" y="2251"/>
                    </a:lnTo>
                    <a:lnTo>
                      <a:pt x="1110" y="2248"/>
                    </a:lnTo>
                    <a:lnTo>
                      <a:pt x="1108" y="2248"/>
                    </a:lnTo>
                    <a:lnTo>
                      <a:pt x="1105" y="2246"/>
                    </a:lnTo>
                    <a:lnTo>
                      <a:pt x="1105" y="2243"/>
                    </a:lnTo>
                    <a:lnTo>
                      <a:pt x="1105" y="2241"/>
                    </a:lnTo>
                    <a:lnTo>
                      <a:pt x="1105" y="2238"/>
                    </a:lnTo>
                    <a:lnTo>
                      <a:pt x="1105" y="2236"/>
                    </a:lnTo>
                    <a:lnTo>
                      <a:pt x="1105" y="2233"/>
                    </a:lnTo>
                    <a:lnTo>
                      <a:pt x="1103" y="2233"/>
                    </a:lnTo>
                    <a:lnTo>
                      <a:pt x="1103" y="2231"/>
                    </a:lnTo>
                    <a:lnTo>
                      <a:pt x="1105" y="2229"/>
                    </a:lnTo>
                    <a:lnTo>
                      <a:pt x="1105" y="2226"/>
                    </a:lnTo>
                    <a:lnTo>
                      <a:pt x="1105" y="2224"/>
                    </a:lnTo>
                    <a:lnTo>
                      <a:pt x="1108" y="2221"/>
                    </a:lnTo>
                    <a:lnTo>
                      <a:pt x="1108" y="2219"/>
                    </a:lnTo>
                    <a:lnTo>
                      <a:pt x="1105" y="2216"/>
                    </a:lnTo>
                    <a:lnTo>
                      <a:pt x="1105" y="2214"/>
                    </a:lnTo>
                    <a:lnTo>
                      <a:pt x="1103" y="2211"/>
                    </a:lnTo>
                    <a:lnTo>
                      <a:pt x="1103" y="2209"/>
                    </a:lnTo>
                    <a:lnTo>
                      <a:pt x="1100" y="2209"/>
                    </a:lnTo>
                    <a:lnTo>
                      <a:pt x="1098" y="2206"/>
                    </a:lnTo>
                    <a:lnTo>
                      <a:pt x="1095" y="2206"/>
                    </a:lnTo>
                    <a:lnTo>
                      <a:pt x="1093" y="2209"/>
                    </a:lnTo>
                    <a:lnTo>
                      <a:pt x="1090" y="2211"/>
                    </a:lnTo>
                    <a:lnTo>
                      <a:pt x="1090" y="2214"/>
                    </a:lnTo>
                    <a:lnTo>
                      <a:pt x="1088" y="2214"/>
                    </a:lnTo>
                    <a:lnTo>
                      <a:pt x="1088" y="2216"/>
                    </a:lnTo>
                    <a:lnTo>
                      <a:pt x="1088" y="2219"/>
                    </a:lnTo>
                    <a:lnTo>
                      <a:pt x="1088" y="2221"/>
                    </a:lnTo>
                    <a:lnTo>
                      <a:pt x="1085" y="2224"/>
                    </a:lnTo>
                    <a:lnTo>
                      <a:pt x="1083" y="2224"/>
                    </a:lnTo>
                    <a:lnTo>
                      <a:pt x="1080" y="2226"/>
                    </a:lnTo>
                    <a:lnTo>
                      <a:pt x="1078" y="2224"/>
                    </a:lnTo>
                    <a:lnTo>
                      <a:pt x="1075" y="2221"/>
                    </a:lnTo>
                    <a:lnTo>
                      <a:pt x="1075" y="2219"/>
                    </a:lnTo>
                    <a:lnTo>
                      <a:pt x="1075" y="2216"/>
                    </a:lnTo>
                    <a:lnTo>
                      <a:pt x="1075" y="2214"/>
                    </a:lnTo>
                    <a:lnTo>
                      <a:pt x="1073" y="2214"/>
                    </a:lnTo>
                    <a:lnTo>
                      <a:pt x="1073" y="2211"/>
                    </a:lnTo>
                    <a:lnTo>
                      <a:pt x="1073" y="2209"/>
                    </a:lnTo>
                    <a:lnTo>
                      <a:pt x="1070" y="2206"/>
                    </a:lnTo>
                    <a:lnTo>
                      <a:pt x="1068" y="2204"/>
                    </a:lnTo>
                    <a:lnTo>
                      <a:pt x="1065" y="2204"/>
                    </a:lnTo>
                    <a:lnTo>
                      <a:pt x="1063" y="2204"/>
                    </a:lnTo>
                    <a:lnTo>
                      <a:pt x="1060" y="2204"/>
                    </a:lnTo>
                    <a:lnTo>
                      <a:pt x="1058" y="2206"/>
                    </a:lnTo>
                    <a:lnTo>
                      <a:pt x="1055" y="2206"/>
                    </a:lnTo>
                    <a:lnTo>
                      <a:pt x="1053" y="2206"/>
                    </a:lnTo>
                    <a:lnTo>
                      <a:pt x="1048" y="2204"/>
                    </a:lnTo>
                    <a:lnTo>
                      <a:pt x="1045" y="2204"/>
                    </a:lnTo>
                    <a:lnTo>
                      <a:pt x="1043" y="2204"/>
                    </a:lnTo>
                    <a:lnTo>
                      <a:pt x="1041" y="2204"/>
                    </a:lnTo>
                    <a:lnTo>
                      <a:pt x="1038" y="2204"/>
                    </a:lnTo>
                    <a:lnTo>
                      <a:pt x="1036" y="2204"/>
                    </a:lnTo>
                    <a:lnTo>
                      <a:pt x="1033" y="2206"/>
                    </a:lnTo>
                    <a:lnTo>
                      <a:pt x="1031" y="2206"/>
                    </a:lnTo>
                    <a:lnTo>
                      <a:pt x="1028" y="2209"/>
                    </a:lnTo>
                    <a:lnTo>
                      <a:pt x="1023" y="2211"/>
                    </a:lnTo>
                    <a:lnTo>
                      <a:pt x="1021" y="2214"/>
                    </a:lnTo>
                    <a:lnTo>
                      <a:pt x="1021" y="2216"/>
                    </a:lnTo>
                    <a:lnTo>
                      <a:pt x="1018" y="2216"/>
                    </a:lnTo>
                    <a:lnTo>
                      <a:pt x="1016" y="2219"/>
                    </a:lnTo>
                    <a:lnTo>
                      <a:pt x="1013" y="2219"/>
                    </a:lnTo>
                    <a:lnTo>
                      <a:pt x="1011" y="2219"/>
                    </a:lnTo>
                    <a:lnTo>
                      <a:pt x="1008" y="2221"/>
                    </a:lnTo>
                    <a:lnTo>
                      <a:pt x="1006" y="2221"/>
                    </a:lnTo>
                    <a:lnTo>
                      <a:pt x="1001" y="2221"/>
                    </a:lnTo>
                    <a:lnTo>
                      <a:pt x="998" y="2221"/>
                    </a:lnTo>
                    <a:lnTo>
                      <a:pt x="996" y="2221"/>
                    </a:lnTo>
                    <a:lnTo>
                      <a:pt x="993" y="2221"/>
                    </a:lnTo>
                    <a:lnTo>
                      <a:pt x="991" y="2221"/>
                    </a:lnTo>
                    <a:lnTo>
                      <a:pt x="988" y="2219"/>
                    </a:lnTo>
                    <a:lnTo>
                      <a:pt x="986" y="2219"/>
                    </a:lnTo>
                    <a:lnTo>
                      <a:pt x="983" y="2216"/>
                    </a:lnTo>
                    <a:lnTo>
                      <a:pt x="983" y="2214"/>
                    </a:lnTo>
                    <a:lnTo>
                      <a:pt x="981" y="2211"/>
                    </a:lnTo>
                    <a:lnTo>
                      <a:pt x="978" y="2211"/>
                    </a:lnTo>
                    <a:lnTo>
                      <a:pt x="976" y="2209"/>
                    </a:lnTo>
                    <a:lnTo>
                      <a:pt x="973" y="2209"/>
                    </a:lnTo>
                    <a:lnTo>
                      <a:pt x="971" y="2206"/>
                    </a:lnTo>
                    <a:lnTo>
                      <a:pt x="968" y="2206"/>
                    </a:lnTo>
                    <a:lnTo>
                      <a:pt x="966" y="2206"/>
                    </a:lnTo>
                    <a:lnTo>
                      <a:pt x="963" y="2206"/>
                    </a:lnTo>
                    <a:lnTo>
                      <a:pt x="961" y="2206"/>
                    </a:lnTo>
                    <a:lnTo>
                      <a:pt x="959" y="2206"/>
                    </a:lnTo>
                    <a:lnTo>
                      <a:pt x="956" y="2206"/>
                    </a:lnTo>
                    <a:lnTo>
                      <a:pt x="954" y="2206"/>
                    </a:lnTo>
                    <a:lnTo>
                      <a:pt x="949" y="2206"/>
                    </a:lnTo>
                    <a:lnTo>
                      <a:pt x="946" y="2209"/>
                    </a:lnTo>
                    <a:lnTo>
                      <a:pt x="944" y="2209"/>
                    </a:lnTo>
                    <a:lnTo>
                      <a:pt x="941" y="2209"/>
                    </a:lnTo>
                    <a:lnTo>
                      <a:pt x="936" y="2209"/>
                    </a:lnTo>
                    <a:lnTo>
                      <a:pt x="934" y="2211"/>
                    </a:lnTo>
                    <a:lnTo>
                      <a:pt x="931" y="2211"/>
                    </a:lnTo>
                    <a:lnTo>
                      <a:pt x="931" y="2214"/>
                    </a:lnTo>
                    <a:lnTo>
                      <a:pt x="929" y="2216"/>
                    </a:lnTo>
                    <a:lnTo>
                      <a:pt x="929" y="2219"/>
                    </a:lnTo>
                    <a:lnTo>
                      <a:pt x="929" y="2221"/>
                    </a:lnTo>
                    <a:lnTo>
                      <a:pt x="929" y="2224"/>
                    </a:lnTo>
                    <a:lnTo>
                      <a:pt x="929" y="2229"/>
                    </a:lnTo>
                    <a:lnTo>
                      <a:pt x="929" y="2231"/>
                    </a:lnTo>
                    <a:lnTo>
                      <a:pt x="929" y="2233"/>
                    </a:lnTo>
                    <a:lnTo>
                      <a:pt x="929" y="2236"/>
                    </a:lnTo>
                    <a:lnTo>
                      <a:pt x="929" y="2238"/>
                    </a:lnTo>
                    <a:lnTo>
                      <a:pt x="931" y="2238"/>
                    </a:lnTo>
                    <a:lnTo>
                      <a:pt x="931" y="2241"/>
                    </a:lnTo>
                    <a:lnTo>
                      <a:pt x="931" y="2243"/>
                    </a:lnTo>
                    <a:lnTo>
                      <a:pt x="931" y="2246"/>
                    </a:lnTo>
                    <a:lnTo>
                      <a:pt x="931" y="2248"/>
                    </a:lnTo>
                    <a:lnTo>
                      <a:pt x="934" y="2248"/>
                    </a:lnTo>
                    <a:lnTo>
                      <a:pt x="934" y="2251"/>
                    </a:lnTo>
                    <a:lnTo>
                      <a:pt x="936" y="2251"/>
                    </a:lnTo>
                    <a:lnTo>
                      <a:pt x="939" y="2253"/>
                    </a:lnTo>
                    <a:lnTo>
                      <a:pt x="941" y="2253"/>
                    </a:lnTo>
                    <a:lnTo>
                      <a:pt x="941" y="2256"/>
                    </a:lnTo>
                    <a:lnTo>
                      <a:pt x="944" y="2256"/>
                    </a:lnTo>
                    <a:lnTo>
                      <a:pt x="944" y="2258"/>
                    </a:lnTo>
                    <a:lnTo>
                      <a:pt x="946" y="2258"/>
                    </a:lnTo>
                    <a:lnTo>
                      <a:pt x="946" y="2261"/>
                    </a:lnTo>
                    <a:lnTo>
                      <a:pt x="949" y="2261"/>
                    </a:lnTo>
                    <a:lnTo>
                      <a:pt x="949" y="2263"/>
                    </a:lnTo>
                    <a:lnTo>
                      <a:pt x="951" y="2263"/>
                    </a:lnTo>
                    <a:lnTo>
                      <a:pt x="951" y="2266"/>
                    </a:lnTo>
                    <a:lnTo>
                      <a:pt x="954" y="2266"/>
                    </a:lnTo>
                    <a:lnTo>
                      <a:pt x="954" y="2268"/>
                    </a:lnTo>
                    <a:lnTo>
                      <a:pt x="954" y="2271"/>
                    </a:lnTo>
                    <a:lnTo>
                      <a:pt x="954" y="2273"/>
                    </a:lnTo>
                    <a:lnTo>
                      <a:pt x="956" y="2273"/>
                    </a:lnTo>
                    <a:lnTo>
                      <a:pt x="956" y="2276"/>
                    </a:lnTo>
                    <a:lnTo>
                      <a:pt x="956" y="2278"/>
                    </a:lnTo>
                    <a:lnTo>
                      <a:pt x="956" y="2281"/>
                    </a:lnTo>
                    <a:lnTo>
                      <a:pt x="956" y="2283"/>
                    </a:lnTo>
                    <a:lnTo>
                      <a:pt x="956" y="2286"/>
                    </a:lnTo>
                    <a:lnTo>
                      <a:pt x="956" y="2288"/>
                    </a:lnTo>
                    <a:lnTo>
                      <a:pt x="956" y="2291"/>
                    </a:lnTo>
                    <a:lnTo>
                      <a:pt x="956" y="2293"/>
                    </a:lnTo>
                    <a:lnTo>
                      <a:pt x="956" y="2296"/>
                    </a:lnTo>
                    <a:lnTo>
                      <a:pt x="956" y="2298"/>
                    </a:lnTo>
                    <a:lnTo>
                      <a:pt x="954" y="2298"/>
                    </a:lnTo>
                    <a:lnTo>
                      <a:pt x="954" y="2301"/>
                    </a:lnTo>
                    <a:lnTo>
                      <a:pt x="954" y="2303"/>
                    </a:lnTo>
                    <a:lnTo>
                      <a:pt x="951" y="2303"/>
                    </a:lnTo>
                    <a:lnTo>
                      <a:pt x="951" y="2306"/>
                    </a:lnTo>
                    <a:lnTo>
                      <a:pt x="949" y="2306"/>
                    </a:lnTo>
                    <a:lnTo>
                      <a:pt x="946" y="2306"/>
                    </a:lnTo>
                    <a:lnTo>
                      <a:pt x="944" y="2308"/>
                    </a:lnTo>
                    <a:lnTo>
                      <a:pt x="941" y="2308"/>
                    </a:lnTo>
                    <a:lnTo>
                      <a:pt x="939" y="2308"/>
                    </a:lnTo>
                    <a:lnTo>
                      <a:pt x="936" y="2308"/>
                    </a:lnTo>
                    <a:lnTo>
                      <a:pt x="936" y="2310"/>
                    </a:lnTo>
                    <a:lnTo>
                      <a:pt x="934" y="2310"/>
                    </a:lnTo>
                    <a:lnTo>
                      <a:pt x="931" y="2310"/>
                    </a:lnTo>
                    <a:lnTo>
                      <a:pt x="929" y="2310"/>
                    </a:lnTo>
                    <a:lnTo>
                      <a:pt x="926" y="2310"/>
                    </a:lnTo>
                    <a:lnTo>
                      <a:pt x="924" y="2310"/>
                    </a:lnTo>
                    <a:lnTo>
                      <a:pt x="921" y="2310"/>
                    </a:lnTo>
                    <a:lnTo>
                      <a:pt x="919" y="2310"/>
                    </a:lnTo>
                    <a:lnTo>
                      <a:pt x="919" y="2313"/>
                    </a:lnTo>
                    <a:lnTo>
                      <a:pt x="916" y="2313"/>
                    </a:lnTo>
                    <a:lnTo>
                      <a:pt x="914" y="2313"/>
                    </a:lnTo>
                    <a:lnTo>
                      <a:pt x="911" y="2313"/>
                    </a:lnTo>
                    <a:lnTo>
                      <a:pt x="909" y="2313"/>
                    </a:lnTo>
                    <a:lnTo>
                      <a:pt x="906" y="2315"/>
                    </a:lnTo>
                    <a:lnTo>
                      <a:pt x="904" y="2315"/>
                    </a:lnTo>
                    <a:lnTo>
                      <a:pt x="904" y="2318"/>
                    </a:lnTo>
                    <a:lnTo>
                      <a:pt x="904" y="2320"/>
                    </a:lnTo>
                    <a:lnTo>
                      <a:pt x="901" y="2323"/>
                    </a:lnTo>
                    <a:lnTo>
                      <a:pt x="904" y="2323"/>
                    </a:lnTo>
                    <a:lnTo>
                      <a:pt x="901" y="2325"/>
                    </a:lnTo>
                    <a:lnTo>
                      <a:pt x="901" y="2328"/>
                    </a:lnTo>
                    <a:lnTo>
                      <a:pt x="901" y="2330"/>
                    </a:lnTo>
                    <a:lnTo>
                      <a:pt x="899" y="2330"/>
                    </a:lnTo>
                    <a:lnTo>
                      <a:pt x="899" y="2333"/>
                    </a:lnTo>
                    <a:lnTo>
                      <a:pt x="896" y="2333"/>
                    </a:lnTo>
                    <a:lnTo>
                      <a:pt x="896" y="2335"/>
                    </a:lnTo>
                    <a:lnTo>
                      <a:pt x="894" y="2335"/>
                    </a:lnTo>
                    <a:lnTo>
                      <a:pt x="894" y="2338"/>
                    </a:lnTo>
                    <a:lnTo>
                      <a:pt x="894" y="2340"/>
                    </a:lnTo>
                    <a:lnTo>
                      <a:pt x="891" y="2340"/>
                    </a:lnTo>
                    <a:lnTo>
                      <a:pt x="891" y="2343"/>
                    </a:lnTo>
                    <a:lnTo>
                      <a:pt x="889" y="2345"/>
                    </a:lnTo>
                    <a:lnTo>
                      <a:pt x="889" y="2348"/>
                    </a:lnTo>
                    <a:lnTo>
                      <a:pt x="886" y="2348"/>
                    </a:lnTo>
                    <a:lnTo>
                      <a:pt x="886" y="2350"/>
                    </a:lnTo>
                    <a:lnTo>
                      <a:pt x="886" y="2353"/>
                    </a:lnTo>
                    <a:lnTo>
                      <a:pt x="889" y="2355"/>
                    </a:lnTo>
                    <a:lnTo>
                      <a:pt x="889" y="2358"/>
                    </a:lnTo>
                    <a:lnTo>
                      <a:pt x="891" y="2358"/>
                    </a:lnTo>
                    <a:lnTo>
                      <a:pt x="891" y="2360"/>
                    </a:lnTo>
                    <a:lnTo>
                      <a:pt x="894" y="2360"/>
                    </a:lnTo>
                    <a:lnTo>
                      <a:pt x="894" y="2363"/>
                    </a:lnTo>
                    <a:lnTo>
                      <a:pt x="894" y="2365"/>
                    </a:lnTo>
                    <a:lnTo>
                      <a:pt x="894" y="2368"/>
                    </a:lnTo>
                    <a:lnTo>
                      <a:pt x="891" y="2370"/>
                    </a:lnTo>
                    <a:lnTo>
                      <a:pt x="891" y="2373"/>
                    </a:lnTo>
                    <a:lnTo>
                      <a:pt x="889" y="2373"/>
                    </a:lnTo>
                    <a:lnTo>
                      <a:pt x="886" y="2375"/>
                    </a:lnTo>
                    <a:lnTo>
                      <a:pt x="884" y="2375"/>
                    </a:lnTo>
                    <a:lnTo>
                      <a:pt x="884" y="2378"/>
                    </a:lnTo>
                    <a:lnTo>
                      <a:pt x="884" y="2380"/>
                    </a:lnTo>
                    <a:lnTo>
                      <a:pt x="884" y="2383"/>
                    </a:lnTo>
                    <a:lnTo>
                      <a:pt x="886" y="2383"/>
                    </a:lnTo>
                    <a:lnTo>
                      <a:pt x="889" y="2383"/>
                    </a:lnTo>
                    <a:lnTo>
                      <a:pt x="891" y="2383"/>
                    </a:lnTo>
                    <a:lnTo>
                      <a:pt x="894" y="2383"/>
                    </a:lnTo>
                    <a:lnTo>
                      <a:pt x="896" y="2383"/>
                    </a:lnTo>
                    <a:lnTo>
                      <a:pt x="899" y="2383"/>
                    </a:lnTo>
                    <a:lnTo>
                      <a:pt x="901" y="2383"/>
                    </a:lnTo>
                    <a:lnTo>
                      <a:pt x="904" y="2383"/>
                    </a:lnTo>
                    <a:lnTo>
                      <a:pt x="906" y="2383"/>
                    </a:lnTo>
                    <a:lnTo>
                      <a:pt x="909" y="2383"/>
                    </a:lnTo>
                    <a:lnTo>
                      <a:pt x="911" y="2380"/>
                    </a:lnTo>
                    <a:lnTo>
                      <a:pt x="914" y="2380"/>
                    </a:lnTo>
                    <a:lnTo>
                      <a:pt x="914" y="2378"/>
                    </a:lnTo>
                    <a:lnTo>
                      <a:pt x="916" y="2378"/>
                    </a:lnTo>
                    <a:lnTo>
                      <a:pt x="919" y="2375"/>
                    </a:lnTo>
                    <a:lnTo>
                      <a:pt x="921" y="2375"/>
                    </a:lnTo>
                    <a:lnTo>
                      <a:pt x="921" y="2373"/>
                    </a:lnTo>
                    <a:lnTo>
                      <a:pt x="924" y="2373"/>
                    </a:lnTo>
                    <a:lnTo>
                      <a:pt x="926" y="2373"/>
                    </a:lnTo>
                    <a:lnTo>
                      <a:pt x="929" y="2373"/>
                    </a:lnTo>
                    <a:lnTo>
                      <a:pt x="931" y="2373"/>
                    </a:lnTo>
                    <a:lnTo>
                      <a:pt x="934" y="2373"/>
                    </a:lnTo>
                    <a:lnTo>
                      <a:pt x="934" y="2370"/>
                    </a:lnTo>
                    <a:lnTo>
                      <a:pt x="936" y="2370"/>
                    </a:lnTo>
                    <a:lnTo>
                      <a:pt x="939" y="2370"/>
                    </a:lnTo>
                    <a:lnTo>
                      <a:pt x="941" y="2370"/>
                    </a:lnTo>
                    <a:lnTo>
                      <a:pt x="944" y="2370"/>
                    </a:lnTo>
                    <a:lnTo>
                      <a:pt x="946" y="2370"/>
                    </a:lnTo>
                    <a:lnTo>
                      <a:pt x="949" y="2370"/>
                    </a:lnTo>
                    <a:lnTo>
                      <a:pt x="951" y="2370"/>
                    </a:lnTo>
                    <a:lnTo>
                      <a:pt x="951" y="2373"/>
                    </a:lnTo>
                    <a:lnTo>
                      <a:pt x="954" y="2373"/>
                    </a:lnTo>
                    <a:lnTo>
                      <a:pt x="956" y="2373"/>
                    </a:lnTo>
                    <a:lnTo>
                      <a:pt x="959" y="2375"/>
                    </a:lnTo>
                    <a:lnTo>
                      <a:pt x="961" y="2375"/>
                    </a:lnTo>
                    <a:lnTo>
                      <a:pt x="961" y="2378"/>
                    </a:lnTo>
                    <a:lnTo>
                      <a:pt x="961" y="2380"/>
                    </a:lnTo>
                    <a:lnTo>
                      <a:pt x="963" y="2380"/>
                    </a:lnTo>
                    <a:lnTo>
                      <a:pt x="963" y="2383"/>
                    </a:lnTo>
                    <a:lnTo>
                      <a:pt x="963" y="2385"/>
                    </a:lnTo>
                    <a:lnTo>
                      <a:pt x="966" y="2387"/>
                    </a:lnTo>
                    <a:lnTo>
                      <a:pt x="966" y="2390"/>
                    </a:lnTo>
                    <a:lnTo>
                      <a:pt x="968" y="2390"/>
                    </a:lnTo>
                    <a:lnTo>
                      <a:pt x="968" y="2392"/>
                    </a:lnTo>
                    <a:lnTo>
                      <a:pt x="968" y="2395"/>
                    </a:lnTo>
                    <a:lnTo>
                      <a:pt x="971" y="2395"/>
                    </a:lnTo>
                    <a:lnTo>
                      <a:pt x="971" y="2397"/>
                    </a:lnTo>
                    <a:lnTo>
                      <a:pt x="973" y="2397"/>
                    </a:lnTo>
                    <a:lnTo>
                      <a:pt x="973" y="2400"/>
                    </a:lnTo>
                    <a:lnTo>
                      <a:pt x="976" y="2400"/>
                    </a:lnTo>
                    <a:lnTo>
                      <a:pt x="976" y="2402"/>
                    </a:lnTo>
                    <a:lnTo>
                      <a:pt x="976" y="2405"/>
                    </a:lnTo>
                    <a:lnTo>
                      <a:pt x="976" y="2407"/>
                    </a:lnTo>
                    <a:lnTo>
                      <a:pt x="976" y="2410"/>
                    </a:lnTo>
                    <a:lnTo>
                      <a:pt x="973" y="2410"/>
                    </a:lnTo>
                    <a:lnTo>
                      <a:pt x="973" y="2412"/>
                    </a:lnTo>
                    <a:lnTo>
                      <a:pt x="971" y="2412"/>
                    </a:lnTo>
                    <a:lnTo>
                      <a:pt x="968" y="2415"/>
                    </a:lnTo>
                    <a:lnTo>
                      <a:pt x="966" y="2415"/>
                    </a:lnTo>
                    <a:lnTo>
                      <a:pt x="966" y="2417"/>
                    </a:lnTo>
                    <a:lnTo>
                      <a:pt x="963" y="2417"/>
                    </a:lnTo>
                    <a:lnTo>
                      <a:pt x="963" y="2420"/>
                    </a:lnTo>
                    <a:lnTo>
                      <a:pt x="961" y="2420"/>
                    </a:lnTo>
                    <a:lnTo>
                      <a:pt x="959" y="2420"/>
                    </a:lnTo>
                    <a:lnTo>
                      <a:pt x="959" y="2422"/>
                    </a:lnTo>
                    <a:lnTo>
                      <a:pt x="956" y="2422"/>
                    </a:lnTo>
                    <a:lnTo>
                      <a:pt x="956" y="2425"/>
                    </a:lnTo>
                    <a:lnTo>
                      <a:pt x="956" y="2427"/>
                    </a:lnTo>
                    <a:lnTo>
                      <a:pt x="954" y="2427"/>
                    </a:lnTo>
                    <a:lnTo>
                      <a:pt x="951" y="2427"/>
                    </a:lnTo>
                    <a:lnTo>
                      <a:pt x="951" y="2430"/>
                    </a:lnTo>
                    <a:lnTo>
                      <a:pt x="949" y="2430"/>
                    </a:lnTo>
                    <a:lnTo>
                      <a:pt x="949" y="2432"/>
                    </a:lnTo>
                    <a:lnTo>
                      <a:pt x="949" y="2435"/>
                    </a:lnTo>
                    <a:lnTo>
                      <a:pt x="949" y="2437"/>
                    </a:lnTo>
                    <a:lnTo>
                      <a:pt x="951" y="2437"/>
                    </a:lnTo>
                    <a:lnTo>
                      <a:pt x="954" y="2440"/>
                    </a:lnTo>
                    <a:lnTo>
                      <a:pt x="956" y="2440"/>
                    </a:lnTo>
                    <a:lnTo>
                      <a:pt x="959" y="2440"/>
                    </a:lnTo>
                    <a:lnTo>
                      <a:pt x="959" y="2442"/>
                    </a:lnTo>
                    <a:lnTo>
                      <a:pt x="961" y="2442"/>
                    </a:lnTo>
                    <a:lnTo>
                      <a:pt x="963" y="2442"/>
                    </a:lnTo>
                    <a:lnTo>
                      <a:pt x="966" y="2442"/>
                    </a:lnTo>
                    <a:lnTo>
                      <a:pt x="966" y="2445"/>
                    </a:lnTo>
                    <a:lnTo>
                      <a:pt x="968" y="2445"/>
                    </a:lnTo>
                    <a:lnTo>
                      <a:pt x="971" y="2445"/>
                    </a:lnTo>
                    <a:lnTo>
                      <a:pt x="973" y="2445"/>
                    </a:lnTo>
                    <a:lnTo>
                      <a:pt x="976" y="2445"/>
                    </a:lnTo>
                    <a:lnTo>
                      <a:pt x="978" y="2445"/>
                    </a:lnTo>
                    <a:lnTo>
                      <a:pt x="981" y="2445"/>
                    </a:lnTo>
                    <a:lnTo>
                      <a:pt x="983" y="2445"/>
                    </a:lnTo>
                    <a:lnTo>
                      <a:pt x="986" y="2445"/>
                    </a:lnTo>
                    <a:lnTo>
                      <a:pt x="988" y="2445"/>
                    </a:lnTo>
                    <a:lnTo>
                      <a:pt x="991" y="2445"/>
                    </a:lnTo>
                    <a:lnTo>
                      <a:pt x="993" y="2445"/>
                    </a:lnTo>
                    <a:lnTo>
                      <a:pt x="996" y="2445"/>
                    </a:lnTo>
                    <a:lnTo>
                      <a:pt x="998" y="2445"/>
                    </a:lnTo>
                    <a:lnTo>
                      <a:pt x="1001" y="2445"/>
                    </a:lnTo>
                    <a:lnTo>
                      <a:pt x="1003" y="2445"/>
                    </a:lnTo>
                    <a:lnTo>
                      <a:pt x="1006" y="2447"/>
                    </a:lnTo>
                    <a:lnTo>
                      <a:pt x="1008" y="2447"/>
                    </a:lnTo>
                    <a:lnTo>
                      <a:pt x="1008" y="2450"/>
                    </a:lnTo>
                    <a:lnTo>
                      <a:pt x="1011" y="2450"/>
                    </a:lnTo>
                    <a:lnTo>
                      <a:pt x="1013" y="2450"/>
                    </a:lnTo>
                    <a:lnTo>
                      <a:pt x="1016" y="2450"/>
                    </a:lnTo>
                    <a:lnTo>
                      <a:pt x="1018" y="2450"/>
                    </a:lnTo>
                    <a:lnTo>
                      <a:pt x="1021" y="2452"/>
                    </a:lnTo>
                    <a:lnTo>
                      <a:pt x="1023" y="2452"/>
                    </a:lnTo>
                    <a:lnTo>
                      <a:pt x="1026" y="2452"/>
                    </a:lnTo>
                    <a:lnTo>
                      <a:pt x="1026" y="2455"/>
                    </a:lnTo>
                    <a:lnTo>
                      <a:pt x="1028" y="2455"/>
                    </a:lnTo>
                    <a:lnTo>
                      <a:pt x="1031" y="2457"/>
                    </a:lnTo>
                    <a:lnTo>
                      <a:pt x="1033" y="2457"/>
                    </a:lnTo>
                    <a:lnTo>
                      <a:pt x="1036" y="2457"/>
                    </a:lnTo>
                    <a:lnTo>
                      <a:pt x="1036" y="2460"/>
                    </a:lnTo>
                    <a:lnTo>
                      <a:pt x="1038" y="2460"/>
                    </a:lnTo>
                    <a:lnTo>
                      <a:pt x="1041" y="2460"/>
                    </a:lnTo>
                    <a:lnTo>
                      <a:pt x="1043" y="2460"/>
                    </a:lnTo>
                    <a:lnTo>
                      <a:pt x="1045" y="2460"/>
                    </a:lnTo>
                    <a:lnTo>
                      <a:pt x="1048" y="2460"/>
                    </a:lnTo>
                    <a:lnTo>
                      <a:pt x="1050" y="2460"/>
                    </a:lnTo>
                    <a:lnTo>
                      <a:pt x="1053" y="2460"/>
                    </a:lnTo>
                    <a:lnTo>
                      <a:pt x="1055" y="2460"/>
                    </a:lnTo>
                    <a:lnTo>
                      <a:pt x="1058" y="2457"/>
                    </a:lnTo>
                    <a:lnTo>
                      <a:pt x="1060" y="2457"/>
                    </a:lnTo>
                    <a:lnTo>
                      <a:pt x="1063" y="2457"/>
                    </a:lnTo>
                    <a:lnTo>
                      <a:pt x="1065" y="2457"/>
                    </a:lnTo>
                    <a:lnTo>
                      <a:pt x="1068" y="2457"/>
                    </a:lnTo>
                    <a:lnTo>
                      <a:pt x="1070" y="2457"/>
                    </a:lnTo>
                    <a:lnTo>
                      <a:pt x="1073" y="2457"/>
                    </a:lnTo>
                    <a:lnTo>
                      <a:pt x="1075" y="2457"/>
                    </a:lnTo>
                    <a:lnTo>
                      <a:pt x="1078" y="2457"/>
                    </a:lnTo>
                    <a:lnTo>
                      <a:pt x="1078" y="2460"/>
                    </a:lnTo>
                    <a:lnTo>
                      <a:pt x="1080" y="2460"/>
                    </a:lnTo>
                    <a:lnTo>
                      <a:pt x="1080" y="2462"/>
                    </a:lnTo>
                    <a:lnTo>
                      <a:pt x="1083" y="2462"/>
                    </a:lnTo>
                    <a:lnTo>
                      <a:pt x="1083" y="2465"/>
                    </a:lnTo>
                    <a:lnTo>
                      <a:pt x="1083" y="2467"/>
                    </a:lnTo>
                    <a:lnTo>
                      <a:pt x="1080" y="2469"/>
                    </a:lnTo>
                    <a:lnTo>
                      <a:pt x="1078" y="2469"/>
                    </a:lnTo>
                    <a:lnTo>
                      <a:pt x="1078" y="2472"/>
                    </a:lnTo>
                    <a:lnTo>
                      <a:pt x="1075" y="2472"/>
                    </a:lnTo>
                    <a:lnTo>
                      <a:pt x="1073" y="2474"/>
                    </a:lnTo>
                    <a:lnTo>
                      <a:pt x="1070" y="2477"/>
                    </a:lnTo>
                    <a:lnTo>
                      <a:pt x="1070" y="2479"/>
                    </a:lnTo>
                    <a:lnTo>
                      <a:pt x="1070" y="2482"/>
                    </a:lnTo>
                    <a:lnTo>
                      <a:pt x="1070" y="2484"/>
                    </a:lnTo>
                    <a:lnTo>
                      <a:pt x="1073" y="2484"/>
                    </a:lnTo>
                    <a:lnTo>
                      <a:pt x="1073" y="2487"/>
                    </a:lnTo>
                    <a:lnTo>
                      <a:pt x="1075" y="2487"/>
                    </a:lnTo>
                    <a:lnTo>
                      <a:pt x="1075" y="2489"/>
                    </a:lnTo>
                    <a:lnTo>
                      <a:pt x="1078" y="2489"/>
                    </a:lnTo>
                    <a:lnTo>
                      <a:pt x="1078" y="2492"/>
                    </a:lnTo>
                    <a:lnTo>
                      <a:pt x="1080" y="2492"/>
                    </a:lnTo>
                    <a:lnTo>
                      <a:pt x="1080" y="2494"/>
                    </a:lnTo>
                    <a:lnTo>
                      <a:pt x="1083" y="2494"/>
                    </a:lnTo>
                    <a:lnTo>
                      <a:pt x="1085" y="2494"/>
                    </a:lnTo>
                    <a:lnTo>
                      <a:pt x="1085" y="2497"/>
                    </a:lnTo>
                    <a:lnTo>
                      <a:pt x="1088" y="2497"/>
                    </a:lnTo>
                    <a:lnTo>
                      <a:pt x="1090" y="2497"/>
                    </a:lnTo>
                    <a:lnTo>
                      <a:pt x="1093" y="2497"/>
                    </a:lnTo>
                    <a:lnTo>
                      <a:pt x="1095" y="2497"/>
                    </a:lnTo>
                    <a:lnTo>
                      <a:pt x="1098" y="2497"/>
                    </a:lnTo>
                    <a:lnTo>
                      <a:pt x="1100" y="2497"/>
                    </a:lnTo>
                    <a:lnTo>
                      <a:pt x="1100" y="2499"/>
                    </a:lnTo>
                    <a:lnTo>
                      <a:pt x="1103" y="2499"/>
                    </a:lnTo>
                    <a:lnTo>
                      <a:pt x="1105" y="2499"/>
                    </a:lnTo>
                    <a:lnTo>
                      <a:pt x="1108" y="2499"/>
                    </a:lnTo>
                    <a:lnTo>
                      <a:pt x="1108" y="2502"/>
                    </a:lnTo>
                    <a:lnTo>
                      <a:pt x="1110" y="2502"/>
                    </a:lnTo>
                    <a:lnTo>
                      <a:pt x="1113" y="2502"/>
                    </a:lnTo>
                    <a:lnTo>
                      <a:pt x="1113" y="2504"/>
                    </a:lnTo>
                    <a:lnTo>
                      <a:pt x="1115" y="2504"/>
                    </a:lnTo>
                    <a:lnTo>
                      <a:pt x="1115" y="2507"/>
                    </a:lnTo>
                    <a:lnTo>
                      <a:pt x="1118" y="2507"/>
                    </a:lnTo>
                    <a:lnTo>
                      <a:pt x="1120" y="2507"/>
                    </a:lnTo>
                    <a:lnTo>
                      <a:pt x="1120" y="2509"/>
                    </a:lnTo>
                    <a:lnTo>
                      <a:pt x="1122" y="2509"/>
                    </a:lnTo>
                    <a:lnTo>
                      <a:pt x="1122" y="2512"/>
                    </a:lnTo>
                    <a:lnTo>
                      <a:pt x="1122" y="2514"/>
                    </a:lnTo>
                    <a:lnTo>
                      <a:pt x="1125" y="2514"/>
                    </a:lnTo>
                    <a:lnTo>
                      <a:pt x="1125" y="2517"/>
                    </a:lnTo>
                    <a:lnTo>
                      <a:pt x="1125" y="2519"/>
                    </a:lnTo>
                    <a:lnTo>
                      <a:pt x="1127" y="2519"/>
                    </a:lnTo>
                    <a:lnTo>
                      <a:pt x="1127" y="2522"/>
                    </a:lnTo>
                    <a:lnTo>
                      <a:pt x="1130" y="2522"/>
                    </a:lnTo>
                    <a:lnTo>
                      <a:pt x="1130" y="2524"/>
                    </a:lnTo>
                    <a:lnTo>
                      <a:pt x="1132" y="2524"/>
                    </a:lnTo>
                    <a:lnTo>
                      <a:pt x="1132" y="2527"/>
                    </a:lnTo>
                    <a:lnTo>
                      <a:pt x="1135" y="2527"/>
                    </a:lnTo>
                    <a:lnTo>
                      <a:pt x="1137" y="2529"/>
                    </a:lnTo>
                    <a:lnTo>
                      <a:pt x="1140" y="2529"/>
                    </a:lnTo>
                    <a:lnTo>
                      <a:pt x="1142" y="2529"/>
                    </a:lnTo>
                    <a:lnTo>
                      <a:pt x="1142" y="2532"/>
                    </a:lnTo>
                    <a:lnTo>
                      <a:pt x="1145" y="2532"/>
                    </a:lnTo>
                    <a:lnTo>
                      <a:pt x="1147" y="2532"/>
                    </a:lnTo>
                    <a:lnTo>
                      <a:pt x="1150" y="2532"/>
                    </a:lnTo>
                    <a:lnTo>
                      <a:pt x="1152" y="2532"/>
                    </a:lnTo>
                    <a:lnTo>
                      <a:pt x="1155" y="2532"/>
                    </a:lnTo>
                    <a:lnTo>
                      <a:pt x="1157" y="2532"/>
                    </a:lnTo>
                    <a:lnTo>
                      <a:pt x="1160" y="2532"/>
                    </a:lnTo>
                    <a:lnTo>
                      <a:pt x="1160" y="2529"/>
                    </a:lnTo>
                    <a:lnTo>
                      <a:pt x="1162" y="2529"/>
                    </a:lnTo>
                    <a:lnTo>
                      <a:pt x="1165" y="2532"/>
                    </a:lnTo>
                    <a:lnTo>
                      <a:pt x="1167" y="2532"/>
                    </a:lnTo>
                    <a:lnTo>
                      <a:pt x="1170" y="2532"/>
                    </a:lnTo>
                    <a:lnTo>
                      <a:pt x="1172" y="2532"/>
                    </a:lnTo>
                    <a:lnTo>
                      <a:pt x="1175" y="2532"/>
                    </a:lnTo>
                    <a:lnTo>
                      <a:pt x="1177" y="2532"/>
                    </a:lnTo>
                    <a:lnTo>
                      <a:pt x="1177" y="2529"/>
                    </a:lnTo>
                    <a:lnTo>
                      <a:pt x="1180" y="2529"/>
                    </a:lnTo>
                    <a:lnTo>
                      <a:pt x="1182" y="2529"/>
                    </a:lnTo>
                    <a:lnTo>
                      <a:pt x="1185" y="2529"/>
                    </a:lnTo>
                    <a:lnTo>
                      <a:pt x="1187" y="2529"/>
                    </a:lnTo>
                    <a:lnTo>
                      <a:pt x="1190" y="2529"/>
                    </a:lnTo>
                    <a:lnTo>
                      <a:pt x="1192" y="2529"/>
                    </a:lnTo>
                    <a:lnTo>
                      <a:pt x="1192" y="2527"/>
                    </a:lnTo>
                    <a:lnTo>
                      <a:pt x="1195" y="2527"/>
                    </a:lnTo>
                    <a:lnTo>
                      <a:pt x="1197" y="2527"/>
                    </a:lnTo>
                    <a:lnTo>
                      <a:pt x="1197" y="2529"/>
                    </a:lnTo>
                    <a:lnTo>
                      <a:pt x="1199" y="2527"/>
                    </a:lnTo>
                    <a:lnTo>
                      <a:pt x="1202" y="2527"/>
                    </a:lnTo>
                    <a:lnTo>
                      <a:pt x="1204" y="2527"/>
                    </a:lnTo>
                    <a:lnTo>
                      <a:pt x="1207" y="2527"/>
                    </a:lnTo>
                    <a:lnTo>
                      <a:pt x="1209" y="2527"/>
                    </a:lnTo>
                    <a:lnTo>
                      <a:pt x="1212" y="2527"/>
                    </a:lnTo>
                    <a:lnTo>
                      <a:pt x="1214" y="2527"/>
                    </a:lnTo>
                    <a:lnTo>
                      <a:pt x="1214" y="2524"/>
                    </a:lnTo>
                    <a:lnTo>
                      <a:pt x="1217" y="2524"/>
                    </a:lnTo>
                    <a:lnTo>
                      <a:pt x="1219" y="2524"/>
                    </a:lnTo>
                    <a:lnTo>
                      <a:pt x="1219" y="2522"/>
                    </a:lnTo>
                    <a:lnTo>
                      <a:pt x="1222" y="2522"/>
                    </a:lnTo>
                    <a:lnTo>
                      <a:pt x="1222" y="2519"/>
                    </a:lnTo>
                    <a:lnTo>
                      <a:pt x="1222" y="2517"/>
                    </a:lnTo>
                    <a:lnTo>
                      <a:pt x="1219" y="2517"/>
                    </a:lnTo>
                    <a:lnTo>
                      <a:pt x="1219" y="2514"/>
                    </a:lnTo>
                    <a:lnTo>
                      <a:pt x="1217" y="2512"/>
                    </a:lnTo>
                    <a:lnTo>
                      <a:pt x="1217" y="2509"/>
                    </a:lnTo>
                    <a:lnTo>
                      <a:pt x="1217" y="2507"/>
                    </a:lnTo>
                    <a:lnTo>
                      <a:pt x="1219" y="2507"/>
                    </a:lnTo>
                    <a:lnTo>
                      <a:pt x="1219" y="2504"/>
                    </a:lnTo>
                    <a:lnTo>
                      <a:pt x="1222" y="2504"/>
                    </a:lnTo>
                    <a:lnTo>
                      <a:pt x="1224" y="2504"/>
                    </a:lnTo>
                    <a:lnTo>
                      <a:pt x="1227" y="2504"/>
                    </a:lnTo>
                    <a:lnTo>
                      <a:pt x="1229" y="2504"/>
                    </a:lnTo>
                    <a:lnTo>
                      <a:pt x="1229" y="2502"/>
                    </a:lnTo>
                    <a:lnTo>
                      <a:pt x="1232" y="2502"/>
                    </a:lnTo>
                    <a:lnTo>
                      <a:pt x="1232" y="2499"/>
                    </a:lnTo>
                    <a:lnTo>
                      <a:pt x="1234" y="2499"/>
                    </a:lnTo>
                    <a:lnTo>
                      <a:pt x="1237" y="2499"/>
                    </a:lnTo>
                    <a:lnTo>
                      <a:pt x="1237" y="2497"/>
                    </a:lnTo>
                    <a:lnTo>
                      <a:pt x="1239" y="2497"/>
                    </a:lnTo>
                    <a:lnTo>
                      <a:pt x="1242" y="2497"/>
                    </a:lnTo>
                    <a:lnTo>
                      <a:pt x="1244" y="2497"/>
                    </a:lnTo>
                    <a:lnTo>
                      <a:pt x="1244" y="2494"/>
                    </a:lnTo>
                    <a:lnTo>
                      <a:pt x="1247" y="2494"/>
                    </a:lnTo>
                    <a:lnTo>
                      <a:pt x="1249" y="2494"/>
                    </a:lnTo>
                    <a:lnTo>
                      <a:pt x="1252" y="2494"/>
                    </a:lnTo>
                    <a:lnTo>
                      <a:pt x="1254" y="2494"/>
                    </a:lnTo>
                    <a:lnTo>
                      <a:pt x="1254" y="2492"/>
                    </a:lnTo>
                    <a:lnTo>
                      <a:pt x="1257" y="2492"/>
                    </a:lnTo>
                    <a:lnTo>
                      <a:pt x="1259" y="2492"/>
                    </a:lnTo>
                    <a:lnTo>
                      <a:pt x="1259" y="2489"/>
                    </a:lnTo>
                    <a:lnTo>
                      <a:pt x="1262" y="2489"/>
                    </a:lnTo>
                    <a:lnTo>
                      <a:pt x="1262" y="2487"/>
                    </a:lnTo>
                    <a:lnTo>
                      <a:pt x="1264" y="2487"/>
                    </a:lnTo>
                    <a:lnTo>
                      <a:pt x="1267" y="2484"/>
                    </a:lnTo>
                    <a:lnTo>
                      <a:pt x="1269" y="2484"/>
                    </a:lnTo>
                    <a:lnTo>
                      <a:pt x="1272" y="2484"/>
                    </a:lnTo>
                    <a:lnTo>
                      <a:pt x="1272" y="2482"/>
                    </a:lnTo>
                    <a:lnTo>
                      <a:pt x="1274" y="2482"/>
                    </a:lnTo>
                    <a:lnTo>
                      <a:pt x="1277" y="2479"/>
                    </a:lnTo>
                    <a:lnTo>
                      <a:pt x="1279" y="2479"/>
                    </a:lnTo>
                    <a:lnTo>
                      <a:pt x="1279" y="2477"/>
                    </a:lnTo>
                    <a:lnTo>
                      <a:pt x="1281" y="2477"/>
                    </a:lnTo>
                    <a:lnTo>
                      <a:pt x="1284" y="2477"/>
                    </a:lnTo>
                    <a:lnTo>
                      <a:pt x="1286" y="2477"/>
                    </a:lnTo>
                    <a:lnTo>
                      <a:pt x="1289" y="2477"/>
                    </a:lnTo>
                    <a:lnTo>
                      <a:pt x="1291" y="2477"/>
                    </a:lnTo>
                    <a:lnTo>
                      <a:pt x="1294" y="2477"/>
                    </a:lnTo>
                    <a:lnTo>
                      <a:pt x="1296" y="2477"/>
                    </a:lnTo>
                    <a:lnTo>
                      <a:pt x="1299" y="2477"/>
                    </a:lnTo>
                    <a:lnTo>
                      <a:pt x="1301" y="2479"/>
                    </a:lnTo>
                    <a:lnTo>
                      <a:pt x="1304" y="2479"/>
                    </a:lnTo>
                    <a:lnTo>
                      <a:pt x="1306" y="2479"/>
                    </a:lnTo>
                    <a:lnTo>
                      <a:pt x="1309" y="2479"/>
                    </a:lnTo>
                    <a:lnTo>
                      <a:pt x="1311" y="2479"/>
                    </a:lnTo>
                    <a:lnTo>
                      <a:pt x="1314" y="2479"/>
                    </a:lnTo>
                    <a:lnTo>
                      <a:pt x="1316" y="2482"/>
                    </a:lnTo>
                    <a:lnTo>
                      <a:pt x="1319" y="2482"/>
                    </a:lnTo>
                    <a:lnTo>
                      <a:pt x="1321" y="2484"/>
                    </a:lnTo>
                    <a:lnTo>
                      <a:pt x="1324" y="2484"/>
                    </a:lnTo>
                    <a:lnTo>
                      <a:pt x="1326" y="2484"/>
                    </a:lnTo>
                    <a:lnTo>
                      <a:pt x="1329" y="2484"/>
                    </a:lnTo>
                    <a:lnTo>
                      <a:pt x="1331" y="2484"/>
                    </a:lnTo>
                    <a:lnTo>
                      <a:pt x="1334" y="2484"/>
                    </a:lnTo>
                    <a:lnTo>
                      <a:pt x="1336" y="2484"/>
                    </a:lnTo>
                    <a:lnTo>
                      <a:pt x="1339" y="2484"/>
                    </a:lnTo>
                    <a:lnTo>
                      <a:pt x="1341" y="2484"/>
                    </a:lnTo>
                    <a:lnTo>
                      <a:pt x="1344" y="2484"/>
                    </a:lnTo>
                    <a:lnTo>
                      <a:pt x="1346" y="2484"/>
                    </a:lnTo>
                    <a:lnTo>
                      <a:pt x="1349" y="2484"/>
                    </a:lnTo>
                    <a:lnTo>
                      <a:pt x="1349" y="2487"/>
                    </a:lnTo>
                    <a:lnTo>
                      <a:pt x="1351" y="2487"/>
                    </a:lnTo>
                    <a:lnTo>
                      <a:pt x="1354" y="2487"/>
                    </a:lnTo>
                    <a:lnTo>
                      <a:pt x="1356" y="2487"/>
                    </a:lnTo>
                    <a:lnTo>
                      <a:pt x="1358" y="2487"/>
                    </a:lnTo>
                    <a:lnTo>
                      <a:pt x="1361" y="2487"/>
                    </a:lnTo>
                    <a:lnTo>
                      <a:pt x="1363" y="2487"/>
                    </a:lnTo>
                    <a:lnTo>
                      <a:pt x="1366" y="2487"/>
                    </a:lnTo>
                    <a:lnTo>
                      <a:pt x="1368" y="2489"/>
                    </a:lnTo>
                    <a:lnTo>
                      <a:pt x="1371" y="2489"/>
                    </a:lnTo>
                    <a:lnTo>
                      <a:pt x="1373" y="2489"/>
                    </a:lnTo>
                    <a:lnTo>
                      <a:pt x="1376" y="2489"/>
                    </a:lnTo>
                    <a:lnTo>
                      <a:pt x="1378" y="2489"/>
                    </a:lnTo>
                    <a:lnTo>
                      <a:pt x="1381" y="2489"/>
                    </a:lnTo>
                    <a:lnTo>
                      <a:pt x="1383" y="2489"/>
                    </a:lnTo>
                    <a:lnTo>
                      <a:pt x="1386" y="2489"/>
                    </a:lnTo>
                    <a:lnTo>
                      <a:pt x="1388" y="2489"/>
                    </a:lnTo>
                    <a:lnTo>
                      <a:pt x="1391" y="2489"/>
                    </a:lnTo>
                    <a:lnTo>
                      <a:pt x="1393" y="2489"/>
                    </a:lnTo>
                    <a:lnTo>
                      <a:pt x="1396" y="2489"/>
                    </a:lnTo>
                    <a:lnTo>
                      <a:pt x="1398" y="2489"/>
                    </a:lnTo>
                    <a:lnTo>
                      <a:pt x="1401" y="2489"/>
                    </a:lnTo>
                    <a:lnTo>
                      <a:pt x="1403" y="2489"/>
                    </a:lnTo>
                    <a:lnTo>
                      <a:pt x="1406" y="2489"/>
                    </a:lnTo>
                    <a:lnTo>
                      <a:pt x="1408" y="2489"/>
                    </a:lnTo>
                    <a:lnTo>
                      <a:pt x="1411" y="2489"/>
                    </a:lnTo>
                    <a:lnTo>
                      <a:pt x="1413" y="2489"/>
                    </a:lnTo>
                    <a:lnTo>
                      <a:pt x="1411" y="2487"/>
                    </a:lnTo>
                    <a:lnTo>
                      <a:pt x="1411" y="2484"/>
                    </a:lnTo>
                    <a:lnTo>
                      <a:pt x="1411" y="2482"/>
                    </a:lnTo>
                    <a:lnTo>
                      <a:pt x="1408" y="2482"/>
                    </a:lnTo>
                    <a:lnTo>
                      <a:pt x="1408" y="2479"/>
                    </a:lnTo>
                    <a:lnTo>
                      <a:pt x="1411" y="2477"/>
                    </a:lnTo>
                    <a:lnTo>
                      <a:pt x="1411" y="2474"/>
                    </a:lnTo>
                    <a:lnTo>
                      <a:pt x="1411" y="2472"/>
                    </a:lnTo>
                    <a:lnTo>
                      <a:pt x="1413" y="2472"/>
                    </a:lnTo>
                    <a:lnTo>
                      <a:pt x="1413" y="2469"/>
                    </a:lnTo>
                    <a:lnTo>
                      <a:pt x="1413" y="2467"/>
                    </a:lnTo>
                    <a:lnTo>
                      <a:pt x="1416" y="2467"/>
                    </a:lnTo>
                    <a:lnTo>
                      <a:pt x="1416" y="2465"/>
                    </a:lnTo>
                    <a:lnTo>
                      <a:pt x="1418" y="2465"/>
                    </a:lnTo>
                    <a:lnTo>
                      <a:pt x="1418" y="2462"/>
                    </a:lnTo>
                    <a:lnTo>
                      <a:pt x="1421" y="2462"/>
                    </a:lnTo>
                    <a:lnTo>
                      <a:pt x="1421" y="2460"/>
                    </a:lnTo>
                    <a:lnTo>
                      <a:pt x="1423" y="2460"/>
                    </a:lnTo>
                    <a:lnTo>
                      <a:pt x="1423" y="2457"/>
                    </a:lnTo>
                    <a:lnTo>
                      <a:pt x="1423" y="2455"/>
                    </a:lnTo>
                    <a:lnTo>
                      <a:pt x="1426" y="2455"/>
                    </a:lnTo>
                    <a:lnTo>
                      <a:pt x="1426" y="2452"/>
                    </a:lnTo>
                    <a:lnTo>
                      <a:pt x="1428" y="2452"/>
                    </a:lnTo>
                    <a:lnTo>
                      <a:pt x="1431" y="2450"/>
                    </a:lnTo>
                    <a:lnTo>
                      <a:pt x="1431" y="2447"/>
                    </a:lnTo>
                    <a:lnTo>
                      <a:pt x="1433" y="2447"/>
                    </a:lnTo>
                    <a:lnTo>
                      <a:pt x="1433" y="2445"/>
                    </a:lnTo>
                    <a:lnTo>
                      <a:pt x="1435" y="2445"/>
                    </a:lnTo>
                    <a:lnTo>
                      <a:pt x="1438" y="2445"/>
                    </a:lnTo>
                    <a:lnTo>
                      <a:pt x="1438" y="2442"/>
                    </a:lnTo>
                    <a:lnTo>
                      <a:pt x="1440" y="2442"/>
                    </a:lnTo>
                    <a:lnTo>
                      <a:pt x="1443" y="2442"/>
                    </a:lnTo>
                    <a:lnTo>
                      <a:pt x="1445" y="2440"/>
                    </a:lnTo>
                    <a:lnTo>
                      <a:pt x="1448" y="2440"/>
                    </a:lnTo>
                    <a:lnTo>
                      <a:pt x="1448" y="2437"/>
                    </a:lnTo>
                    <a:lnTo>
                      <a:pt x="1450" y="2437"/>
                    </a:lnTo>
                    <a:lnTo>
                      <a:pt x="1453" y="2435"/>
                    </a:lnTo>
                    <a:lnTo>
                      <a:pt x="1455" y="2432"/>
                    </a:lnTo>
                    <a:lnTo>
                      <a:pt x="1455" y="2430"/>
                    </a:lnTo>
                    <a:lnTo>
                      <a:pt x="1458" y="2430"/>
                    </a:lnTo>
                    <a:lnTo>
                      <a:pt x="1458" y="2427"/>
                    </a:lnTo>
                    <a:lnTo>
                      <a:pt x="1458" y="2425"/>
                    </a:lnTo>
                    <a:lnTo>
                      <a:pt x="1458" y="2422"/>
                    </a:lnTo>
                    <a:lnTo>
                      <a:pt x="1458" y="2420"/>
                    </a:lnTo>
                    <a:lnTo>
                      <a:pt x="1455" y="2420"/>
                    </a:lnTo>
                    <a:lnTo>
                      <a:pt x="1455" y="2417"/>
                    </a:lnTo>
                    <a:lnTo>
                      <a:pt x="1455" y="2415"/>
                    </a:lnTo>
                    <a:lnTo>
                      <a:pt x="1453" y="2415"/>
                    </a:lnTo>
                    <a:lnTo>
                      <a:pt x="1453" y="2412"/>
                    </a:lnTo>
                    <a:lnTo>
                      <a:pt x="1453" y="2410"/>
                    </a:lnTo>
                    <a:lnTo>
                      <a:pt x="1453" y="2407"/>
                    </a:lnTo>
                    <a:lnTo>
                      <a:pt x="1455" y="2407"/>
                    </a:lnTo>
                    <a:lnTo>
                      <a:pt x="1455" y="2405"/>
                    </a:lnTo>
                    <a:lnTo>
                      <a:pt x="1458" y="2402"/>
                    </a:lnTo>
                    <a:lnTo>
                      <a:pt x="1458" y="2400"/>
                    </a:lnTo>
                    <a:lnTo>
                      <a:pt x="1458" y="2397"/>
                    </a:lnTo>
                    <a:lnTo>
                      <a:pt x="1455" y="2397"/>
                    </a:lnTo>
                    <a:lnTo>
                      <a:pt x="1455" y="2395"/>
                    </a:lnTo>
                    <a:lnTo>
                      <a:pt x="1455" y="2392"/>
                    </a:lnTo>
                    <a:lnTo>
                      <a:pt x="1455" y="2390"/>
                    </a:lnTo>
                    <a:lnTo>
                      <a:pt x="1453" y="2390"/>
                    </a:lnTo>
                    <a:lnTo>
                      <a:pt x="1450" y="2390"/>
                    </a:lnTo>
                    <a:lnTo>
                      <a:pt x="1450" y="2387"/>
                    </a:lnTo>
                    <a:lnTo>
                      <a:pt x="1448" y="2387"/>
                    </a:lnTo>
                    <a:lnTo>
                      <a:pt x="1445" y="2387"/>
                    </a:lnTo>
                    <a:lnTo>
                      <a:pt x="1443" y="2387"/>
                    </a:lnTo>
                    <a:lnTo>
                      <a:pt x="1443" y="2385"/>
                    </a:lnTo>
                    <a:lnTo>
                      <a:pt x="1440" y="2385"/>
                    </a:lnTo>
                    <a:lnTo>
                      <a:pt x="1438" y="2385"/>
                    </a:lnTo>
                    <a:lnTo>
                      <a:pt x="1435" y="2385"/>
                    </a:lnTo>
                    <a:lnTo>
                      <a:pt x="1435" y="2383"/>
                    </a:lnTo>
                    <a:lnTo>
                      <a:pt x="1433" y="2383"/>
                    </a:lnTo>
                    <a:lnTo>
                      <a:pt x="1433" y="2380"/>
                    </a:lnTo>
                    <a:lnTo>
                      <a:pt x="1431" y="2380"/>
                    </a:lnTo>
                    <a:lnTo>
                      <a:pt x="1431" y="2378"/>
                    </a:lnTo>
                    <a:lnTo>
                      <a:pt x="1433" y="2378"/>
                    </a:lnTo>
                    <a:lnTo>
                      <a:pt x="1433" y="2375"/>
                    </a:lnTo>
                    <a:lnTo>
                      <a:pt x="1435" y="2375"/>
                    </a:lnTo>
                    <a:lnTo>
                      <a:pt x="1435" y="2373"/>
                    </a:lnTo>
                    <a:lnTo>
                      <a:pt x="1435" y="2370"/>
                    </a:lnTo>
                    <a:lnTo>
                      <a:pt x="1438" y="2368"/>
                    </a:lnTo>
                    <a:lnTo>
                      <a:pt x="1438" y="2365"/>
                    </a:lnTo>
                    <a:lnTo>
                      <a:pt x="1438" y="2363"/>
                    </a:lnTo>
                    <a:lnTo>
                      <a:pt x="1438" y="2360"/>
                    </a:lnTo>
                    <a:lnTo>
                      <a:pt x="1435" y="2358"/>
                    </a:lnTo>
                    <a:lnTo>
                      <a:pt x="1438" y="2358"/>
                    </a:lnTo>
                    <a:lnTo>
                      <a:pt x="1438" y="2355"/>
                    </a:lnTo>
                    <a:lnTo>
                      <a:pt x="1438" y="2353"/>
                    </a:lnTo>
                    <a:lnTo>
                      <a:pt x="1438" y="2350"/>
                    </a:lnTo>
                    <a:lnTo>
                      <a:pt x="1440" y="2350"/>
                    </a:lnTo>
                    <a:lnTo>
                      <a:pt x="1440" y="2348"/>
                    </a:lnTo>
                    <a:lnTo>
                      <a:pt x="1440" y="2345"/>
                    </a:lnTo>
                    <a:lnTo>
                      <a:pt x="1438" y="2345"/>
                    </a:lnTo>
                    <a:lnTo>
                      <a:pt x="1435" y="2345"/>
                    </a:lnTo>
                    <a:lnTo>
                      <a:pt x="1435" y="2348"/>
                    </a:lnTo>
                    <a:lnTo>
                      <a:pt x="1433" y="2348"/>
                    </a:lnTo>
                    <a:lnTo>
                      <a:pt x="1431" y="2348"/>
                    </a:lnTo>
                    <a:lnTo>
                      <a:pt x="1428" y="2348"/>
                    </a:lnTo>
                    <a:lnTo>
                      <a:pt x="1428" y="2345"/>
                    </a:lnTo>
                    <a:lnTo>
                      <a:pt x="1426" y="2345"/>
                    </a:lnTo>
                    <a:lnTo>
                      <a:pt x="1423" y="2345"/>
                    </a:lnTo>
                    <a:lnTo>
                      <a:pt x="1421" y="2345"/>
                    </a:lnTo>
                    <a:lnTo>
                      <a:pt x="1418" y="2345"/>
                    </a:lnTo>
                    <a:lnTo>
                      <a:pt x="1416" y="2343"/>
                    </a:lnTo>
                    <a:lnTo>
                      <a:pt x="1413" y="2343"/>
                    </a:lnTo>
                    <a:lnTo>
                      <a:pt x="1411" y="2343"/>
                    </a:lnTo>
                    <a:lnTo>
                      <a:pt x="1411" y="2340"/>
                    </a:lnTo>
                    <a:lnTo>
                      <a:pt x="1408" y="2340"/>
                    </a:lnTo>
                    <a:lnTo>
                      <a:pt x="1406" y="2340"/>
                    </a:lnTo>
                    <a:lnTo>
                      <a:pt x="1406" y="2338"/>
                    </a:lnTo>
                    <a:lnTo>
                      <a:pt x="1403" y="2338"/>
                    </a:lnTo>
                    <a:lnTo>
                      <a:pt x="1403" y="2335"/>
                    </a:lnTo>
                    <a:lnTo>
                      <a:pt x="1401" y="2335"/>
                    </a:lnTo>
                    <a:lnTo>
                      <a:pt x="1401" y="2333"/>
                    </a:lnTo>
                    <a:lnTo>
                      <a:pt x="1401" y="2330"/>
                    </a:lnTo>
                    <a:lnTo>
                      <a:pt x="1398" y="2330"/>
                    </a:lnTo>
                    <a:lnTo>
                      <a:pt x="1398" y="2328"/>
                    </a:lnTo>
                    <a:lnTo>
                      <a:pt x="1398" y="2325"/>
                    </a:lnTo>
                    <a:lnTo>
                      <a:pt x="1396" y="2325"/>
                    </a:lnTo>
                    <a:lnTo>
                      <a:pt x="1396" y="2323"/>
                    </a:lnTo>
                    <a:lnTo>
                      <a:pt x="1398" y="2323"/>
                    </a:lnTo>
                    <a:lnTo>
                      <a:pt x="1398" y="2320"/>
                    </a:lnTo>
                    <a:lnTo>
                      <a:pt x="1398" y="2318"/>
                    </a:lnTo>
                    <a:lnTo>
                      <a:pt x="1398" y="2315"/>
                    </a:lnTo>
                    <a:lnTo>
                      <a:pt x="1398" y="2313"/>
                    </a:lnTo>
                    <a:lnTo>
                      <a:pt x="1396" y="2313"/>
                    </a:lnTo>
                    <a:lnTo>
                      <a:pt x="1396" y="2310"/>
                    </a:lnTo>
                    <a:lnTo>
                      <a:pt x="1393" y="2310"/>
                    </a:lnTo>
                    <a:lnTo>
                      <a:pt x="1391" y="2310"/>
                    </a:lnTo>
                    <a:lnTo>
                      <a:pt x="1391" y="2308"/>
                    </a:lnTo>
                    <a:lnTo>
                      <a:pt x="1388" y="2308"/>
                    </a:lnTo>
                    <a:lnTo>
                      <a:pt x="1386" y="2308"/>
                    </a:lnTo>
                    <a:lnTo>
                      <a:pt x="1386" y="2306"/>
                    </a:lnTo>
                    <a:lnTo>
                      <a:pt x="1383" y="2306"/>
                    </a:lnTo>
                    <a:lnTo>
                      <a:pt x="1381" y="2306"/>
                    </a:lnTo>
                    <a:lnTo>
                      <a:pt x="1381" y="2303"/>
                    </a:lnTo>
                    <a:lnTo>
                      <a:pt x="1378" y="2303"/>
                    </a:lnTo>
                    <a:lnTo>
                      <a:pt x="1378" y="2301"/>
                    </a:lnTo>
                    <a:lnTo>
                      <a:pt x="1376" y="2301"/>
                    </a:lnTo>
                    <a:lnTo>
                      <a:pt x="1376" y="2298"/>
                    </a:lnTo>
                    <a:lnTo>
                      <a:pt x="1373" y="2298"/>
                    </a:lnTo>
                    <a:lnTo>
                      <a:pt x="1373" y="2296"/>
                    </a:lnTo>
                    <a:lnTo>
                      <a:pt x="1371" y="2296"/>
                    </a:lnTo>
                    <a:lnTo>
                      <a:pt x="1371" y="2293"/>
                    </a:lnTo>
                    <a:lnTo>
                      <a:pt x="1368" y="2293"/>
                    </a:lnTo>
                    <a:lnTo>
                      <a:pt x="1368" y="2291"/>
                    </a:lnTo>
                    <a:lnTo>
                      <a:pt x="1368" y="2288"/>
                    </a:lnTo>
                    <a:lnTo>
                      <a:pt x="1368" y="2286"/>
                    </a:lnTo>
                    <a:lnTo>
                      <a:pt x="1368" y="2283"/>
                    </a:lnTo>
                    <a:lnTo>
                      <a:pt x="1371" y="2283"/>
                    </a:lnTo>
                    <a:lnTo>
                      <a:pt x="1371" y="2281"/>
                    </a:lnTo>
                    <a:lnTo>
                      <a:pt x="1371" y="2278"/>
                    </a:lnTo>
                    <a:lnTo>
                      <a:pt x="1371" y="2276"/>
                    </a:lnTo>
                    <a:lnTo>
                      <a:pt x="1368" y="2273"/>
                    </a:lnTo>
                    <a:lnTo>
                      <a:pt x="1368" y="2271"/>
                    </a:lnTo>
                    <a:lnTo>
                      <a:pt x="1366" y="2271"/>
                    </a:lnTo>
                    <a:lnTo>
                      <a:pt x="1366" y="2268"/>
                    </a:lnTo>
                    <a:lnTo>
                      <a:pt x="1363" y="2268"/>
                    </a:lnTo>
                    <a:lnTo>
                      <a:pt x="1363" y="2266"/>
                    </a:lnTo>
                    <a:lnTo>
                      <a:pt x="1363" y="2263"/>
                    </a:lnTo>
                    <a:lnTo>
                      <a:pt x="1361" y="2263"/>
                    </a:lnTo>
                    <a:lnTo>
                      <a:pt x="1361" y="2261"/>
                    </a:lnTo>
                    <a:lnTo>
                      <a:pt x="1358" y="2261"/>
                    </a:lnTo>
                    <a:lnTo>
                      <a:pt x="1358" y="2258"/>
                    </a:lnTo>
                    <a:lnTo>
                      <a:pt x="1356" y="2258"/>
                    </a:lnTo>
                    <a:lnTo>
                      <a:pt x="1356" y="2256"/>
                    </a:lnTo>
                    <a:lnTo>
                      <a:pt x="1358" y="2256"/>
                    </a:lnTo>
                    <a:lnTo>
                      <a:pt x="1361" y="2256"/>
                    </a:lnTo>
                    <a:lnTo>
                      <a:pt x="1361" y="2253"/>
                    </a:lnTo>
                    <a:lnTo>
                      <a:pt x="1363" y="2253"/>
                    </a:lnTo>
                    <a:lnTo>
                      <a:pt x="1366" y="2251"/>
                    </a:lnTo>
                    <a:lnTo>
                      <a:pt x="1368" y="2251"/>
                    </a:lnTo>
                    <a:lnTo>
                      <a:pt x="1371" y="2251"/>
                    </a:lnTo>
                    <a:lnTo>
                      <a:pt x="1371" y="2248"/>
                    </a:lnTo>
                    <a:lnTo>
                      <a:pt x="1373" y="2248"/>
                    </a:lnTo>
                    <a:lnTo>
                      <a:pt x="1373" y="2246"/>
                    </a:lnTo>
                    <a:lnTo>
                      <a:pt x="1376" y="2246"/>
                    </a:lnTo>
                    <a:lnTo>
                      <a:pt x="1376" y="2243"/>
                    </a:lnTo>
                    <a:lnTo>
                      <a:pt x="1376" y="2241"/>
                    </a:lnTo>
                    <a:lnTo>
                      <a:pt x="1378" y="2241"/>
                    </a:lnTo>
                    <a:lnTo>
                      <a:pt x="1378" y="2238"/>
                    </a:lnTo>
                    <a:lnTo>
                      <a:pt x="1378" y="2236"/>
                    </a:lnTo>
                    <a:lnTo>
                      <a:pt x="1381" y="2236"/>
                    </a:lnTo>
                    <a:lnTo>
                      <a:pt x="1381" y="2233"/>
                    </a:lnTo>
                    <a:lnTo>
                      <a:pt x="1381" y="2231"/>
                    </a:lnTo>
                    <a:lnTo>
                      <a:pt x="1383" y="2231"/>
                    </a:lnTo>
                    <a:lnTo>
                      <a:pt x="1383" y="2229"/>
                    </a:lnTo>
                    <a:lnTo>
                      <a:pt x="1383" y="2226"/>
                    </a:lnTo>
                    <a:lnTo>
                      <a:pt x="1383" y="2224"/>
                    </a:lnTo>
                    <a:lnTo>
                      <a:pt x="1386" y="2224"/>
                    </a:lnTo>
                    <a:lnTo>
                      <a:pt x="1386" y="2221"/>
                    </a:lnTo>
                    <a:lnTo>
                      <a:pt x="1386" y="2219"/>
                    </a:lnTo>
                    <a:lnTo>
                      <a:pt x="1388" y="2219"/>
                    </a:lnTo>
                    <a:lnTo>
                      <a:pt x="1388" y="2216"/>
                    </a:lnTo>
                    <a:lnTo>
                      <a:pt x="1391" y="2214"/>
                    </a:lnTo>
                    <a:lnTo>
                      <a:pt x="1391" y="2211"/>
                    </a:lnTo>
                    <a:lnTo>
                      <a:pt x="1391" y="2209"/>
                    </a:lnTo>
                    <a:lnTo>
                      <a:pt x="1393" y="2209"/>
                    </a:lnTo>
                    <a:lnTo>
                      <a:pt x="1393" y="2206"/>
                    </a:lnTo>
                    <a:lnTo>
                      <a:pt x="1393" y="2204"/>
                    </a:lnTo>
                    <a:lnTo>
                      <a:pt x="1391" y="2204"/>
                    </a:lnTo>
                    <a:lnTo>
                      <a:pt x="1391" y="2201"/>
                    </a:lnTo>
                    <a:lnTo>
                      <a:pt x="1391" y="2199"/>
                    </a:lnTo>
                    <a:lnTo>
                      <a:pt x="1391" y="2196"/>
                    </a:lnTo>
                    <a:lnTo>
                      <a:pt x="1391" y="2194"/>
                    </a:lnTo>
                    <a:lnTo>
                      <a:pt x="1388" y="2194"/>
                    </a:lnTo>
                    <a:lnTo>
                      <a:pt x="1388" y="2191"/>
                    </a:lnTo>
                    <a:lnTo>
                      <a:pt x="1388" y="2189"/>
                    </a:lnTo>
                    <a:lnTo>
                      <a:pt x="1388" y="2186"/>
                    </a:lnTo>
                    <a:lnTo>
                      <a:pt x="1388" y="2184"/>
                    </a:lnTo>
                    <a:lnTo>
                      <a:pt x="1391" y="2184"/>
                    </a:lnTo>
                    <a:lnTo>
                      <a:pt x="1391" y="2181"/>
                    </a:lnTo>
                    <a:lnTo>
                      <a:pt x="1391" y="2179"/>
                    </a:lnTo>
                    <a:lnTo>
                      <a:pt x="1391" y="2176"/>
                    </a:lnTo>
                    <a:lnTo>
                      <a:pt x="1393" y="2176"/>
                    </a:lnTo>
                    <a:lnTo>
                      <a:pt x="1393" y="2174"/>
                    </a:lnTo>
                    <a:lnTo>
                      <a:pt x="1393" y="2171"/>
                    </a:lnTo>
                    <a:lnTo>
                      <a:pt x="1396" y="2171"/>
                    </a:lnTo>
                    <a:lnTo>
                      <a:pt x="1396" y="2169"/>
                    </a:lnTo>
                    <a:lnTo>
                      <a:pt x="1396" y="2166"/>
                    </a:lnTo>
                    <a:lnTo>
                      <a:pt x="1398" y="2166"/>
                    </a:lnTo>
                    <a:lnTo>
                      <a:pt x="1398" y="2164"/>
                    </a:lnTo>
                    <a:lnTo>
                      <a:pt x="1401" y="2164"/>
                    </a:lnTo>
                    <a:lnTo>
                      <a:pt x="1401" y="2161"/>
                    </a:lnTo>
                    <a:lnTo>
                      <a:pt x="1403" y="2161"/>
                    </a:lnTo>
                    <a:lnTo>
                      <a:pt x="1406" y="2161"/>
                    </a:lnTo>
                    <a:lnTo>
                      <a:pt x="1406" y="2159"/>
                    </a:lnTo>
                    <a:lnTo>
                      <a:pt x="1408" y="2159"/>
                    </a:lnTo>
                    <a:lnTo>
                      <a:pt x="1411" y="2159"/>
                    </a:lnTo>
                    <a:lnTo>
                      <a:pt x="1411" y="2156"/>
                    </a:lnTo>
                    <a:lnTo>
                      <a:pt x="1413" y="2156"/>
                    </a:lnTo>
                    <a:lnTo>
                      <a:pt x="1416" y="2154"/>
                    </a:lnTo>
                    <a:lnTo>
                      <a:pt x="1433" y="2151"/>
                    </a:lnTo>
                    <a:lnTo>
                      <a:pt x="1440" y="2154"/>
                    </a:lnTo>
                    <a:lnTo>
                      <a:pt x="1443" y="2151"/>
                    </a:lnTo>
                    <a:lnTo>
                      <a:pt x="1445" y="2151"/>
                    </a:lnTo>
                    <a:lnTo>
                      <a:pt x="1450" y="2151"/>
                    </a:lnTo>
                    <a:lnTo>
                      <a:pt x="1450" y="2149"/>
                    </a:lnTo>
                    <a:lnTo>
                      <a:pt x="1458" y="2147"/>
                    </a:lnTo>
                    <a:lnTo>
                      <a:pt x="1460" y="2147"/>
                    </a:lnTo>
                    <a:lnTo>
                      <a:pt x="1483" y="2127"/>
                    </a:lnTo>
                    <a:lnTo>
                      <a:pt x="1508" y="2114"/>
                    </a:lnTo>
                    <a:lnTo>
                      <a:pt x="1515" y="2112"/>
                    </a:lnTo>
                    <a:lnTo>
                      <a:pt x="1530" y="2109"/>
                    </a:lnTo>
                    <a:lnTo>
                      <a:pt x="1545" y="2112"/>
                    </a:lnTo>
                    <a:lnTo>
                      <a:pt x="1550" y="2112"/>
                    </a:lnTo>
                    <a:lnTo>
                      <a:pt x="1552" y="2109"/>
                    </a:lnTo>
                    <a:lnTo>
                      <a:pt x="1555" y="2109"/>
                    </a:lnTo>
                    <a:lnTo>
                      <a:pt x="1557" y="2109"/>
                    </a:lnTo>
                    <a:lnTo>
                      <a:pt x="1560" y="2109"/>
                    </a:lnTo>
                    <a:lnTo>
                      <a:pt x="1565" y="2112"/>
                    </a:lnTo>
                    <a:lnTo>
                      <a:pt x="1570" y="2112"/>
                    </a:lnTo>
                    <a:lnTo>
                      <a:pt x="1575" y="2112"/>
                    </a:lnTo>
                    <a:lnTo>
                      <a:pt x="1577" y="2112"/>
                    </a:lnTo>
                    <a:lnTo>
                      <a:pt x="1580" y="2112"/>
                    </a:lnTo>
                    <a:lnTo>
                      <a:pt x="1582" y="2112"/>
                    </a:lnTo>
                    <a:lnTo>
                      <a:pt x="1585" y="2112"/>
                    </a:lnTo>
                    <a:lnTo>
                      <a:pt x="1587" y="2112"/>
                    </a:lnTo>
                    <a:lnTo>
                      <a:pt x="1587" y="2114"/>
                    </a:lnTo>
                    <a:lnTo>
                      <a:pt x="1592" y="2114"/>
                    </a:lnTo>
                    <a:lnTo>
                      <a:pt x="1594" y="2117"/>
                    </a:lnTo>
                    <a:lnTo>
                      <a:pt x="1597" y="2119"/>
                    </a:lnTo>
                    <a:lnTo>
                      <a:pt x="1599" y="2119"/>
                    </a:lnTo>
                    <a:lnTo>
                      <a:pt x="1599" y="2122"/>
                    </a:lnTo>
                    <a:lnTo>
                      <a:pt x="1604" y="2124"/>
                    </a:lnTo>
                    <a:lnTo>
                      <a:pt x="1607" y="2127"/>
                    </a:lnTo>
                    <a:lnTo>
                      <a:pt x="1612" y="2127"/>
                    </a:lnTo>
                    <a:lnTo>
                      <a:pt x="1619" y="2127"/>
                    </a:lnTo>
                    <a:lnTo>
                      <a:pt x="1622" y="2127"/>
                    </a:lnTo>
                    <a:lnTo>
                      <a:pt x="1624" y="2124"/>
                    </a:lnTo>
                    <a:lnTo>
                      <a:pt x="1627" y="2122"/>
                    </a:lnTo>
                    <a:lnTo>
                      <a:pt x="1629" y="2122"/>
                    </a:lnTo>
                    <a:lnTo>
                      <a:pt x="1632" y="2117"/>
                    </a:lnTo>
                    <a:lnTo>
                      <a:pt x="1634" y="2102"/>
                    </a:lnTo>
                    <a:lnTo>
                      <a:pt x="1634" y="2097"/>
                    </a:lnTo>
                    <a:lnTo>
                      <a:pt x="1634" y="2092"/>
                    </a:lnTo>
                    <a:lnTo>
                      <a:pt x="1637" y="2089"/>
                    </a:lnTo>
                    <a:lnTo>
                      <a:pt x="1637" y="2084"/>
                    </a:lnTo>
                    <a:lnTo>
                      <a:pt x="1637" y="2079"/>
                    </a:lnTo>
                    <a:lnTo>
                      <a:pt x="1637" y="2074"/>
                    </a:lnTo>
                    <a:lnTo>
                      <a:pt x="1632" y="2070"/>
                    </a:lnTo>
                    <a:lnTo>
                      <a:pt x="1632" y="2065"/>
                    </a:lnTo>
                    <a:lnTo>
                      <a:pt x="1632" y="2060"/>
                    </a:lnTo>
                    <a:lnTo>
                      <a:pt x="1629" y="2055"/>
                    </a:lnTo>
                    <a:lnTo>
                      <a:pt x="1627" y="2050"/>
                    </a:lnTo>
                    <a:lnTo>
                      <a:pt x="1627" y="2047"/>
                    </a:lnTo>
                    <a:lnTo>
                      <a:pt x="1622" y="2045"/>
                    </a:lnTo>
                    <a:lnTo>
                      <a:pt x="1619" y="2040"/>
                    </a:lnTo>
                    <a:lnTo>
                      <a:pt x="1619" y="2035"/>
                    </a:lnTo>
                    <a:lnTo>
                      <a:pt x="1619" y="2032"/>
                    </a:lnTo>
                    <a:lnTo>
                      <a:pt x="1622" y="2030"/>
                    </a:lnTo>
                    <a:lnTo>
                      <a:pt x="1624" y="2032"/>
                    </a:lnTo>
                    <a:lnTo>
                      <a:pt x="1634" y="2035"/>
                    </a:lnTo>
                    <a:lnTo>
                      <a:pt x="1637" y="2035"/>
                    </a:lnTo>
                    <a:lnTo>
                      <a:pt x="1652" y="2037"/>
                    </a:lnTo>
                    <a:lnTo>
                      <a:pt x="1657" y="2037"/>
                    </a:lnTo>
                    <a:lnTo>
                      <a:pt x="1659" y="2037"/>
                    </a:lnTo>
                    <a:lnTo>
                      <a:pt x="1664" y="2037"/>
                    </a:lnTo>
                    <a:lnTo>
                      <a:pt x="1669" y="2040"/>
                    </a:lnTo>
                    <a:lnTo>
                      <a:pt x="1672" y="2040"/>
                    </a:lnTo>
                    <a:lnTo>
                      <a:pt x="1672" y="2042"/>
                    </a:lnTo>
                    <a:lnTo>
                      <a:pt x="1669" y="2045"/>
                    </a:lnTo>
                    <a:lnTo>
                      <a:pt x="1669" y="2047"/>
                    </a:lnTo>
                    <a:lnTo>
                      <a:pt x="1669" y="2050"/>
                    </a:lnTo>
                    <a:lnTo>
                      <a:pt x="1667" y="2050"/>
                    </a:lnTo>
                    <a:lnTo>
                      <a:pt x="1667" y="2052"/>
                    </a:lnTo>
                    <a:lnTo>
                      <a:pt x="1667" y="2055"/>
                    </a:lnTo>
                    <a:lnTo>
                      <a:pt x="1664" y="2057"/>
                    </a:lnTo>
                    <a:lnTo>
                      <a:pt x="1667" y="2057"/>
                    </a:lnTo>
                    <a:lnTo>
                      <a:pt x="1667" y="2060"/>
                    </a:lnTo>
                    <a:lnTo>
                      <a:pt x="1669" y="2060"/>
                    </a:lnTo>
                    <a:lnTo>
                      <a:pt x="1669" y="2062"/>
                    </a:lnTo>
                    <a:lnTo>
                      <a:pt x="1672" y="2062"/>
                    </a:lnTo>
                    <a:lnTo>
                      <a:pt x="1674" y="2062"/>
                    </a:lnTo>
                    <a:lnTo>
                      <a:pt x="1674" y="2065"/>
                    </a:lnTo>
                    <a:lnTo>
                      <a:pt x="1676" y="2065"/>
                    </a:lnTo>
                    <a:lnTo>
                      <a:pt x="1679" y="2065"/>
                    </a:lnTo>
                    <a:lnTo>
                      <a:pt x="1681" y="2065"/>
                    </a:lnTo>
                    <a:lnTo>
                      <a:pt x="1684" y="2065"/>
                    </a:lnTo>
                    <a:lnTo>
                      <a:pt x="1686" y="2065"/>
                    </a:lnTo>
                    <a:lnTo>
                      <a:pt x="1686" y="2062"/>
                    </a:lnTo>
                    <a:lnTo>
                      <a:pt x="1689" y="2062"/>
                    </a:lnTo>
                    <a:lnTo>
                      <a:pt x="1689" y="2065"/>
                    </a:lnTo>
                    <a:lnTo>
                      <a:pt x="1689" y="2067"/>
                    </a:lnTo>
                    <a:lnTo>
                      <a:pt x="1689" y="2070"/>
                    </a:lnTo>
                    <a:lnTo>
                      <a:pt x="1691" y="2070"/>
                    </a:lnTo>
                    <a:lnTo>
                      <a:pt x="1691" y="2072"/>
                    </a:lnTo>
                    <a:lnTo>
                      <a:pt x="1694" y="2072"/>
                    </a:lnTo>
                    <a:lnTo>
                      <a:pt x="1694" y="2074"/>
                    </a:lnTo>
                    <a:lnTo>
                      <a:pt x="1694" y="2077"/>
                    </a:lnTo>
                    <a:lnTo>
                      <a:pt x="1691" y="2077"/>
                    </a:lnTo>
                    <a:lnTo>
                      <a:pt x="1691" y="2079"/>
                    </a:lnTo>
                    <a:lnTo>
                      <a:pt x="1691" y="2082"/>
                    </a:lnTo>
                    <a:lnTo>
                      <a:pt x="1689" y="2082"/>
                    </a:lnTo>
                    <a:lnTo>
                      <a:pt x="1689" y="2084"/>
                    </a:lnTo>
                    <a:lnTo>
                      <a:pt x="1689" y="2087"/>
                    </a:lnTo>
                    <a:lnTo>
                      <a:pt x="1686" y="2087"/>
                    </a:lnTo>
                    <a:lnTo>
                      <a:pt x="1684" y="2087"/>
                    </a:lnTo>
                    <a:lnTo>
                      <a:pt x="1684" y="2084"/>
                    </a:lnTo>
                    <a:lnTo>
                      <a:pt x="1681" y="2087"/>
                    </a:lnTo>
                    <a:lnTo>
                      <a:pt x="1679" y="2087"/>
                    </a:lnTo>
                    <a:lnTo>
                      <a:pt x="1676" y="2087"/>
                    </a:lnTo>
                    <a:lnTo>
                      <a:pt x="1676" y="2089"/>
                    </a:lnTo>
                    <a:lnTo>
                      <a:pt x="1674" y="2089"/>
                    </a:lnTo>
                    <a:lnTo>
                      <a:pt x="1674" y="2092"/>
                    </a:lnTo>
                    <a:lnTo>
                      <a:pt x="1672" y="2092"/>
                    </a:lnTo>
                    <a:lnTo>
                      <a:pt x="1674" y="2094"/>
                    </a:lnTo>
                    <a:lnTo>
                      <a:pt x="1674" y="2097"/>
                    </a:lnTo>
                    <a:lnTo>
                      <a:pt x="1674" y="2099"/>
                    </a:lnTo>
                    <a:lnTo>
                      <a:pt x="1674" y="2102"/>
                    </a:lnTo>
                    <a:lnTo>
                      <a:pt x="1674" y="2104"/>
                    </a:lnTo>
                    <a:lnTo>
                      <a:pt x="1674" y="2107"/>
                    </a:lnTo>
                    <a:lnTo>
                      <a:pt x="1674" y="2109"/>
                    </a:lnTo>
                    <a:lnTo>
                      <a:pt x="1674" y="2112"/>
                    </a:lnTo>
                    <a:lnTo>
                      <a:pt x="1676" y="2114"/>
                    </a:lnTo>
                    <a:lnTo>
                      <a:pt x="1676" y="2117"/>
                    </a:lnTo>
                    <a:lnTo>
                      <a:pt x="1674" y="2119"/>
                    </a:lnTo>
                    <a:lnTo>
                      <a:pt x="1676" y="2119"/>
                    </a:lnTo>
                    <a:lnTo>
                      <a:pt x="1676" y="2122"/>
                    </a:lnTo>
                    <a:lnTo>
                      <a:pt x="1676" y="2124"/>
                    </a:lnTo>
                    <a:lnTo>
                      <a:pt x="1676" y="2127"/>
                    </a:lnTo>
                    <a:lnTo>
                      <a:pt x="1674" y="2129"/>
                    </a:lnTo>
                    <a:lnTo>
                      <a:pt x="1674" y="2132"/>
                    </a:lnTo>
                    <a:lnTo>
                      <a:pt x="1674" y="2134"/>
                    </a:lnTo>
                    <a:lnTo>
                      <a:pt x="1672" y="2137"/>
                    </a:lnTo>
                    <a:lnTo>
                      <a:pt x="1672" y="2139"/>
                    </a:lnTo>
                    <a:lnTo>
                      <a:pt x="1674" y="2139"/>
                    </a:lnTo>
                    <a:lnTo>
                      <a:pt x="1674" y="2142"/>
                    </a:lnTo>
                    <a:lnTo>
                      <a:pt x="1672" y="2142"/>
                    </a:lnTo>
                    <a:lnTo>
                      <a:pt x="1672" y="2144"/>
                    </a:lnTo>
                    <a:lnTo>
                      <a:pt x="1672" y="2147"/>
                    </a:lnTo>
                    <a:lnTo>
                      <a:pt x="1674" y="2147"/>
                    </a:lnTo>
                    <a:lnTo>
                      <a:pt x="1674" y="2149"/>
                    </a:lnTo>
                    <a:lnTo>
                      <a:pt x="1674" y="2151"/>
                    </a:lnTo>
                    <a:lnTo>
                      <a:pt x="1676" y="2151"/>
                    </a:lnTo>
                    <a:lnTo>
                      <a:pt x="1676" y="2154"/>
                    </a:lnTo>
                    <a:lnTo>
                      <a:pt x="1676" y="2156"/>
                    </a:lnTo>
                    <a:lnTo>
                      <a:pt x="1679" y="2156"/>
                    </a:lnTo>
                    <a:lnTo>
                      <a:pt x="1679" y="2159"/>
                    </a:lnTo>
                    <a:lnTo>
                      <a:pt x="1679" y="2161"/>
                    </a:lnTo>
                    <a:lnTo>
                      <a:pt x="1676" y="2164"/>
                    </a:lnTo>
                    <a:lnTo>
                      <a:pt x="1679" y="2164"/>
                    </a:lnTo>
                    <a:lnTo>
                      <a:pt x="1679" y="2166"/>
                    </a:lnTo>
                    <a:lnTo>
                      <a:pt x="1679" y="2169"/>
                    </a:lnTo>
                    <a:lnTo>
                      <a:pt x="1679" y="2171"/>
                    </a:lnTo>
                    <a:lnTo>
                      <a:pt x="1681" y="2171"/>
                    </a:lnTo>
                    <a:lnTo>
                      <a:pt x="1681" y="2174"/>
                    </a:lnTo>
                    <a:lnTo>
                      <a:pt x="1681" y="2176"/>
                    </a:lnTo>
                    <a:lnTo>
                      <a:pt x="1684" y="2176"/>
                    </a:lnTo>
                    <a:lnTo>
                      <a:pt x="1684" y="2179"/>
                    </a:lnTo>
                    <a:lnTo>
                      <a:pt x="1686" y="2181"/>
                    </a:lnTo>
                    <a:lnTo>
                      <a:pt x="1686" y="2184"/>
                    </a:lnTo>
                    <a:lnTo>
                      <a:pt x="1686" y="2186"/>
                    </a:lnTo>
                    <a:lnTo>
                      <a:pt x="1686" y="2189"/>
                    </a:lnTo>
                    <a:lnTo>
                      <a:pt x="1686" y="2191"/>
                    </a:lnTo>
                    <a:lnTo>
                      <a:pt x="1684" y="2194"/>
                    </a:lnTo>
                    <a:lnTo>
                      <a:pt x="1686" y="2194"/>
                    </a:lnTo>
                    <a:lnTo>
                      <a:pt x="1686" y="2196"/>
                    </a:lnTo>
                    <a:lnTo>
                      <a:pt x="1689" y="2199"/>
                    </a:lnTo>
                    <a:lnTo>
                      <a:pt x="1689" y="2201"/>
                    </a:lnTo>
                    <a:lnTo>
                      <a:pt x="1689" y="2204"/>
                    </a:lnTo>
                    <a:lnTo>
                      <a:pt x="1686" y="2204"/>
                    </a:lnTo>
                    <a:lnTo>
                      <a:pt x="1686" y="2206"/>
                    </a:lnTo>
                    <a:lnTo>
                      <a:pt x="1686" y="2209"/>
                    </a:lnTo>
                    <a:lnTo>
                      <a:pt x="1686" y="2211"/>
                    </a:lnTo>
                    <a:lnTo>
                      <a:pt x="1684" y="2211"/>
                    </a:lnTo>
                    <a:lnTo>
                      <a:pt x="1684" y="2214"/>
                    </a:lnTo>
                    <a:lnTo>
                      <a:pt x="1681" y="2216"/>
                    </a:lnTo>
                    <a:lnTo>
                      <a:pt x="1681" y="2219"/>
                    </a:lnTo>
                    <a:lnTo>
                      <a:pt x="1681" y="2221"/>
                    </a:lnTo>
                    <a:lnTo>
                      <a:pt x="1681" y="2224"/>
                    </a:lnTo>
                    <a:lnTo>
                      <a:pt x="1684" y="2226"/>
                    </a:lnTo>
                    <a:lnTo>
                      <a:pt x="1681" y="2226"/>
                    </a:lnTo>
                    <a:lnTo>
                      <a:pt x="1681" y="2229"/>
                    </a:lnTo>
                    <a:lnTo>
                      <a:pt x="1681" y="2231"/>
                    </a:lnTo>
                    <a:lnTo>
                      <a:pt x="1684" y="2231"/>
                    </a:lnTo>
                    <a:lnTo>
                      <a:pt x="1684" y="2233"/>
                    </a:lnTo>
                    <a:lnTo>
                      <a:pt x="1681" y="2233"/>
                    </a:lnTo>
                    <a:lnTo>
                      <a:pt x="1684" y="2236"/>
                    </a:lnTo>
                    <a:lnTo>
                      <a:pt x="1684" y="2238"/>
                    </a:lnTo>
                    <a:lnTo>
                      <a:pt x="1684" y="2241"/>
                    </a:lnTo>
                    <a:lnTo>
                      <a:pt x="1681" y="2241"/>
                    </a:lnTo>
                    <a:lnTo>
                      <a:pt x="1681" y="2243"/>
                    </a:lnTo>
                    <a:lnTo>
                      <a:pt x="1681" y="2246"/>
                    </a:lnTo>
                    <a:lnTo>
                      <a:pt x="1681" y="2248"/>
                    </a:lnTo>
                    <a:lnTo>
                      <a:pt x="1681" y="2251"/>
                    </a:lnTo>
                    <a:lnTo>
                      <a:pt x="1681" y="2253"/>
                    </a:lnTo>
                    <a:lnTo>
                      <a:pt x="1684" y="2253"/>
                    </a:lnTo>
                    <a:lnTo>
                      <a:pt x="1684" y="2256"/>
                    </a:lnTo>
                    <a:lnTo>
                      <a:pt x="1684" y="2258"/>
                    </a:lnTo>
                    <a:lnTo>
                      <a:pt x="1686" y="2258"/>
                    </a:lnTo>
                    <a:lnTo>
                      <a:pt x="1686" y="2261"/>
                    </a:lnTo>
                    <a:lnTo>
                      <a:pt x="1689" y="2263"/>
                    </a:lnTo>
                    <a:lnTo>
                      <a:pt x="1691" y="2266"/>
                    </a:lnTo>
                    <a:lnTo>
                      <a:pt x="1694" y="2266"/>
                    </a:lnTo>
                    <a:lnTo>
                      <a:pt x="1694" y="2268"/>
                    </a:lnTo>
                    <a:lnTo>
                      <a:pt x="1694" y="2271"/>
                    </a:lnTo>
                    <a:lnTo>
                      <a:pt x="1696" y="2271"/>
                    </a:lnTo>
                    <a:lnTo>
                      <a:pt x="1694" y="2271"/>
                    </a:lnTo>
                    <a:lnTo>
                      <a:pt x="1696" y="2273"/>
                    </a:lnTo>
                    <a:lnTo>
                      <a:pt x="1699" y="2273"/>
                    </a:lnTo>
                    <a:lnTo>
                      <a:pt x="1701" y="2273"/>
                    </a:lnTo>
                    <a:lnTo>
                      <a:pt x="1701" y="2276"/>
                    </a:lnTo>
                    <a:lnTo>
                      <a:pt x="1704" y="2276"/>
                    </a:lnTo>
                    <a:lnTo>
                      <a:pt x="1706" y="2278"/>
                    </a:lnTo>
                    <a:lnTo>
                      <a:pt x="1709" y="2278"/>
                    </a:lnTo>
                    <a:lnTo>
                      <a:pt x="1711" y="2278"/>
                    </a:lnTo>
                    <a:lnTo>
                      <a:pt x="1719" y="2278"/>
                    </a:lnTo>
                    <a:lnTo>
                      <a:pt x="1721" y="2278"/>
                    </a:lnTo>
                    <a:lnTo>
                      <a:pt x="1724" y="2278"/>
                    </a:lnTo>
                    <a:lnTo>
                      <a:pt x="1726" y="2278"/>
                    </a:lnTo>
                    <a:lnTo>
                      <a:pt x="1729" y="2281"/>
                    </a:lnTo>
                    <a:lnTo>
                      <a:pt x="1731" y="2281"/>
                    </a:lnTo>
                    <a:lnTo>
                      <a:pt x="1736" y="2281"/>
                    </a:lnTo>
                    <a:lnTo>
                      <a:pt x="1739" y="2281"/>
                    </a:lnTo>
                    <a:lnTo>
                      <a:pt x="1744" y="2281"/>
                    </a:lnTo>
                    <a:lnTo>
                      <a:pt x="1749" y="2281"/>
                    </a:lnTo>
                    <a:lnTo>
                      <a:pt x="1753" y="2281"/>
                    </a:lnTo>
                    <a:lnTo>
                      <a:pt x="1758" y="2281"/>
                    </a:lnTo>
                    <a:lnTo>
                      <a:pt x="1761" y="2281"/>
                    </a:lnTo>
                    <a:lnTo>
                      <a:pt x="1766" y="2281"/>
                    </a:lnTo>
                    <a:lnTo>
                      <a:pt x="1768" y="2278"/>
                    </a:lnTo>
                    <a:lnTo>
                      <a:pt x="1771" y="2278"/>
                    </a:lnTo>
                    <a:lnTo>
                      <a:pt x="1773" y="2278"/>
                    </a:lnTo>
                    <a:lnTo>
                      <a:pt x="1776" y="2278"/>
                    </a:lnTo>
                    <a:lnTo>
                      <a:pt x="1778" y="2278"/>
                    </a:lnTo>
                    <a:lnTo>
                      <a:pt x="1781" y="2278"/>
                    </a:lnTo>
                    <a:lnTo>
                      <a:pt x="1783" y="2278"/>
                    </a:lnTo>
                    <a:lnTo>
                      <a:pt x="1786" y="2276"/>
                    </a:lnTo>
                    <a:lnTo>
                      <a:pt x="1788" y="2276"/>
                    </a:lnTo>
                    <a:lnTo>
                      <a:pt x="1791" y="2273"/>
                    </a:lnTo>
                    <a:lnTo>
                      <a:pt x="1793" y="2273"/>
                    </a:lnTo>
                    <a:lnTo>
                      <a:pt x="1796" y="2271"/>
                    </a:lnTo>
                    <a:lnTo>
                      <a:pt x="1798" y="2271"/>
                    </a:lnTo>
                    <a:lnTo>
                      <a:pt x="1798" y="2268"/>
                    </a:lnTo>
                    <a:lnTo>
                      <a:pt x="1801" y="2268"/>
                    </a:lnTo>
                    <a:lnTo>
                      <a:pt x="1801" y="2266"/>
                    </a:lnTo>
                    <a:lnTo>
                      <a:pt x="1803" y="2266"/>
                    </a:lnTo>
                    <a:lnTo>
                      <a:pt x="1806" y="2268"/>
                    </a:lnTo>
                    <a:lnTo>
                      <a:pt x="1813" y="2271"/>
                    </a:lnTo>
                    <a:lnTo>
                      <a:pt x="1818" y="2273"/>
                    </a:lnTo>
                    <a:lnTo>
                      <a:pt x="1821" y="2273"/>
                    </a:lnTo>
                    <a:lnTo>
                      <a:pt x="1823" y="2273"/>
                    </a:lnTo>
                    <a:lnTo>
                      <a:pt x="1826" y="2273"/>
                    </a:lnTo>
                    <a:lnTo>
                      <a:pt x="1828" y="2276"/>
                    </a:lnTo>
                    <a:lnTo>
                      <a:pt x="1830" y="2276"/>
                    </a:lnTo>
                    <a:lnTo>
                      <a:pt x="1833" y="2278"/>
                    </a:lnTo>
                    <a:lnTo>
                      <a:pt x="1835" y="2278"/>
                    </a:lnTo>
                    <a:lnTo>
                      <a:pt x="1838" y="2278"/>
                    </a:lnTo>
                    <a:lnTo>
                      <a:pt x="1840" y="2278"/>
                    </a:lnTo>
                    <a:lnTo>
                      <a:pt x="1843" y="2276"/>
                    </a:lnTo>
                    <a:lnTo>
                      <a:pt x="1848" y="2276"/>
                    </a:lnTo>
                    <a:lnTo>
                      <a:pt x="1850" y="2276"/>
                    </a:lnTo>
                    <a:lnTo>
                      <a:pt x="1855" y="2276"/>
                    </a:lnTo>
                    <a:lnTo>
                      <a:pt x="1858" y="2276"/>
                    </a:lnTo>
                    <a:lnTo>
                      <a:pt x="1858" y="2278"/>
                    </a:lnTo>
                    <a:lnTo>
                      <a:pt x="1860" y="2278"/>
                    </a:lnTo>
                    <a:lnTo>
                      <a:pt x="1863" y="2278"/>
                    </a:lnTo>
                    <a:lnTo>
                      <a:pt x="1863" y="2276"/>
                    </a:lnTo>
                    <a:lnTo>
                      <a:pt x="1865" y="2278"/>
                    </a:lnTo>
                    <a:lnTo>
                      <a:pt x="1868" y="2278"/>
                    </a:lnTo>
                    <a:lnTo>
                      <a:pt x="1870" y="2278"/>
                    </a:lnTo>
                    <a:lnTo>
                      <a:pt x="1873" y="2278"/>
                    </a:lnTo>
                    <a:lnTo>
                      <a:pt x="1875" y="2278"/>
                    </a:lnTo>
                    <a:lnTo>
                      <a:pt x="1878" y="2278"/>
                    </a:lnTo>
                    <a:lnTo>
                      <a:pt x="1880" y="2278"/>
                    </a:lnTo>
                    <a:lnTo>
                      <a:pt x="1883" y="2281"/>
                    </a:lnTo>
                    <a:lnTo>
                      <a:pt x="1885" y="2283"/>
                    </a:lnTo>
                    <a:lnTo>
                      <a:pt x="1888" y="2283"/>
                    </a:lnTo>
                    <a:lnTo>
                      <a:pt x="1890" y="2283"/>
                    </a:lnTo>
                    <a:lnTo>
                      <a:pt x="1895" y="2283"/>
                    </a:lnTo>
                    <a:lnTo>
                      <a:pt x="1898" y="2283"/>
                    </a:lnTo>
                    <a:lnTo>
                      <a:pt x="1900" y="2281"/>
                    </a:lnTo>
                    <a:lnTo>
                      <a:pt x="1903" y="2283"/>
                    </a:lnTo>
                    <a:lnTo>
                      <a:pt x="1905" y="2283"/>
                    </a:lnTo>
                    <a:lnTo>
                      <a:pt x="1908" y="2283"/>
                    </a:lnTo>
                    <a:lnTo>
                      <a:pt x="1910" y="2281"/>
                    </a:lnTo>
                    <a:lnTo>
                      <a:pt x="1912" y="2281"/>
                    </a:lnTo>
                    <a:lnTo>
                      <a:pt x="1915" y="2278"/>
                    </a:lnTo>
                    <a:lnTo>
                      <a:pt x="1917" y="2278"/>
                    </a:lnTo>
                    <a:lnTo>
                      <a:pt x="1920" y="2276"/>
                    </a:lnTo>
                    <a:lnTo>
                      <a:pt x="1922" y="2276"/>
                    </a:lnTo>
                    <a:lnTo>
                      <a:pt x="1922" y="2273"/>
                    </a:lnTo>
                    <a:lnTo>
                      <a:pt x="1922" y="2271"/>
                    </a:lnTo>
                    <a:lnTo>
                      <a:pt x="1925" y="2268"/>
                    </a:lnTo>
                    <a:lnTo>
                      <a:pt x="1922" y="2266"/>
                    </a:lnTo>
                    <a:lnTo>
                      <a:pt x="1925" y="2263"/>
                    </a:lnTo>
                    <a:lnTo>
                      <a:pt x="1925" y="2261"/>
                    </a:lnTo>
                    <a:lnTo>
                      <a:pt x="1927" y="2261"/>
                    </a:lnTo>
                    <a:lnTo>
                      <a:pt x="1927" y="2256"/>
                    </a:lnTo>
                    <a:lnTo>
                      <a:pt x="1930" y="2253"/>
                    </a:lnTo>
                    <a:lnTo>
                      <a:pt x="1932" y="2251"/>
                    </a:lnTo>
                    <a:lnTo>
                      <a:pt x="1932" y="2248"/>
                    </a:lnTo>
                    <a:lnTo>
                      <a:pt x="1935" y="2246"/>
                    </a:lnTo>
                    <a:lnTo>
                      <a:pt x="1940" y="2243"/>
                    </a:lnTo>
                    <a:lnTo>
                      <a:pt x="1940" y="2241"/>
                    </a:lnTo>
                    <a:lnTo>
                      <a:pt x="1942" y="2238"/>
                    </a:lnTo>
                    <a:lnTo>
                      <a:pt x="1942" y="2236"/>
                    </a:lnTo>
                    <a:lnTo>
                      <a:pt x="1945" y="2236"/>
                    </a:lnTo>
                    <a:lnTo>
                      <a:pt x="1947" y="2233"/>
                    </a:lnTo>
                    <a:lnTo>
                      <a:pt x="1950" y="2233"/>
                    </a:lnTo>
                    <a:lnTo>
                      <a:pt x="1950" y="2231"/>
                    </a:lnTo>
                    <a:lnTo>
                      <a:pt x="1952" y="2233"/>
                    </a:lnTo>
                    <a:lnTo>
                      <a:pt x="1955" y="2233"/>
                    </a:lnTo>
                    <a:lnTo>
                      <a:pt x="1957" y="2233"/>
                    </a:lnTo>
                    <a:lnTo>
                      <a:pt x="1960" y="2233"/>
                    </a:lnTo>
                    <a:lnTo>
                      <a:pt x="1962" y="2236"/>
                    </a:lnTo>
                    <a:lnTo>
                      <a:pt x="1965" y="2236"/>
                    </a:lnTo>
                    <a:lnTo>
                      <a:pt x="1967" y="2238"/>
                    </a:lnTo>
                    <a:lnTo>
                      <a:pt x="1970" y="2238"/>
                    </a:lnTo>
                    <a:lnTo>
                      <a:pt x="1972" y="2238"/>
                    </a:lnTo>
                    <a:lnTo>
                      <a:pt x="1975" y="2241"/>
                    </a:lnTo>
                    <a:lnTo>
                      <a:pt x="1977" y="2241"/>
                    </a:lnTo>
                    <a:lnTo>
                      <a:pt x="1980" y="2241"/>
                    </a:lnTo>
                    <a:lnTo>
                      <a:pt x="1982" y="2241"/>
                    </a:lnTo>
                    <a:lnTo>
                      <a:pt x="1982" y="2243"/>
                    </a:lnTo>
                    <a:lnTo>
                      <a:pt x="1985" y="2243"/>
                    </a:lnTo>
                    <a:lnTo>
                      <a:pt x="1987" y="2246"/>
                    </a:lnTo>
                    <a:lnTo>
                      <a:pt x="1992" y="2246"/>
                    </a:lnTo>
                    <a:lnTo>
                      <a:pt x="1994" y="2248"/>
                    </a:lnTo>
                    <a:lnTo>
                      <a:pt x="1997" y="2248"/>
                    </a:lnTo>
                    <a:lnTo>
                      <a:pt x="1999" y="2248"/>
                    </a:lnTo>
                    <a:lnTo>
                      <a:pt x="2002" y="2248"/>
                    </a:lnTo>
                    <a:lnTo>
                      <a:pt x="2004" y="2248"/>
                    </a:lnTo>
                    <a:lnTo>
                      <a:pt x="2004" y="2251"/>
                    </a:lnTo>
                    <a:lnTo>
                      <a:pt x="2007" y="2251"/>
                    </a:lnTo>
                    <a:lnTo>
                      <a:pt x="2009" y="2253"/>
                    </a:lnTo>
                    <a:lnTo>
                      <a:pt x="2012" y="2256"/>
                    </a:lnTo>
                    <a:lnTo>
                      <a:pt x="2014" y="2256"/>
                    </a:lnTo>
                    <a:lnTo>
                      <a:pt x="2017" y="2258"/>
                    </a:lnTo>
                    <a:lnTo>
                      <a:pt x="2019" y="2256"/>
                    </a:lnTo>
                    <a:lnTo>
                      <a:pt x="2019" y="2258"/>
                    </a:lnTo>
                    <a:lnTo>
                      <a:pt x="2022" y="2258"/>
                    </a:lnTo>
                    <a:lnTo>
                      <a:pt x="2027" y="2258"/>
                    </a:lnTo>
                    <a:lnTo>
                      <a:pt x="2029" y="2258"/>
                    </a:lnTo>
                    <a:lnTo>
                      <a:pt x="2032" y="2258"/>
                    </a:lnTo>
                    <a:lnTo>
                      <a:pt x="2032" y="2256"/>
                    </a:lnTo>
                    <a:lnTo>
                      <a:pt x="2034" y="2256"/>
                    </a:lnTo>
                    <a:lnTo>
                      <a:pt x="2034" y="2253"/>
                    </a:lnTo>
                    <a:lnTo>
                      <a:pt x="2037" y="2253"/>
                    </a:lnTo>
                    <a:lnTo>
                      <a:pt x="2037" y="2251"/>
                    </a:lnTo>
                    <a:lnTo>
                      <a:pt x="2039" y="2251"/>
                    </a:lnTo>
                    <a:lnTo>
                      <a:pt x="2042" y="2251"/>
                    </a:lnTo>
                    <a:lnTo>
                      <a:pt x="2044" y="2251"/>
                    </a:lnTo>
                    <a:lnTo>
                      <a:pt x="2047" y="2251"/>
                    </a:lnTo>
                    <a:lnTo>
                      <a:pt x="2052" y="2253"/>
                    </a:lnTo>
                    <a:lnTo>
                      <a:pt x="2054" y="2253"/>
                    </a:lnTo>
                    <a:lnTo>
                      <a:pt x="2057" y="2253"/>
                    </a:lnTo>
                    <a:lnTo>
                      <a:pt x="2057" y="2251"/>
                    </a:lnTo>
                    <a:lnTo>
                      <a:pt x="2059" y="2251"/>
                    </a:lnTo>
                    <a:lnTo>
                      <a:pt x="2062" y="2248"/>
                    </a:lnTo>
                    <a:lnTo>
                      <a:pt x="2064" y="2248"/>
                    </a:lnTo>
                    <a:lnTo>
                      <a:pt x="2064" y="2251"/>
                    </a:lnTo>
                    <a:lnTo>
                      <a:pt x="2066" y="2251"/>
                    </a:lnTo>
                    <a:lnTo>
                      <a:pt x="2066" y="2248"/>
                    </a:lnTo>
                    <a:lnTo>
                      <a:pt x="2069" y="2248"/>
                    </a:lnTo>
                    <a:lnTo>
                      <a:pt x="2071" y="2248"/>
                    </a:lnTo>
                    <a:lnTo>
                      <a:pt x="2071" y="2251"/>
                    </a:lnTo>
                    <a:lnTo>
                      <a:pt x="2071" y="2253"/>
                    </a:lnTo>
                    <a:lnTo>
                      <a:pt x="2074" y="2253"/>
                    </a:lnTo>
                    <a:lnTo>
                      <a:pt x="2074" y="2251"/>
                    </a:lnTo>
                    <a:lnTo>
                      <a:pt x="2076" y="2251"/>
                    </a:lnTo>
                    <a:lnTo>
                      <a:pt x="2079" y="2251"/>
                    </a:lnTo>
                    <a:lnTo>
                      <a:pt x="2081" y="2253"/>
                    </a:lnTo>
                    <a:lnTo>
                      <a:pt x="2084" y="2256"/>
                    </a:lnTo>
                    <a:lnTo>
                      <a:pt x="2086" y="2256"/>
                    </a:lnTo>
                    <a:lnTo>
                      <a:pt x="2086" y="2258"/>
                    </a:lnTo>
                    <a:lnTo>
                      <a:pt x="2089" y="2258"/>
                    </a:lnTo>
                    <a:lnTo>
                      <a:pt x="2091" y="2258"/>
                    </a:lnTo>
                    <a:lnTo>
                      <a:pt x="2091" y="2261"/>
                    </a:lnTo>
                    <a:lnTo>
                      <a:pt x="2091" y="2263"/>
                    </a:lnTo>
                    <a:lnTo>
                      <a:pt x="2094" y="2263"/>
                    </a:lnTo>
                    <a:lnTo>
                      <a:pt x="2094" y="2266"/>
                    </a:lnTo>
                    <a:lnTo>
                      <a:pt x="2096" y="2266"/>
                    </a:lnTo>
                    <a:lnTo>
                      <a:pt x="2099" y="2266"/>
                    </a:lnTo>
                    <a:lnTo>
                      <a:pt x="2101" y="2266"/>
                    </a:lnTo>
                    <a:lnTo>
                      <a:pt x="2104" y="2266"/>
                    </a:lnTo>
                    <a:lnTo>
                      <a:pt x="2106" y="2266"/>
                    </a:lnTo>
                    <a:lnTo>
                      <a:pt x="2106" y="2268"/>
                    </a:lnTo>
                    <a:lnTo>
                      <a:pt x="2109" y="2271"/>
                    </a:lnTo>
                    <a:lnTo>
                      <a:pt x="2109" y="2273"/>
                    </a:lnTo>
                    <a:lnTo>
                      <a:pt x="2109" y="2276"/>
                    </a:lnTo>
                    <a:lnTo>
                      <a:pt x="2111" y="2276"/>
                    </a:lnTo>
                    <a:lnTo>
                      <a:pt x="2111" y="2278"/>
                    </a:lnTo>
                    <a:lnTo>
                      <a:pt x="2114" y="2278"/>
                    </a:lnTo>
                    <a:lnTo>
                      <a:pt x="2114" y="2281"/>
                    </a:lnTo>
                    <a:lnTo>
                      <a:pt x="2116" y="2281"/>
                    </a:lnTo>
                    <a:lnTo>
                      <a:pt x="2116" y="2283"/>
                    </a:lnTo>
                    <a:lnTo>
                      <a:pt x="2119" y="2283"/>
                    </a:lnTo>
                    <a:lnTo>
                      <a:pt x="2119" y="2286"/>
                    </a:lnTo>
                    <a:lnTo>
                      <a:pt x="2119" y="2288"/>
                    </a:lnTo>
                    <a:lnTo>
                      <a:pt x="2119" y="2291"/>
                    </a:lnTo>
                    <a:lnTo>
                      <a:pt x="2119" y="2293"/>
                    </a:lnTo>
                    <a:lnTo>
                      <a:pt x="2116" y="2293"/>
                    </a:lnTo>
                    <a:lnTo>
                      <a:pt x="2114" y="2296"/>
                    </a:lnTo>
                    <a:lnTo>
                      <a:pt x="2111" y="2298"/>
                    </a:lnTo>
                    <a:lnTo>
                      <a:pt x="2109" y="2298"/>
                    </a:lnTo>
                    <a:lnTo>
                      <a:pt x="2109" y="2301"/>
                    </a:lnTo>
                    <a:lnTo>
                      <a:pt x="2106" y="2301"/>
                    </a:lnTo>
                    <a:lnTo>
                      <a:pt x="2106" y="2303"/>
                    </a:lnTo>
                    <a:lnTo>
                      <a:pt x="2104" y="2306"/>
                    </a:lnTo>
                    <a:lnTo>
                      <a:pt x="2101" y="2306"/>
                    </a:lnTo>
                    <a:lnTo>
                      <a:pt x="2099" y="2306"/>
                    </a:lnTo>
                    <a:lnTo>
                      <a:pt x="2099" y="2308"/>
                    </a:lnTo>
                    <a:lnTo>
                      <a:pt x="2096" y="2308"/>
                    </a:lnTo>
                    <a:lnTo>
                      <a:pt x="2096" y="2306"/>
                    </a:lnTo>
                    <a:lnTo>
                      <a:pt x="2094" y="2306"/>
                    </a:lnTo>
                    <a:lnTo>
                      <a:pt x="2091" y="2306"/>
                    </a:lnTo>
                    <a:lnTo>
                      <a:pt x="2089" y="2308"/>
                    </a:lnTo>
                    <a:lnTo>
                      <a:pt x="2086" y="2308"/>
                    </a:lnTo>
                    <a:lnTo>
                      <a:pt x="2084" y="2308"/>
                    </a:lnTo>
                    <a:lnTo>
                      <a:pt x="2081" y="2308"/>
                    </a:lnTo>
                    <a:lnTo>
                      <a:pt x="2079" y="2308"/>
                    </a:lnTo>
                    <a:lnTo>
                      <a:pt x="2079" y="2306"/>
                    </a:lnTo>
                    <a:lnTo>
                      <a:pt x="2076" y="2306"/>
                    </a:lnTo>
                    <a:lnTo>
                      <a:pt x="2076" y="2303"/>
                    </a:lnTo>
                    <a:lnTo>
                      <a:pt x="2079" y="2303"/>
                    </a:lnTo>
                    <a:lnTo>
                      <a:pt x="2079" y="2301"/>
                    </a:lnTo>
                    <a:lnTo>
                      <a:pt x="2076" y="2301"/>
                    </a:lnTo>
                    <a:lnTo>
                      <a:pt x="2079" y="2301"/>
                    </a:lnTo>
                    <a:lnTo>
                      <a:pt x="2079" y="2298"/>
                    </a:lnTo>
                    <a:lnTo>
                      <a:pt x="2076" y="2298"/>
                    </a:lnTo>
                    <a:lnTo>
                      <a:pt x="2076" y="2296"/>
                    </a:lnTo>
                    <a:lnTo>
                      <a:pt x="2074" y="2296"/>
                    </a:lnTo>
                    <a:lnTo>
                      <a:pt x="2074" y="2293"/>
                    </a:lnTo>
                    <a:lnTo>
                      <a:pt x="2071" y="2293"/>
                    </a:lnTo>
                    <a:lnTo>
                      <a:pt x="2071" y="2296"/>
                    </a:lnTo>
                    <a:lnTo>
                      <a:pt x="2071" y="2293"/>
                    </a:lnTo>
                    <a:lnTo>
                      <a:pt x="2069" y="2293"/>
                    </a:lnTo>
                    <a:lnTo>
                      <a:pt x="2069" y="2291"/>
                    </a:lnTo>
                    <a:lnTo>
                      <a:pt x="2069" y="2288"/>
                    </a:lnTo>
                    <a:lnTo>
                      <a:pt x="2066" y="2288"/>
                    </a:lnTo>
                    <a:lnTo>
                      <a:pt x="2069" y="2288"/>
                    </a:lnTo>
                    <a:lnTo>
                      <a:pt x="2069" y="2286"/>
                    </a:lnTo>
                    <a:lnTo>
                      <a:pt x="2066" y="2283"/>
                    </a:lnTo>
                    <a:lnTo>
                      <a:pt x="2064" y="2283"/>
                    </a:lnTo>
                    <a:lnTo>
                      <a:pt x="2062" y="2283"/>
                    </a:lnTo>
                    <a:lnTo>
                      <a:pt x="2059" y="2283"/>
                    </a:lnTo>
                    <a:lnTo>
                      <a:pt x="2057" y="2286"/>
                    </a:lnTo>
                    <a:lnTo>
                      <a:pt x="2054" y="2288"/>
                    </a:lnTo>
                    <a:lnTo>
                      <a:pt x="2052" y="2291"/>
                    </a:lnTo>
                    <a:lnTo>
                      <a:pt x="2054" y="2293"/>
                    </a:lnTo>
                    <a:lnTo>
                      <a:pt x="2052" y="2293"/>
                    </a:lnTo>
                    <a:lnTo>
                      <a:pt x="2052" y="2296"/>
                    </a:lnTo>
                    <a:lnTo>
                      <a:pt x="2049" y="2296"/>
                    </a:lnTo>
                    <a:lnTo>
                      <a:pt x="2047" y="2296"/>
                    </a:lnTo>
                    <a:lnTo>
                      <a:pt x="2047" y="2298"/>
                    </a:lnTo>
                    <a:lnTo>
                      <a:pt x="2044" y="2298"/>
                    </a:lnTo>
                    <a:lnTo>
                      <a:pt x="2044" y="2301"/>
                    </a:lnTo>
                    <a:lnTo>
                      <a:pt x="2047" y="2303"/>
                    </a:lnTo>
                    <a:lnTo>
                      <a:pt x="2049" y="2306"/>
                    </a:lnTo>
                    <a:lnTo>
                      <a:pt x="2052" y="2306"/>
                    </a:lnTo>
                    <a:lnTo>
                      <a:pt x="2052" y="2308"/>
                    </a:lnTo>
                    <a:lnTo>
                      <a:pt x="2054" y="2308"/>
                    </a:lnTo>
                    <a:lnTo>
                      <a:pt x="2057" y="2310"/>
                    </a:lnTo>
                    <a:lnTo>
                      <a:pt x="2054" y="2310"/>
                    </a:lnTo>
                    <a:lnTo>
                      <a:pt x="2054" y="2313"/>
                    </a:lnTo>
                    <a:lnTo>
                      <a:pt x="2052" y="2313"/>
                    </a:lnTo>
                    <a:lnTo>
                      <a:pt x="2052" y="2315"/>
                    </a:lnTo>
                    <a:lnTo>
                      <a:pt x="2049" y="2315"/>
                    </a:lnTo>
                    <a:lnTo>
                      <a:pt x="2052" y="2318"/>
                    </a:lnTo>
                    <a:lnTo>
                      <a:pt x="2054" y="2318"/>
                    </a:lnTo>
                    <a:lnTo>
                      <a:pt x="2054" y="2320"/>
                    </a:lnTo>
                    <a:lnTo>
                      <a:pt x="2057" y="2320"/>
                    </a:lnTo>
                    <a:lnTo>
                      <a:pt x="2059" y="2320"/>
                    </a:lnTo>
                    <a:lnTo>
                      <a:pt x="2059" y="2318"/>
                    </a:lnTo>
                    <a:lnTo>
                      <a:pt x="2062" y="2318"/>
                    </a:lnTo>
                    <a:lnTo>
                      <a:pt x="2062" y="2315"/>
                    </a:lnTo>
                    <a:lnTo>
                      <a:pt x="2059" y="2315"/>
                    </a:lnTo>
                    <a:lnTo>
                      <a:pt x="2062" y="2315"/>
                    </a:lnTo>
                    <a:lnTo>
                      <a:pt x="2064" y="2315"/>
                    </a:lnTo>
                    <a:lnTo>
                      <a:pt x="2064" y="2318"/>
                    </a:lnTo>
                    <a:lnTo>
                      <a:pt x="2066" y="2318"/>
                    </a:lnTo>
                    <a:lnTo>
                      <a:pt x="2069" y="2318"/>
                    </a:lnTo>
                    <a:lnTo>
                      <a:pt x="2069" y="2320"/>
                    </a:lnTo>
                    <a:lnTo>
                      <a:pt x="2071" y="2320"/>
                    </a:lnTo>
                    <a:lnTo>
                      <a:pt x="2071" y="2323"/>
                    </a:lnTo>
                    <a:lnTo>
                      <a:pt x="2069" y="2323"/>
                    </a:lnTo>
                    <a:lnTo>
                      <a:pt x="2069" y="2325"/>
                    </a:lnTo>
                    <a:lnTo>
                      <a:pt x="2069" y="2328"/>
                    </a:lnTo>
                    <a:lnTo>
                      <a:pt x="2069" y="2330"/>
                    </a:lnTo>
                    <a:lnTo>
                      <a:pt x="2069" y="2333"/>
                    </a:lnTo>
                    <a:lnTo>
                      <a:pt x="2071" y="2335"/>
                    </a:lnTo>
                    <a:lnTo>
                      <a:pt x="2074" y="2335"/>
                    </a:lnTo>
                    <a:lnTo>
                      <a:pt x="2076" y="2335"/>
                    </a:lnTo>
                    <a:lnTo>
                      <a:pt x="2079" y="2335"/>
                    </a:lnTo>
                    <a:lnTo>
                      <a:pt x="2079" y="2333"/>
                    </a:lnTo>
                    <a:lnTo>
                      <a:pt x="2081" y="2333"/>
                    </a:lnTo>
                    <a:lnTo>
                      <a:pt x="2084" y="2333"/>
                    </a:lnTo>
                    <a:lnTo>
                      <a:pt x="2086" y="2333"/>
                    </a:lnTo>
                    <a:lnTo>
                      <a:pt x="2089" y="2333"/>
                    </a:lnTo>
                    <a:lnTo>
                      <a:pt x="2091" y="2333"/>
                    </a:lnTo>
                    <a:lnTo>
                      <a:pt x="2094" y="2335"/>
                    </a:lnTo>
                    <a:lnTo>
                      <a:pt x="2096" y="2335"/>
                    </a:lnTo>
                    <a:lnTo>
                      <a:pt x="2096" y="2338"/>
                    </a:lnTo>
                    <a:lnTo>
                      <a:pt x="2099" y="2338"/>
                    </a:lnTo>
                    <a:lnTo>
                      <a:pt x="2101" y="2340"/>
                    </a:lnTo>
                    <a:lnTo>
                      <a:pt x="2104" y="2340"/>
                    </a:lnTo>
                    <a:lnTo>
                      <a:pt x="2104" y="2343"/>
                    </a:lnTo>
                    <a:lnTo>
                      <a:pt x="2104" y="2345"/>
                    </a:lnTo>
                    <a:lnTo>
                      <a:pt x="2104" y="2348"/>
                    </a:lnTo>
                    <a:lnTo>
                      <a:pt x="2101" y="2348"/>
                    </a:lnTo>
                    <a:lnTo>
                      <a:pt x="2101" y="2350"/>
                    </a:lnTo>
                    <a:lnTo>
                      <a:pt x="2101" y="2353"/>
                    </a:lnTo>
                    <a:lnTo>
                      <a:pt x="2099" y="2353"/>
                    </a:lnTo>
                    <a:lnTo>
                      <a:pt x="2099" y="2355"/>
                    </a:lnTo>
                    <a:lnTo>
                      <a:pt x="2096" y="2355"/>
                    </a:lnTo>
                    <a:lnTo>
                      <a:pt x="2094" y="2355"/>
                    </a:lnTo>
                    <a:lnTo>
                      <a:pt x="2094" y="2358"/>
                    </a:lnTo>
                    <a:lnTo>
                      <a:pt x="2091" y="2358"/>
                    </a:lnTo>
                    <a:lnTo>
                      <a:pt x="2089" y="2358"/>
                    </a:lnTo>
                    <a:lnTo>
                      <a:pt x="2086" y="2358"/>
                    </a:lnTo>
                    <a:lnTo>
                      <a:pt x="2084" y="2358"/>
                    </a:lnTo>
                    <a:lnTo>
                      <a:pt x="2081" y="2358"/>
                    </a:lnTo>
                    <a:lnTo>
                      <a:pt x="2079" y="2358"/>
                    </a:lnTo>
                    <a:lnTo>
                      <a:pt x="2076" y="2358"/>
                    </a:lnTo>
                    <a:lnTo>
                      <a:pt x="2074" y="2358"/>
                    </a:lnTo>
                    <a:lnTo>
                      <a:pt x="2071" y="2360"/>
                    </a:lnTo>
                    <a:lnTo>
                      <a:pt x="2069" y="2360"/>
                    </a:lnTo>
                    <a:lnTo>
                      <a:pt x="2066" y="2360"/>
                    </a:lnTo>
                    <a:lnTo>
                      <a:pt x="2066" y="2363"/>
                    </a:lnTo>
                    <a:lnTo>
                      <a:pt x="2066" y="2365"/>
                    </a:lnTo>
                    <a:lnTo>
                      <a:pt x="2064" y="2365"/>
                    </a:lnTo>
                    <a:lnTo>
                      <a:pt x="2062" y="2365"/>
                    </a:lnTo>
                    <a:lnTo>
                      <a:pt x="2062" y="2368"/>
                    </a:lnTo>
                    <a:lnTo>
                      <a:pt x="2062" y="2370"/>
                    </a:lnTo>
                    <a:lnTo>
                      <a:pt x="2064" y="2370"/>
                    </a:lnTo>
                    <a:lnTo>
                      <a:pt x="2064" y="2373"/>
                    </a:lnTo>
                    <a:lnTo>
                      <a:pt x="2064" y="2375"/>
                    </a:lnTo>
                    <a:lnTo>
                      <a:pt x="2066" y="2375"/>
                    </a:lnTo>
                    <a:lnTo>
                      <a:pt x="2066" y="2378"/>
                    </a:lnTo>
                    <a:lnTo>
                      <a:pt x="2066" y="2380"/>
                    </a:lnTo>
                    <a:lnTo>
                      <a:pt x="2069" y="2380"/>
                    </a:lnTo>
                    <a:lnTo>
                      <a:pt x="2069" y="2383"/>
                    </a:lnTo>
                    <a:lnTo>
                      <a:pt x="2069" y="2385"/>
                    </a:lnTo>
                    <a:lnTo>
                      <a:pt x="2066" y="2385"/>
                    </a:lnTo>
                    <a:lnTo>
                      <a:pt x="2066" y="2387"/>
                    </a:lnTo>
                    <a:lnTo>
                      <a:pt x="2066" y="2390"/>
                    </a:lnTo>
                    <a:lnTo>
                      <a:pt x="2064" y="2390"/>
                    </a:lnTo>
                    <a:lnTo>
                      <a:pt x="2064" y="2392"/>
                    </a:lnTo>
                    <a:lnTo>
                      <a:pt x="2064" y="2395"/>
                    </a:lnTo>
                    <a:lnTo>
                      <a:pt x="2064" y="2397"/>
                    </a:lnTo>
                    <a:lnTo>
                      <a:pt x="2066" y="2400"/>
                    </a:lnTo>
                    <a:lnTo>
                      <a:pt x="2069" y="2400"/>
                    </a:lnTo>
                    <a:lnTo>
                      <a:pt x="2069" y="2402"/>
                    </a:lnTo>
                    <a:lnTo>
                      <a:pt x="2071" y="2402"/>
                    </a:lnTo>
                    <a:lnTo>
                      <a:pt x="2071" y="2405"/>
                    </a:lnTo>
                    <a:lnTo>
                      <a:pt x="2069" y="2405"/>
                    </a:lnTo>
                    <a:lnTo>
                      <a:pt x="2066" y="2405"/>
                    </a:lnTo>
                    <a:lnTo>
                      <a:pt x="2064" y="2407"/>
                    </a:lnTo>
                    <a:lnTo>
                      <a:pt x="2059" y="2407"/>
                    </a:lnTo>
                    <a:lnTo>
                      <a:pt x="2059" y="2410"/>
                    </a:lnTo>
                    <a:lnTo>
                      <a:pt x="2057" y="2410"/>
                    </a:lnTo>
                    <a:lnTo>
                      <a:pt x="2057" y="2412"/>
                    </a:lnTo>
                    <a:lnTo>
                      <a:pt x="2054" y="2412"/>
                    </a:lnTo>
                    <a:lnTo>
                      <a:pt x="2052" y="2412"/>
                    </a:lnTo>
                    <a:lnTo>
                      <a:pt x="2052" y="2410"/>
                    </a:lnTo>
                    <a:lnTo>
                      <a:pt x="2049" y="2410"/>
                    </a:lnTo>
                    <a:lnTo>
                      <a:pt x="2047" y="2412"/>
                    </a:lnTo>
                    <a:lnTo>
                      <a:pt x="2044" y="2412"/>
                    </a:lnTo>
                    <a:lnTo>
                      <a:pt x="2042" y="2412"/>
                    </a:lnTo>
                    <a:lnTo>
                      <a:pt x="2039" y="2412"/>
                    </a:lnTo>
                    <a:lnTo>
                      <a:pt x="2039" y="2415"/>
                    </a:lnTo>
                    <a:lnTo>
                      <a:pt x="2039" y="2417"/>
                    </a:lnTo>
                    <a:lnTo>
                      <a:pt x="2042" y="2417"/>
                    </a:lnTo>
                    <a:lnTo>
                      <a:pt x="2042" y="2420"/>
                    </a:lnTo>
                    <a:lnTo>
                      <a:pt x="2039" y="2420"/>
                    </a:lnTo>
                    <a:lnTo>
                      <a:pt x="2037" y="2422"/>
                    </a:lnTo>
                    <a:lnTo>
                      <a:pt x="2034" y="2422"/>
                    </a:lnTo>
                    <a:lnTo>
                      <a:pt x="2034" y="2420"/>
                    </a:lnTo>
                    <a:lnTo>
                      <a:pt x="2032" y="2420"/>
                    </a:lnTo>
                    <a:lnTo>
                      <a:pt x="2032" y="2422"/>
                    </a:lnTo>
                    <a:lnTo>
                      <a:pt x="2029" y="2422"/>
                    </a:lnTo>
                    <a:lnTo>
                      <a:pt x="2027" y="2422"/>
                    </a:lnTo>
                    <a:lnTo>
                      <a:pt x="2027" y="2425"/>
                    </a:lnTo>
                    <a:lnTo>
                      <a:pt x="2024" y="2425"/>
                    </a:lnTo>
                    <a:lnTo>
                      <a:pt x="2024" y="2427"/>
                    </a:lnTo>
                    <a:lnTo>
                      <a:pt x="2027" y="2427"/>
                    </a:lnTo>
                    <a:lnTo>
                      <a:pt x="2027" y="2430"/>
                    </a:lnTo>
                    <a:lnTo>
                      <a:pt x="2029" y="2432"/>
                    </a:lnTo>
                    <a:lnTo>
                      <a:pt x="2032" y="2435"/>
                    </a:lnTo>
                    <a:lnTo>
                      <a:pt x="2029" y="2435"/>
                    </a:lnTo>
                    <a:lnTo>
                      <a:pt x="2029" y="2437"/>
                    </a:lnTo>
                    <a:lnTo>
                      <a:pt x="2032" y="2440"/>
                    </a:lnTo>
                    <a:lnTo>
                      <a:pt x="2029" y="2440"/>
                    </a:lnTo>
                    <a:lnTo>
                      <a:pt x="2027" y="2442"/>
                    </a:lnTo>
                    <a:lnTo>
                      <a:pt x="2024" y="2442"/>
                    </a:lnTo>
                    <a:lnTo>
                      <a:pt x="2024" y="2445"/>
                    </a:lnTo>
                    <a:lnTo>
                      <a:pt x="2024" y="2447"/>
                    </a:lnTo>
                    <a:lnTo>
                      <a:pt x="2024" y="2450"/>
                    </a:lnTo>
                    <a:lnTo>
                      <a:pt x="2027" y="2452"/>
                    </a:lnTo>
                    <a:lnTo>
                      <a:pt x="2029" y="2455"/>
                    </a:lnTo>
                    <a:lnTo>
                      <a:pt x="2032" y="2455"/>
                    </a:lnTo>
                    <a:lnTo>
                      <a:pt x="2032" y="2457"/>
                    </a:lnTo>
                    <a:lnTo>
                      <a:pt x="2034" y="2457"/>
                    </a:lnTo>
                    <a:lnTo>
                      <a:pt x="2037" y="2457"/>
                    </a:lnTo>
                    <a:lnTo>
                      <a:pt x="2039" y="2460"/>
                    </a:lnTo>
                    <a:lnTo>
                      <a:pt x="2042" y="2460"/>
                    </a:lnTo>
                    <a:lnTo>
                      <a:pt x="2044" y="2460"/>
                    </a:lnTo>
                    <a:lnTo>
                      <a:pt x="2047" y="2460"/>
                    </a:lnTo>
                    <a:lnTo>
                      <a:pt x="2049" y="2460"/>
                    </a:lnTo>
                    <a:lnTo>
                      <a:pt x="2052" y="2460"/>
                    </a:lnTo>
                    <a:lnTo>
                      <a:pt x="2052" y="2457"/>
                    </a:lnTo>
                    <a:lnTo>
                      <a:pt x="2054" y="2457"/>
                    </a:lnTo>
                    <a:lnTo>
                      <a:pt x="2054" y="2455"/>
                    </a:lnTo>
                    <a:lnTo>
                      <a:pt x="2052" y="2455"/>
                    </a:lnTo>
                    <a:lnTo>
                      <a:pt x="2052" y="2452"/>
                    </a:lnTo>
                    <a:lnTo>
                      <a:pt x="2054" y="2450"/>
                    </a:lnTo>
                    <a:lnTo>
                      <a:pt x="2057" y="2450"/>
                    </a:lnTo>
                    <a:lnTo>
                      <a:pt x="2059" y="2450"/>
                    </a:lnTo>
                    <a:lnTo>
                      <a:pt x="2062" y="2447"/>
                    </a:lnTo>
                    <a:lnTo>
                      <a:pt x="2064" y="2445"/>
                    </a:lnTo>
                    <a:lnTo>
                      <a:pt x="2066" y="2445"/>
                    </a:lnTo>
                    <a:lnTo>
                      <a:pt x="2066" y="2442"/>
                    </a:lnTo>
                    <a:lnTo>
                      <a:pt x="2069" y="2442"/>
                    </a:lnTo>
                    <a:lnTo>
                      <a:pt x="2071" y="2442"/>
                    </a:lnTo>
                    <a:lnTo>
                      <a:pt x="2071" y="2440"/>
                    </a:lnTo>
                    <a:lnTo>
                      <a:pt x="2074" y="2440"/>
                    </a:lnTo>
                    <a:lnTo>
                      <a:pt x="2076" y="2440"/>
                    </a:lnTo>
                    <a:lnTo>
                      <a:pt x="2079" y="2440"/>
                    </a:lnTo>
                    <a:lnTo>
                      <a:pt x="2079" y="2437"/>
                    </a:lnTo>
                    <a:lnTo>
                      <a:pt x="2081" y="2437"/>
                    </a:lnTo>
                    <a:lnTo>
                      <a:pt x="2084" y="2437"/>
                    </a:lnTo>
                    <a:lnTo>
                      <a:pt x="2086" y="2437"/>
                    </a:lnTo>
                    <a:lnTo>
                      <a:pt x="2089" y="2437"/>
                    </a:lnTo>
                    <a:lnTo>
                      <a:pt x="2091" y="2435"/>
                    </a:lnTo>
                    <a:lnTo>
                      <a:pt x="2094" y="2435"/>
                    </a:lnTo>
                    <a:lnTo>
                      <a:pt x="2094" y="2432"/>
                    </a:lnTo>
                    <a:lnTo>
                      <a:pt x="2096" y="2432"/>
                    </a:lnTo>
                    <a:lnTo>
                      <a:pt x="2099" y="2432"/>
                    </a:lnTo>
                    <a:lnTo>
                      <a:pt x="2101" y="2432"/>
                    </a:lnTo>
                    <a:lnTo>
                      <a:pt x="2101" y="2430"/>
                    </a:lnTo>
                    <a:lnTo>
                      <a:pt x="2104" y="2427"/>
                    </a:lnTo>
                    <a:lnTo>
                      <a:pt x="2106" y="2427"/>
                    </a:lnTo>
                    <a:lnTo>
                      <a:pt x="2109" y="2425"/>
                    </a:lnTo>
                    <a:lnTo>
                      <a:pt x="2111" y="2425"/>
                    </a:lnTo>
                    <a:lnTo>
                      <a:pt x="2111" y="2422"/>
                    </a:lnTo>
                    <a:lnTo>
                      <a:pt x="2114" y="2422"/>
                    </a:lnTo>
                    <a:lnTo>
                      <a:pt x="2114" y="2420"/>
                    </a:lnTo>
                    <a:lnTo>
                      <a:pt x="2116" y="2417"/>
                    </a:lnTo>
                    <a:lnTo>
                      <a:pt x="2116" y="2415"/>
                    </a:lnTo>
                    <a:lnTo>
                      <a:pt x="2119" y="2412"/>
                    </a:lnTo>
                    <a:lnTo>
                      <a:pt x="2121" y="2412"/>
                    </a:lnTo>
                    <a:lnTo>
                      <a:pt x="2124" y="2410"/>
                    </a:lnTo>
                    <a:lnTo>
                      <a:pt x="2126" y="2410"/>
                    </a:lnTo>
                    <a:lnTo>
                      <a:pt x="2126" y="2412"/>
                    </a:lnTo>
                    <a:lnTo>
                      <a:pt x="2129" y="2417"/>
                    </a:lnTo>
                    <a:lnTo>
                      <a:pt x="2126" y="2420"/>
                    </a:lnTo>
                    <a:lnTo>
                      <a:pt x="2126" y="2422"/>
                    </a:lnTo>
                    <a:lnTo>
                      <a:pt x="2126" y="2425"/>
                    </a:lnTo>
                    <a:lnTo>
                      <a:pt x="2124" y="2427"/>
                    </a:lnTo>
                    <a:lnTo>
                      <a:pt x="2121" y="2430"/>
                    </a:lnTo>
                    <a:lnTo>
                      <a:pt x="2119" y="2432"/>
                    </a:lnTo>
                    <a:lnTo>
                      <a:pt x="2119" y="2435"/>
                    </a:lnTo>
                    <a:lnTo>
                      <a:pt x="2116" y="2435"/>
                    </a:lnTo>
                    <a:lnTo>
                      <a:pt x="2114" y="2435"/>
                    </a:lnTo>
                    <a:lnTo>
                      <a:pt x="2114" y="2437"/>
                    </a:lnTo>
                    <a:lnTo>
                      <a:pt x="2109" y="2440"/>
                    </a:lnTo>
                    <a:lnTo>
                      <a:pt x="2106" y="2440"/>
                    </a:lnTo>
                    <a:lnTo>
                      <a:pt x="2101" y="2442"/>
                    </a:lnTo>
                    <a:lnTo>
                      <a:pt x="2099" y="2445"/>
                    </a:lnTo>
                    <a:lnTo>
                      <a:pt x="2096" y="2447"/>
                    </a:lnTo>
                    <a:lnTo>
                      <a:pt x="2091" y="2450"/>
                    </a:lnTo>
                    <a:lnTo>
                      <a:pt x="2089" y="2450"/>
                    </a:lnTo>
                    <a:lnTo>
                      <a:pt x="2091" y="2450"/>
                    </a:lnTo>
                    <a:lnTo>
                      <a:pt x="2094" y="2450"/>
                    </a:lnTo>
                    <a:lnTo>
                      <a:pt x="2096" y="2447"/>
                    </a:lnTo>
                    <a:lnTo>
                      <a:pt x="2099" y="2450"/>
                    </a:lnTo>
                    <a:lnTo>
                      <a:pt x="2101" y="2450"/>
                    </a:lnTo>
                    <a:lnTo>
                      <a:pt x="2104" y="2452"/>
                    </a:lnTo>
                    <a:lnTo>
                      <a:pt x="2106" y="2457"/>
                    </a:lnTo>
                    <a:lnTo>
                      <a:pt x="2109" y="2460"/>
                    </a:lnTo>
                    <a:lnTo>
                      <a:pt x="2111" y="2460"/>
                    </a:lnTo>
                    <a:lnTo>
                      <a:pt x="2114" y="2460"/>
                    </a:lnTo>
                    <a:lnTo>
                      <a:pt x="2119" y="2460"/>
                    </a:lnTo>
                    <a:lnTo>
                      <a:pt x="2121" y="2460"/>
                    </a:lnTo>
                    <a:lnTo>
                      <a:pt x="2124" y="2460"/>
                    </a:lnTo>
                    <a:lnTo>
                      <a:pt x="2126" y="2462"/>
                    </a:lnTo>
                    <a:lnTo>
                      <a:pt x="2126" y="2465"/>
                    </a:lnTo>
                    <a:lnTo>
                      <a:pt x="2126" y="2467"/>
                    </a:lnTo>
                    <a:lnTo>
                      <a:pt x="2126" y="2469"/>
                    </a:lnTo>
                    <a:lnTo>
                      <a:pt x="2126" y="2472"/>
                    </a:lnTo>
                    <a:lnTo>
                      <a:pt x="2126" y="2477"/>
                    </a:lnTo>
                    <a:lnTo>
                      <a:pt x="2126" y="2479"/>
                    </a:lnTo>
                    <a:lnTo>
                      <a:pt x="2126" y="2482"/>
                    </a:lnTo>
                    <a:lnTo>
                      <a:pt x="2126" y="2484"/>
                    </a:lnTo>
                    <a:lnTo>
                      <a:pt x="2126" y="2487"/>
                    </a:lnTo>
                    <a:lnTo>
                      <a:pt x="2126" y="2489"/>
                    </a:lnTo>
                    <a:lnTo>
                      <a:pt x="2126" y="2492"/>
                    </a:lnTo>
                    <a:lnTo>
                      <a:pt x="2129" y="2494"/>
                    </a:lnTo>
                    <a:lnTo>
                      <a:pt x="2131" y="2494"/>
                    </a:lnTo>
                    <a:lnTo>
                      <a:pt x="2131" y="2497"/>
                    </a:lnTo>
                    <a:lnTo>
                      <a:pt x="2131" y="2499"/>
                    </a:lnTo>
                    <a:lnTo>
                      <a:pt x="2134" y="2499"/>
                    </a:lnTo>
                    <a:lnTo>
                      <a:pt x="2136" y="2499"/>
                    </a:lnTo>
                    <a:lnTo>
                      <a:pt x="2141" y="2499"/>
                    </a:lnTo>
                    <a:lnTo>
                      <a:pt x="2141" y="2502"/>
                    </a:lnTo>
                    <a:lnTo>
                      <a:pt x="2144" y="2502"/>
                    </a:lnTo>
                    <a:lnTo>
                      <a:pt x="2144" y="2504"/>
                    </a:lnTo>
                    <a:lnTo>
                      <a:pt x="2146" y="2504"/>
                    </a:lnTo>
                    <a:lnTo>
                      <a:pt x="2151" y="2507"/>
                    </a:lnTo>
                    <a:lnTo>
                      <a:pt x="2156" y="2509"/>
                    </a:lnTo>
                    <a:lnTo>
                      <a:pt x="2161" y="2512"/>
                    </a:lnTo>
                    <a:lnTo>
                      <a:pt x="2163" y="2517"/>
                    </a:lnTo>
                    <a:lnTo>
                      <a:pt x="2166" y="2517"/>
                    </a:lnTo>
                    <a:lnTo>
                      <a:pt x="2173" y="2522"/>
                    </a:lnTo>
                    <a:lnTo>
                      <a:pt x="2176" y="2524"/>
                    </a:lnTo>
                    <a:lnTo>
                      <a:pt x="2178" y="2529"/>
                    </a:lnTo>
                    <a:lnTo>
                      <a:pt x="2181" y="2532"/>
                    </a:lnTo>
                    <a:lnTo>
                      <a:pt x="2183" y="2534"/>
                    </a:lnTo>
                    <a:lnTo>
                      <a:pt x="2186" y="2539"/>
                    </a:lnTo>
                    <a:lnTo>
                      <a:pt x="2188" y="2539"/>
                    </a:lnTo>
                    <a:lnTo>
                      <a:pt x="2188" y="2542"/>
                    </a:lnTo>
                    <a:lnTo>
                      <a:pt x="2188" y="2544"/>
                    </a:lnTo>
                    <a:lnTo>
                      <a:pt x="2186" y="2544"/>
                    </a:lnTo>
                    <a:lnTo>
                      <a:pt x="2183" y="2546"/>
                    </a:lnTo>
                    <a:lnTo>
                      <a:pt x="2181" y="2546"/>
                    </a:lnTo>
                    <a:lnTo>
                      <a:pt x="2176" y="2549"/>
                    </a:lnTo>
                    <a:lnTo>
                      <a:pt x="2173" y="2551"/>
                    </a:lnTo>
                    <a:lnTo>
                      <a:pt x="2171" y="2551"/>
                    </a:lnTo>
                    <a:lnTo>
                      <a:pt x="2168" y="2551"/>
                    </a:lnTo>
                    <a:lnTo>
                      <a:pt x="2166" y="2551"/>
                    </a:lnTo>
                    <a:lnTo>
                      <a:pt x="2163" y="2551"/>
                    </a:lnTo>
                    <a:lnTo>
                      <a:pt x="2161" y="2551"/>
                    </a:lnTo>
                    <a:lnTo>
                      <a:pt x="2158" y="2549"/>
                    </a:lnTo>
                    <a:lnTo>
                      <a:pt x="2156" y="2549"/>
                    </a:lnTo>
                    <a:lnTo>
                      <a:pt x="2153" y="2549"/>
                    </a:lnTo>
                    <a:lnTo>
                      <a:pt x="2151" y="2549"/>
                    </a:lnTo>
                    <a:lnTo>
                      <a:pt x="2151" y="2551"/>
                    </a:lnTo>
                    <a:lnTo>
                      <a:pt x="2148" y="2551"/>
                    </a:lnTo>
                    <a:lnTo>
                      <a:pt x="2146" y="2551"/>
                    </a:lnTo>
                    <a:lnTo>
                      <a:pt x="2146" y="2554"/>
                    </a:lnTo>
                    <a:lnTo>
                      <a:pt x="2148" y="2556"/>
                    </a:lnTo>
                    <a:lnTo>
                      <a:pt x="2148" y="2559"/>
                    </a:lnTo>
                    <a:lnTo>
                      <a:pt x="2148" y="2561"/>
                    </a:lnTo>
                    <a:lnTo>
                      <a:pt x="2146" y="2561"/>
                    </a:lnTo>
                    <a:lnTo>
                      <a:pt x="2144" y="2561"/>
                    </a:lnTo>
                    <a:lnTo>
                      <a:pt x="2141" y="2564"/>
                    </a:lnTo>
                    <a:lnTo>
                      <a:pt x="2141" y="2566"/>
                    </a:lnTo>
                    <a:lnTo>
                      <a:pt x="2139" y="2566"/>
                    </a:lnTo>
                    <a:lnTo>
                      <a:pt x="2139" y="2569"/>
                    </a:lnTo>
                    <a:lnTo>
                      <a:pt x="2139" y="2571"/>
                    </a:lnTo>
                    <a:lnTo>
                      <a:pt x="2136" y="2571"/>
                    </a:lnTo>
                    <a:lnTo>
                      <a:pt x="2134" y="2574"/>
                    </a:lnTo>
                    <a:lnTo>
                      <a:pt x="2131" y="2574"/>
                    </a:lnTo>
                    <a:lnTo>
                      <a:pt x="2131" y="2576"/>
                    </a:lnTo>
                    <a:lnTo>
                      <a:pt x="2134" y="2576"/>
                    </a:lnTo>
                    <a:lnTo>
                      <a:pt x="2134" y="2574"/>
                    </a:lnTo>
                    <a:lnTo>
                      <a:pt x="2136" y="2574"/>
                    </a:lnTo>
                    <a:lnTo>
                      <a:pt x="2139" y="2574"/>
                    </a:lnTo>
                    <a:lnTo>
                      <a:pt x="2141" y="2571"/>
                    </a:lnTo>
                    <a:lnTo>
                      <a:pt x="2144" y="2571"/>
                    </a:lnTo>
                    <a:lnTo>
                      <a:pt x="2146" y="2571"/>
                    </a:lnTo>
                    <a:lnTo>
                      <a:pt x="2148" y="2571"/>
                    </a:lnTo>
                    <a:lnTo>
                      <a:pt x="2151" y="2571"/>
                    </a:lnTo>
                    <a:lnTo>
                      <a:pt x="2151" y="2569"/>
                    </a:lnTo>
                    <a:lnTo>
                      <a:pt x="2153" y="2569"/>
                    </a:lnTo>
                    <a:lnTo>
                      <a:pt x="2156" y="2569"/>
                    </a:lnTo>
                    <a:lnTo>
                      <a:pt x="2156" y="2566"/>
                    </a:lnTo>
                    <a:lnTo>
                      <a:pt x="2158" y="2566"/>
                    </a:lnTo>
                    <a:lnTo>
                      <a:pt x="2161" y="2566"/>
                    </a:lnTo>
                    <a:lnTo>
                      <a:pt x="2163" y="2566"/>
                    </a:lnTo>
                    <a:lnTo>
                      <a:pt x="2163" y="2564"/>
                    </a:lnTo>
                    <a:lnTo>
                      <a:pt x="2166" y="2564"/>
                    </a:lnTo>
                    <a:lnTo>
                      <a:pt x="2168" y="2564"/>
                    </a:lnTo>
                    <a:lnTo>
                      <a:pt x="2171" y="2564"/>
                    </a:lnTo>
                    <a:lnTo>
                      <a:pt x="2173" y="2564"/>
                    </a:lnTo>
                    <a:lnTo>
                      <a:pt x="2176" y="2564"/>
                    </a:lnTo>
                    <a:lnTo>
                      <a:pt x="2178" y="2564"/>
                    </a:lnTo>
                    <a:lnTo>
                      <a:pt x="2178" y="2561"/>
                    </a:lnTo>
                    <a:lnTo>
                      <a:pt x="2181" y="2561"/>
                    </a:lnTo>
                    <a:lnTo>
                      <a:pt x="2181" y="2559"/>
                    </a:lnTo>
                    <a:lnTo>
                      <a:pt x="2183" y="2559"/>
                    </a:lnTo>
                    <a:lnTo>
                      <a:pt x="2186" y="2559"/>
                    </a:lnTo>
                    <a:lnTo>
                      <a:pt x="2186" y="2556"/>
                    </a:lnTo>
                    <a:lnTo>
                      <a:pt x="2188" y="2556"/>
                    </a:lnTo>
                    <a:lnTo>
                      <a:pt x="2191" y="2556"/>
                    </a:lnTo>
                    <a:lnTo>
                      <a:pt x="2193" y="2554"/>
                    </a:lnTo>
                    <a:lnTo>
                      <a:pt x="2196" y="2554"/>
                    </a:lnTo>
                    <a:lnTo>
                      <a:pt x="2196" y="2551"/>
                    </a:lnTo>
                    <a:lnTo>
                      <a:pt x="2201" y="2559"/>
                    </a:lnTo>
                    <a:lnTo>
                      <a:pt x="2203" y="2561"/>
                    </a:lnTo>
                    <a:lnTo>
                      <a:pt x="2206" y="2566"/>
                    </a:lnTo>
                    <a:lnTo>
                      <a:pt x="2208" y="2569"/>
                    </a:lnTo>
                    <a:lnTo>
                      <a:pt x="2216" y="2574"/>
                    </a:lnTo>
                    <a:lnTo>
                      <a:pt x="2216" y="2576"/>
                    </a:lnTo>
                    <a:lnTo>
                      <a:pt x="2218" y="2579"/>
                    </a:lnTo>
                    <a:lnTo>
                      <a:pt x="2221" y="2581"/>
                    </a:lnTo>
                    <a:lnTo>
                      <a:pt x="2221" y="2584"/>
                    </a:lnTo>
                    <a:lnTo>
                      <a:pt x="2221" y="2589"/>
                    </a:lnTo>
                    <a:lnTo>
                      <a:pt x="2218" y="2596"/>
                    </a:lnTo>
                    <a:lnTo>
                      <a:pt x="2218" y="2609"/>
                    </a:lnTo>
                    <a:lnTo>
                      <a:pt x="2216" y="2614"/>
                    </a:lnTo>
                    <a:lnTo>
                      <a:pt x="2216" y="2621"/>
                    </a:lnTo>
                    <a:lnTo>
                      <a:pt x="2213" y="2623"/>
                    </a:lnTo>
                    <a:lnTo>
                      <a:pt x="2218" y="2633"/>
                    </a:lnTo>
                    <a:lnTo>
                      <a:pt x="2221" y="2641"/>
                    </a:lnTo>
                    <a:lnTo>
                      <a:pt x="2221" y="2643"/>
                    </a:lnTo>
                    <a:lnTo>
                      <a:pt x="2221" y="2648"/>
                    </a:lnTo>
                    <a:lnTo>
                      <a:pt x="2218" y="2648"/>
                    </a:lnTo>
                    <a:lnTo>
                      <a:pt x="2216" y="2648"/>
                    </a:lnTo>
                    <a:lnTo>
                      <a:pt x="2213" y="2648"/>
                    </a:lnTo>
                    <a:lnTo>
                      <a:pt x="2208" y="2651"/>
                    </a:lnTo>
                    <a:lnTo>
                      <a:pt x="2206" y="2651"/>
                    </a:lnTo>
                    <a:lnTo>
                      <a:pt x="2206" y="2653"/>
                    </a:lnTo>
                    <a:lnTo>
                      <a:pt x="2208" y="2656"/>
                    </a:lnTo>
                    <a:lnTo>
                      <a:pt x="2208" y="2658"/>
                    </a:lnTo>
                    <a:lnTo>
                      <a:pt x="2208" y="2661"/>
                    </a:lnTo>
                    <a:lnTo>
                      <a:pt x="2206" y="2663"/>
                    </a:lnTo>
                    <a:lnTo>
                      <a:pt x="2208" y="2663"/>
                    </a:lnTo>
                    <a:lnTo>
                      <a:pt x="2208" y="2666"/>
                    </a:lnTo>
                    <a:lnTo>
                      <a:pt x="2211" y="2666"/>
                    </a:lnTo>
                    <a:lnTo>
                      <a:pt x="2208" y="2668"/>
                    </a:lnTo>
                    <a:lnTo>
                      <a:pt x="2206" y="2673"/>
                    </a:lnTo>
                    <a:lnTo>
                      <a:pt x="2206" y="2678"/>
                    </a:lnTo>
                    <a:lnTo>
                      <a:pt x="2203" y="2678"/>
                    </a:lnTo>
                    <a:lnTo>
                      <a:pt x="2201" y="2678"/>
                    </a:lnTo>
                    <a:lnTo>
                      <a:pt x="2198" y="2681"/>
                    </a:lnTo>
                    <a:lnTo>
                      <a:pt x="2203" y="2691"/>
                    </a:lnTo>
                    <a:lnTo>
                      <a:pt x="2206" y="2698"/>
                    </a:lnTo>
                    <a:lnTo>
                      <a:pt x="2206" y="2701"/>
                    </a:lnTo>
                    <a:lnTo>
                      <a:pt x="2208" y="2703"/>
                    </a:lnTo>
                    <a:lnTo>
                      <a:pt x="2208" y="2705"/>
                    </a:lnTo>
                    <a:lnTo>
                      <a:pt x="2203" y="2710"/>
                    </a:lnTo>
                    <a:lnTo>
                      <a:pt x="2203" y="2713"/>
                    </a:lnTo>
                    <a:lnTo>
                      <a:pt x="2203" y="2715"/>
                    </a:lnTo>
                    <a:lnTo>
                      <a:pt x="2203" y="2718"/>
                    </a:lnTo>
                    <a:lnTo>
                      <a:pt x="2203" y="2720"/>
                    </a:lnTo>
                    <a:lnTo>
                      <a:pt x="2201" y="2720"/>
                    </a:lnTo>
                    <a:lnTo>
                      <a:pt x="2201" y="2723"/>
                    </a:lnTo>
                    <a:lnTo>
                      <a:pt x="2203" y="2723"/>
                    </a:lnTo>
                    <a:lnTo>
                      <a:pt x="2201" y="2725"/>
                    </a:lnTo>
                    <a:lnTo>
                      <a:pt x="2198" y="2725"/>
                    </a:lnTo>
                    <a:lnTo>
                      <a:pt x="2196" y="2725"/>
                    </a:lnTo>
                    <a:lnTo>
                      <a:pt x="2193" y="2728"/>
                    </a:lnTo>
                    <a:lnTo>
                      <a:pt x="2193" y="2725"/>
                    </a:lnTo>
                    <a:lnTo>
                      <a:pt x="2191" y="2725"/>
                    </a:lnTo>
                    <a:lnTo>
                      <a:pt x="2191" y="2728"/>
                    </a:lnTo>
                    <a:lnTo>
                      <a:pt x="2188" y="2728"/>
                    </a:lnTo>
                    <a:lnTo>
                      <a:pt x="2186" y="2728"/>
                    </a:lnTo>
                    <a:lnTo>
                      <a:pt x="2181" y="2728"/>
                    </a:lnTo>
                    <a:lnTo>
                      <a:pt x="2181" y="2725"/>
                    </a:lnTo>
                    <a:lnTo>
                      <a:pt x="2178" y="2725"/>
                    </a:lnTo>
                    <a:lnTo>
                      <a:pt x="2176" y="2725"/>
                    </a:lnTo>
                    <a:lnTo>
                      <a:pt x="2173" y="2725"/>
                    </a:lnTo>
                    <a:lnTo>
                      <a:pt x="2171" y="2725"/>
                    </a:lnTo>
                    <a:lnTo>
                      <a:pt x="2171" y="2728"/>
                    </a:lnTo>
                    <a:lnTo>
                      <a:pt x="2168" y="2728"/>
                    </a:lnTo>
                    <a:lnTo>
                      <a:pt x="2166" y="2728"/>
                    </a:lnTo>
                    <a:lnTo>
                      <a:pt x="2163" y="2728"/>
                    </a:lnTo>
                    <a:lnTo>
                      <a:pt x="2163" y="2730"/>
                    </a:lnTo>
                    <a:lnTo>
                      <a:pt x="2161" y="2733"/>
                    </a:lnTo>
                    <a:lnTo>
                      <a:pt x="2158" y="2733"/>
                    </a:lnTo>
                    <a:lnTo>
                      <a:pt x="2156" y="2733"/>
                    </a:lnTo>
                    <a:lnTo>
                      <a:pt x="2153" y="2733"/>
                    </a:lnTo>
                    <a:lnTo>
                      <a:pt x="2153" y="2735"/>
                    </a:lnTo>
                    <a:lnTo>
                      <a:pt x="2151" y="2738"/>
                    </a:lnTo>
                    <a:lnTo>
                      <a:pt x="2148" y="2738"/>
                    </a:lnTo>
                    <a:lnTo>
                      <a:pt x="2148" y="2740"/>
                    </a:lnTo>
                    <a:lnTo>
                      <a:pt x="2148" y="2743"/>
                    </a:lnTo>
                    <a:lnTo>
                      <a:pt x="2146" y="2743"/>
                    </a:lnTo>
                    <a:lnTo>
                      <a:pt x="2146" y="2745"/>
                    </a:lnTo>
                    <a:lnTo>
                      <a:pt x="2146" y="2748"/>
                    </a:lnTo>
                    <a:lnTo>
                      <a:pt x="2146" y="2750"/>
                    </a:lnTo>
                    <a:lnTo>
                      <a:pt x="2146" y="2753"/>
                    </a:lnTo>
                    <a:lnTo>
                      <a:pt x="2146" y="2755"/>
                    </a:lnTo>
                    <a:lnTo>
                      <a:pt x="2144" y="2755"/>
                    </a:lnTo>
                    <a:lnTo>
                      <a:pt x="2141" y="2755"/>
                    </a:lnTo>
                    <a:lnTo>
                      <a:pt x="2141" y="2758"/>
                    </a:lnTo>
                    <a:lnTo>
                      <a:pt x="2139" y="2758"/>
                    </a:lnTo>
                    <a:lnTo>
                      <a:pt x="2136" y="2758"/>
                    </a:lnTo>
                    <a:lnTo>
                      <a:pt x="2134" y="2760"/>
                    </a:lnTo>
                    <a:lnTo>
                      <a:pt x="2129" y="2763"/>
                    </a:lnTo>
                    <a:lnTo>
                      <a:pt x="2126" y="2765"/>
                    </a:lnTo>
                    <a:lnTo>
                      <a:pt x="2124" y="2765"/>
                    </a:lnTo>
                    <a:lnTo>
                      <a:pt x="2121" y="2768"/>
                    </a:lnTo>
                    <a:lnTo>
                      <a:pt x="2119" y="2768"/>
                    </a:lnTo>
                    <a:lnTo>
                      <a:pt x="2119" y="2770"/>
                    </a:lnTo>
                    <a:lnTo>
                      <a:pt x="2116" y="2773"/>
                    </a:lnTo>
                    <a:lnTo>
                      <a:pt x="2116" y="2775"/>
                    </a:lnTo>
                    <a:lnTo>
                      <a:pt x="2114" y="2775"/>
                    </a:lnTo>
                    <a:lnTo>
                      <a:pt x="2111" y="2775"/>
                    </a:lnTo>
                    <a:lnTo>
                      <a:pt x="2111" y="2773"/>
                    </a:lnTo>
                    <a:lnTo>
                      <a:pt x="2109" y="2773"/>
                    </a:lnTo>
                    <a:lnTo>
                      <a:pt x="2106" y="2773"/>
                    </a:lnTo>
                    <a:lnTo>
                      <a:pt x="2106" y="2775"/>
                    </a:lnTo>
                    <a:lnTo>
                      <a:pt x="2106" y="2778"/>
                    </a:lnTo>
                    <a:lnTo>
                      <a:pt x="2106" y="2780"/>
                    </a:lnTo>
                    <a:lnTo>
                      <a:pt x="2104" y="2780"/>
                    </a:lnTo>
                    <a:lnTo>
                      <a:pt x="2104" y="2782"/>
                    </a:lnTo>
                    <a:lnTo>
                      <a:pt x="2104" y="2785"/>
                    </a:lnTo>
                    <a:lnTo>
                      <a:pt x="2101" y="2785"/>
                    </a:lnTo>
                    <a:lnTo>
                      <a:pt x="2101" y="2787"/>
                    </a:lnTo>
                    <a:lnTo>
                      <a:pt x="2101" y="2790"/>
                    </a:lnTo>
                    <a:lnTo>
                      <a:pt x="2101" y="2792"/>
                    </a:lnTo>
                    <a:lnTo>
                      <a:pt x="2104" y="2795"/>
                    </a:lnTo>
                    <a:lnTo>
                      <a:pt x="2104" y="2797"/>
                    </a:lnTo>
                    <a:lnTo>
                      <a:pt x="2104" y="2800"/>
                    </a:lnTo>
                    <a:lnTo>
                      <a:pt x="2106" y="2800"/>
                    </a:lnTo>
                    <a:lnTo>
                      <a:pt x="2106" y="2802"/>
                    </a:lnTo>
                    <a:lnTo>
                      <a:pt x="2106" y="2805"/>
                    </a:lnTo>
                    <a:lnTo>
                      <a:pt x="2106" y="2807"/>
                    </a:lnTo>
                    <a:lnTo>
                      <a:pt x="2106" y="2810"/>
                    </a:lnTo>
                    <a:lnTo>
                      <a:pt x="2106" y="2812"/>
                    </a:lnTo>
                    <a:lnTo>
                      <a:pt x="2106" y="2815"/>
                    </a:lnTo>
                    <a:lnTo>
                      <a:pt x="2104" y="2817"/>
                    </a:lnTo>
                    <a:lnTo>
                      <a:pt x="2101" y="2820"/>
                    </a:lnTo>
                    <a:lnTo>
                      <a:pt x="2099" y="2820"/>
                    </a:lnTo>
                    <a:lnTo>
                      <a:pt x="2096" y="2820"/>
                    </a:lnTo>
                    <a:lnTo>
                      <a:pt x="2094" y="2822"/>
                    </a:lnTo>
                    <a:lnTo>
                      <a:pt x="2091" y="2825"/>
                    </a:lnTo>
                    <a:lnTo>
                      <a:pt x="2089" y="2830"/>
                    </a:lnTo>
                    <a:lnTo>
                      <a:pt x="2086" y="2830"/>
                    </a:lnTo>
                    <a:lnTo>
                      <a:pt x="2086" y="2832"/>
                    </a:lnTo>
                    <a:lnTo>
                      <a:pt x="2086" y="2835"/>
                    </a:lnTo>
                    <a:lnTo>
                      <a:pt x="2089" y="2835"/>
                    </a:lnTo>
                    <a:lnTo>
                      <a:pt x="2089" y="2837"/>
                    </a:lnTo>
                    <a:lnTo>
                      <a:pt x="2091" y="2837"/>
                    </a:lnTo>
                    <a:lnTo>
                      <a:pt x="2091" y="2840"/>
                    </a:lnTo>
                    <a:lnTo>
                      <a:pt x="2089" y="2840"/>
                    </a:lnTo>
                    <a:lnTo>
                      <a:pt x="2081" y="2842"/>
                    </a:lnTo>
                    <a:lnTo>
                      <a:pt x="2069" y="2845"/>
                    </a:lnTo>
                    <a:lnTo>
                      <a:pt x="2059" y="2847"/>
                    </a:lnTo>
                    <a:lnTo>
                      <a:pt x="2057" y="2847"/>
                    </a:lnTo>
                    <a:lnTo>
                      <a:pt x="2054" y="2847"/>
                    </a:lnTo>
                    <a:lnTo>
                      <a:pt x="2049" y="2845"/>
                    </a:lnTo>
                    <a:lnTo>
                      <a:pt x="2047" y="2845"/>
                    </a:lnTo>
                    <a:lnTo>
                      <a:pt x="2044" y="2842"/>
                    </a:lnTo>
                    <a:lnTo>
                      <a:pt x="2042" y="2842"/>
                    </a:lnTo>
                    <a:lnTo>
                      <a:pt x="2039" y="2840"/>
                    </a:lnTo>
                    <a:lnTo>
                      <a:pt x="2039" y="2837"/>
                    </a:lnTo>
                    <a:lnTo>
                      <a:pt x="2039" y="2835"/>
                    </a:lnTo>
                    <a:lnTo>
                      <a:pt x="2037" y="2835"/>
                    </a:lnTo>
                    <a:lnTo>
                      <a:pt x="2034" y="2835"/>
                    </a:lnTo>
                    <a:lnTo>
                      <a:pt x="2032" y="2835"/>
                    </a:lnTo>
                    <a:lnTo>
                      <a:pt x="2029" y="2832"/>
                    </a:lnTo>
                    <a:lnTo>
                      <a:pt x="2029" y="2830"/>
                    </a:lnTo>
                    <a:lnTo>
                      <a:pt x="2027" y="2830"/>
                    </a:lnTo>
                    <a:lnTo>
                      <a:pt x="2024" y="2830"/>
                    </a:lnTo>
                    <a:lnTo>
                      <a:pt x="2022" y="2832"/>
                    </a:lnTo>
                    <a:lnTo>
                      <a:pt x="2019" y="2832"/>
                    </a:lnTo>
                    <a:lnTo>
                      <a:pt x="2017" y="2832"/>
                    </a:lnTo>
                    <a:lnTo>
                      <a:pt x="2014" y="2832"/>
                    </a:lnTo>
                    <a:lnTo>
                      <a:pt x="2012" y="2832"/>
                    </a:lnTo>
                    <a:lnTo>
                      <a:pt x="2009" y="2832"/>
                    </a:lnTo>
                    <a:lnTo>
                      <a:pt x="2007" y="2832"/>
                    </a:lnTo>
                    <a:lnTo>
                      <a:pt x="2004" y="2832"/>
                    </a:lnTo>
                    <a:lnTo>
                      <a:pt x="2002" y="2830"/>
                    </a:lnTo>
                    <a:lnTo>
                      <a:pt x="1999" y="2832"/>
                    </a:lnTo>
                    <a:lnTo>
                      <a:pt x="1997" y="2832"/>
                    </a:lnTo>
                    <a:lnTo>
                      <a:pt x="1994" y="2832"/>
                    </a:lnTo>
                    <a:lnTo>
                      <a:pt x="1992" y="2832"/>
                    </a:lnTo>
                    <a:lnTo>
                      <a:pt x="1989" y="2832"/>
                    </a:lnTo>
                    <a:lnTo>
                      <a:pt x="1987" y="2832"/>
                    </a:lnTo>
                    <a:lnTo>
                      <a:pt x="1985" y="2832"/>
                    </a:lnTo>
                    <a:lnTo>
                      <a:pt x="1985" y="2835"/>
                    </a:lnTo>
                    <a:lnTo>
                      <a:pt x="1985" y="2837"/>
                    </a:lnTo>
                    <a:lnTo>
                      <a:pt x="1982" y="2837"/>
                    </a:lnTo>
                    <a:lnTo>
                      <a:pt x="1980" y="2837"/>
                    </a:lnTo>
                    <a:lnTo>
                      <a:pt x="1977" y="2835"/>
                    </a:lnTo>
                    <a:lnTo>
                      <a:pt x="1970" y="2832"/>
                    </a:lnTo>
                    <a:lnTo>
                      <a:pt x="1967" y="2832"/>
                    </a:lnTo>
                    <a:lnTo>
                      <a:pt x="1962" y="2827"/>
                    </a:lnTo>
                    <a:lnTo>
                      <a:pt x="1960" y="2827"/>
                    </a:lnTo>
                    <a:lnTo>
                      <a:pt x="1957" y="2827"/>
                    </a:lnTo>
                    <a:lnTo>
                      <a:pt x="1955" y="2827"/>
                    </a:lnTo>
                    <a:lnTo>
                      <a:pt x="1950" y="2827"/>
                    </a:lnTo>
                    <a:lnTo>
                      <a:pt x="1947" y="2825"/>
                    </a:lnTo>
                    <a:lnTo>
                      <a:pt x="1945" y="2825"/>
                    </a:lnTo>
                    <a:lnTo>
                      <a:pt x="1942" y="2825"/>
                    </a:lnTo>
                    <a:lnTo>
                      <a:pt x="1942" y="2827"/>
                    </a:lnTo>
                    <a:lnTo>
                      <a:pt x="1940" y="2830"/>
                    </a:lnTo>
                    <a:lnTo>
                      <a:pt x="1937" y="2830"/>
                    </a:lnTo>
                    <a:lnTo>
                      <a:pt x="1937" y="2835"/>
                    </a:lnTo>
                    <a:lnTo>
                      <a:pt x="1935" y="2835"/>
                    </a:lnTo>
                    <a:lnTo>
                      <a:pt x="1932" y="2835"/>
                    </a:lnTo>
                    <a:lnTo>
                      <a:pt x="1932" y="2837"/>
                    </a:lnTo>
                    <a:lnTo>
                      <a:pt x="1932" y="2840"/>
                    </a:lnTo>
                    <a:lnTo>
                      <a:pt x="1930" y="2842"/>
                    </a:lnTo>
                    <a:lnTo>
                      <a:pt x="1930" y="2845"/>
                    </a:lnTo>
                    <a:lnTo>
                      <a:pt x="1927" y="2850"/>
                    </a:lnTo>
                    <a:lnTo>
                      <a:pt x="1927" y="2857"/>
                    </a:lnTo>
                    <a:lnTo>
                      <a:pt x="1927" y="2859"/>
                    </a:lnTo>
                    <a:lnTo>
                      <a:pt x="1925" y="2862"/>
                    </a:lnTo>
                    <a:lnTo>
                      <a:pt x="1922" y="2867"/>
                    </a:lnTo>
                    <a:lnTo>
                      <a:pt x="1920" y="2867"/>
                    </a:lnTo>
                    <a:lnTo>
                      <a:pt x="1915" y="2869"/>
                    </a:lnTo>
                    <a:lnTo>
                      <a:pt x="1915" y="2872"/>
                    </a:lnTo>
                    <a:lnTo>
                      <a:pt x="1920" y="2874"/>
                    </a:lnTo>
                    <a:lnTo>
                      <a:pt x="1917" y="2877"/>
                    </a:lnTo>
                    <a:lnTo>
                      <a:pt x="1915" y="2877"/>
                    </a:lnTo>
                    <a:lnTo>
                      <a:pt x="1912" y="2879"/>
                    </a:lnTo>
                    <a:lnTo>
                      <a:pt x="1908" y="2879"/>
                    </a:lnTo>
                    <a:lnTo>
                      <a:pt x="1905" y="2877"/>
                    </a:lnTo>
                    <a:lnTo>
                      <a:pt x="1903" y="2877"/>
                    </a:lnTo>
                    <a:lnTo>
                      <a:pt x="1900" y="2877"/>
                    </a:lnTo>
                    <a:lnTo>
                      <a:pt x="1895" y="2882"/>
                    </a:lnTo>
                    <a:lnTo>
                      <a:pt x="1890" y="2884"/>
                    </a:lnTo>
                    <a:lnTo>
                      <a:pt x="1888" y="2884"/>
                    </a:lnTo>
                    <a:lnTo>
                      <a:pt x="1885" y="2884"/>
                    </a:lnTo>
                    <a:lnTo>
                      <a:pt x="1883" y="2884"/>
                    </a:lnTo>
                    <a:lnTo>
                      <a:pt x="1880" y="2887"/>
                    </a:lnTo>
                    <a:lnTo>
                      <a:pt x="1878" y="2887"/>
                    </a:lnTo>
                    <a:lnTo>
                      <a:pt x="1875" y="2889"/>
                    </a:lnTo>
                    <a:lnTo>
                      <a:pt x="1870" y="2892"/>
                    </a:lnTo>
                    <a:lnTo>
                      <a:pt x="1870" y="2894"/>
                    </a:lnTo>
                    <a:lnTo>
                      <a:pt x="1870" y="2897"/>
                    </a:lnTo>
                    <a:lnTo>
                      <a:pt x="1870" y="2899"/>
                    </a:lnTo>
                    <a:lnTo>
                      <a:pt x="1873" y="2904"/>
                    </a:lnTo>
                    <a:lnTo>
                      <a:pt x="1875" y="2907"/>
                    </a:lnTo>
                    <a:lnTo>
                      <a:pt x="1875" y="2909"/>
                    </a:lnTo>
                    <a:lnTo>
                      <a:pt x="1878" y="2909"/>
                    </a:lnTo>
                    <a:lnTo>
                      <a:pt x="1878" y="2912"/>
                    </a:lnTo>
                    <a:lnTo>
                      <a:pt x="1878" y="2914"/>
                    </a:lnTo>
                    <a:lnTo>
                      <a:pt x="1878" y="2917"/>
                    </a:lnTo>
                    <a:lnTo>
                      <a:pt x="1875" y="2919"/>
                    </a:lnTo>
                    <a:lnTo>
                      <a:pt x="1875" y="2922"/>
                    </a:lnTo>
                    <a:lnTo>
                      <a:pt x="1873" y="2922"/>
                    </a:lnTo>
                    <a:lnTo>
                      <a:pt x="1873" y="2924"/>
                    </a:lnTo>
                    <a:lnTo>
                      <a:pt x="1873" y="2927"/>
                    </a:lnTo>
                    <a:lnTo>
                      <a:pt x="1870" y="2927"/>
                    </a:lnTo>
                    <a:lnTo>
                      <a:pt x="1870" y="2929"/>
                    </a:lnTo>
                    <a:lnTo>
                      <a:pt x="1870" y="2932"/>
                    </a:lnTo>
                    <a:lnTo>
                      <a:pt x="1873" y="2934"/>
                    </a:lnTo>
                    <a:lnTo>
                      <a:pt x="1873" y="2937"/>
                    </a:lnTo>
                    <a:lnTo>
                      <a:pt x="1873" y="2939"/>
                    </a:lnTo>
                    <a:lnTo>
                      <a:pt x="1875" y="2941"/>
                    </a:lnTo>
                    <a:lnTo>
                      <a:pt x="1875" y="2944"/>
                    </a:lnTo>
                    <a:lnTo>
                      <a:pt x="1875" y="2946"/>
                    </a:lnTo>
                    <a:lnTo>
                      <a:pt x="1875" y="2949"/>
                    </a:lnTo>
                    <a:lnTo>
                      <a:pt x="1878" y="2949"/>
                    </a:lnTo>
                    <a:lnTo>
                      <a:pt x="1878" y="2951"/>
                    </a:lnTo>
                    <a:lnTo>
                      <a:pt x="1875" y="2954"/>
                    </a:lnTo>
                    <a:lnTo>
                      <a:pt x="1875" y="2956"/>
                    </a:lnTo>
                    <a:lnTo>
                      <a:pt x="1875" y="2959"/>
                    </a:lnTo>
                    <a:lnTo>
                      <a:pt x="1875" y="2961"/>
                    </a:lnTo>
                    <a:lnTo>
                      <a:pt x="1875" y="2964"/>
                    </a:lnTo>
                    <a:lnTo>
                      <a:pt x="1875" y="2966"/>
                    </a:lnTo>
                    <a:lnTo>
                      <a:pt x="1875" y="2969"/>
                    </a:lnTo>
                    <a:lnTo>
                      <a:pt x="1875" y="2971"/>
                    </a:lnTo>
                    <a:lnTo>
                      <a:pt x="1875" y="2974"/>
                    </a:lnTo>
                    <a:lnTo>
                      <a:pt x="1875" y="2976"/>
                    </a:lnTo>
                    <a:lnTo>
                      <a:pt x="1875" y="2979"/>
                    </a:lnTo>
                    <a:lnTo>
                      <a:pt x="1873" y="2979"/>
                    </a:lnTo>
                    <a:lnTo>
                      <a:pt x="1870" y="2981"/>
                    </a:lnTo>
                    <a:lnTo>
                      <a:pt x="1868" y="2981"/>
                    </a:lnTo>
                    <a:lnTo>
                      <a:pt x="1868" y="2984"/>
                    </a:lnTo>
                    <a:lnTo>
                      <a:pt x="1865" y="2984"/>
                    </a:lnTo>
                    <a:lnTo>
                      <a:pt x="1863" y="2984"/>
                    </a:lnTo>
                    <a:lnTo>
                      <a:pt x="1860" y="2984"/>
                    </a:lnTo>
                    <a:lnTo>
                      <a:pt x="1858" y="2984"/>
                    </a:lnTo>
                    <a:lnTo>
                      <a:pt x="1858" y="2986"/>
                    </a:lnTo>
                    <a:lnTo>
                      <a:pt x="1855" y="2986"/>
                    </a:lnTo>
                    <a:lnTo>
                      <a:pt x="1855" y="2989"/>
                    </a:lnTo>
                    <a:lnTo>
                      <a:pt x="1855" y="2991"/>
                    </a:lnTo>
                    <a:lnTo>
                      <a:pt x="1858" y="2991"/>
                    </a:lnTo>
                    <a:lnTo>
                      <a:pt x="1858" y="2994"/>
                    </a:lnTo>
                    <a:lnTo>
                      <a:pt x="1860" y="2994"/>
                    </a:lnTo>
                    <a:lnTo>
                      <a:pt x="1860" y="2996"/>
                    </a:lnTo>
                    <a:lnTo>
                      <a:pt x="1858" y="2996"/>
                    </a:lnTo>
                    <a:lnTo>
                      <a:pt x="1855" y="2996"/>
                    </a:lnTo>
                    <a:lnTo>
                      <a:pt x="1853" y="2996"/>
                    </a:lnTo>
                    <a:lnTo>
                      <a:pt x="1850" y="2999"/>
                    </a:lnTo>
                    <a:lnTo>
                      <a:pt x="1848" y="2999"/>
                    </a:lnTo>
                    <a:lnTo>
                      <a:pt x="1845" y="3001"/>
                    </a:lnTo>
                    <a:lnTo>
                      <a:pt x="1843" y="3001"/>
                    </a:lnTo>
                    <a:lnTo>
                      <a:pt x="1843" y="3004"/>
                    </a:lnTo>
                    <a:lnTo>
                      <a:pt x="1840" y="3004"/>
                    </a:lnTo>
                    <a:lnTo>
                      <a:pt x="1840" y="3006"/>
                    </a:lnTo>
                    <a:lnTo>
                      <a:pt x="1838" y="3006"/>
                    </a:lnTo>
                    <a:lnTo>
                      <a:pt x="1838" y="3009"/>
                    </a:lnTo>
                    <a:lnTo>
                      <a:pt x="1838" y="3011"/>
                    </a:lnTo>
                    <a:lnTo>
                      <a:pt x="1835" y="3011"/>
                    </a:lnTo>
                    <a:lnTo>
                      <a:pt x="1835" y="3014"/>
                    </a:lnTo>
                    <a:lnTo>
                      <a:pt x="1833" y="3016"/>
                    </a:lnTo>
                    <a:lnTo>
                      <a:pt x="1833" y="3018"/>
                    </a:lnTo>
                    <a:lnTo>
                      <a:pt x="1835" y="3018"/>
                    </a:lnTo>
                    <a:lnTo>
                      <a:pt x="1835" y="3021"/>
                    </a:lnTo>
                    <a:lnTo>
                      <a:pt x="1838" y="3023"/>
                    </a:lnTo>
                    <a:lnTo>
                      <a:pt x="1838" y="3026"/>
                    </a:lnTo>
                    <a:lnTo>
                      <a:pt x="1840" y="3026"/>
                    </a:lnTo>
                    <a:lnTo>
                      <a:pt x="1840" y="3028"/>
                    </a:lnTo>
                    <a:lnTo>
                      <a:pt x="1840" y="3031"/>
                    </a:lnTo>
                    <a:lnTo>
                      <a:pt x="1838" y="3031"/>
                    </a:lnTo>
                    <a:lnTo>
                      <a:pt x="1838" y="3033"/>
                    </a:lnTo>
                    <a:lnTo>
                      <a:pt x="1835" y="3033"/>
                    </a:lnTo>
                    <a:lnTo>
                      <a:pt x="1833" y="3036"/>
                    </a:lnTo>
                    <a:lnTo>
                      <a:pt x="1830" y="3036"/>
                    </a:lnTo>
                    <a:lnTo>
                      <a:pt x="1830" y="3038"/>
                    </a:lnTo>
                    <a:lnTo>
                      <a:pt x="1828" y="3041"/>
                    </a:lnTo>
                    <a:lnTo>
                      <a:pt x="1826" y="3041"/>
                    </a:lnTo>
                    <a:lnTo>
                      <a:pt x="1823" y="3041"/>
                    </a:lnTo>
                    <a:lnTo>
                      <a:pt x="1821" y="3041"/>
                    </a:lnTo>
                    <a:lnTo>
                      <a:pt x="1818" y="3041"/>
                    </a:lnTo>
                    <a:lnTo>
                      <a:pt x="1816" y="3041"/>
                    </a:lnTo>
                    <a:lnTo>
                      <a:pt x="1813" y="3043"/>
                    </a:lnTo>
                    <a:lnTo>
                      <a:pt x="1811" y="3043"/>
                    </a:lnTo>
                    <a:lnTo>
                      <a:pt x="1808" y="3043"/>
                    </a:lnTo>
                    <a:lnTo>
                      <a:pt x="1806" y="3046"/>
                    </a:lnTo>
                    <a:lnTo>
                      <a:pt x="1803" y="3046"/>
                    </a:lnTo>
                    <a:lnTo>
                      <a:pt x="1803" y="3048"/>
                    </a:lnTo>
                    <a:lnTo>
                      <a:pt x="1801" y="3048"/>
                    </a:lnTo>
                    <a:lnTo>
                      <a:pt x="1801" y="3051"/>
                    </a:lnTo>
                    <a:lnTo>
                      <a:pt x="1801" y="3053"/>
                    </a:lnTo>
                    <a:lnTo>
                      <a:pt x="1801" y="3056"/>
                    </a:lnTo>
                    <a:lnTo>
                      <a:pt x="1798" y="3058"/>
                    </a:lnTo>
                    <a:lnTo>
                      <a:pt x="1798" y="3061"/>
                    </a:lnTo>
                    <a:lnTo>
                      <a:pt x="1798" y="3063"/>
                    </a:lnTo>
                    <a:lnTo>
                      <a:pt x="1796" y="3063"/>
                    </a:lnTo>
                    <a:lnTo>
                      <a:pt x="1796" y="3066"/>
                    </a:lnTo>
                    <a:lnTo>
                      <a:pt x="1793" y="3066"/>
                    </a:lnTo>
                    <a:lnTo>
                      <a:pt x="1793" y="3068"/>
                    </a:lnTo>
                    <a:lnTo>
                      <a:pt x="1791" y="3068"/>
                    </a:lnTo>
                    <a:lnTo>
                      <a:pt x="1791" y="3071"/>
                    </a:lnTo>
                    <a:lnTo>
                      <a:pt x="1788" y="3071"/>
                    </a:lnTo>
                    <a:lnTo>
                      <a:pt x="1786" y="3073"/>
                    </a:lnTo>
                    <a:lnTo>
                      <a:pt x="1783" y="3073"/>
                    </a:lnTo>
                    <a:lnTo>
                      <a:pt x="1781" y="3076"/>
                    </a:lnTo>
                    <a:lnTo>
                      <a:pt x="1778" y="3078"/>
                    </a:lnTo>
                    <a:lnTo>
                      <a:pt x="1776" y="3078"/>
                    </a:lnTo>
                    <a:lnTo>
                      <a:pt x="1776" y="3081"/>
                    </a:lnTo>
                    <a:lnTo>
                      <a:pt x="1773" y="3081"/>
                    </a:lnTo>
                    <a:lnTo>
                      <a:pt x="1773" y="3083"/>
                    </a:lnTo>
                    <a:lnTo>
                      <a:pt x="1773" y="3086"/>
                    </a:lnTo>
                    <a:lnTo>
                      <a:pt x="1773" y="3088"/>
                    </a:lnTo>
                    <a:lnTo>
                      <a:pt x="1771" y="3093"/>
                    </a:lnTo>
                    <a:lnTo>
                      <a:pt x="1768" y="3093"/>
                    </a:lnTo>
                    <a:lnTo>
                      <a:pt x="1768" y="3095"/>
                    </a:lnTo>
                    <a:lnTo>
                      <a:pt x="1766" y="3100"/>
                    </a:lnTo>
                    <a:lnTo>
                      <a:pt x="1768" y="3105"/>
                    </a:lnTo>
                    <a:lnTo>
                      <a:pt x="1771" y="3108"/>
                    </a:lnTo>
                    <a:lnTo>
                      <a:pt x="1773" y="3108"/>
                    </a:lnTo>
                    <a:lnTo>
                      <a:pt x="1776" y="3110"/>
                    </a:lnTo>
                    <a:lnTo>
                      <a:pt x="1776" y="3113"/>
                    </a:lnTo>
                    <a:lnTo>
                      <a:pt x="1781" y="3115"/>
                    </a:lnTo>
                    <a:lnTo>
                      <a:pt x="1783" y="3115"/>
                    </a:lnTo>
                    <a:lnTo>
                      <a:pt x="1786" y="3118"/>
                    </a:lnTo>
                    <a:lnTo>
                      <a:pt x="1788" y="3118"/>
                    </a:lnTo>
                    <a:lnTo>
                      <a:pt x="1788" y="3120"/>
                    </a:lnTo>
                    <a:lnTo>
                      <a:pt x="1786" y="3120"/>
                    </a:lnTo>
                    <a:lnTo>
                      <a:pt x="1786" y="3123"/>
                    </a:lnTo>
                    <a:lnTo>
                      <a:pt x="1786" y="3125"/>
                    </a:lnTo>
                    <a:lnTo>
                      <a:pt x="1786" y="3128"/>
                    </a:lnTo>
                    <a:lnTo>
                      <a:pt x="1786" y="3130"/>
                    </a:lnTo>
                    <a:lnTo>
                      <a:pt x="1786" y="3133"/>
                    </a:lnTo>
                    <a:lnTo>
                      <a:pt x="1786" y="3135"/>
                    </a:lnTo>
                    <a:lnTo>
                      <a:pt x="1786" y="3138"/>
                    </a:lnTo>
                    <a:lnTo>
                      <a:pt x="1783" y="3138"/>
                    </a:lnTo>
                    <a:lnTo>
                      <a:pt x="1783" y="3140"/>
                    </a:lnTo>
                    <a:lnTo>
                      <a:pt x="1783" y="3143"/>
                    </a:lnTo>
                    <a:lnTo>
                      <a:pt x="1783" y="3145"/>
                    </a:lnTo>
                    <a:lnTo>
                      <a:pt x="1783" y="3148"/>
                    </a:lnTo>
                    <a:lnTo>
                      <a:pt x="1786" y="3150"/>
                    </a:lnTo>
                    <a:lnTo>
                      <a:pt x="1786" y="3153"/>
                    </a:lnTo>
                    <a:lnTo>
                      <a:pt x="1788" y="3153"/>
                    </a:lnTo>
                    <a:lnTo>
                      <a:pt x="1791" y="3155"/>
                    </a:lnTo>
                    <a:lnTo>
                      <a:pt x="1791" y="3158"/>
                    </a:lnTo>
                    <a:lnTo>
                      <a:pt x="1793" y="3158"/>
                    </a:lnTo>
                    <a:lnTo>
                      <a:pt x="1791" y="3158"/>
                    </a:lnTo>
                    <a:lnTo>
                      <a:pt x="1788" y="3160"/>
                    </a:lnTo>
                    <a:lnTo>
                      <a:pt x="1786" y="3163"/>
                    </a:lnTo>
                    <a:lnTo>
                      <a:pt x="1786" y="3165"/>
                    </a:lnTo>
                    <a:lnTo>
                      <a:pt x="1786" y="3168"/>
                    </a:lnTo>
                    <a:lnTo>
                      <a:pt x="1783" y="3168"/>
                    </a:lnTo>
                    <a:lnTo>
                      <a:pt x="1781" y="3170"/>
                    </a:lnTo>
                    <a:lnTo>
                      <a:pt x="1778" y="3172"/>
                    </a:lnTo>
                    <a:lnTo>
                      <a:pt x="1776" y="3172"/>
                    </a:lnTo>
                    <a:lnTo>
                      <a:pt x="1776" y="3175"/>
                    </a:lnTo>
                    <a:lnTo>
                      <a:pt x="1773" y="3175"/>
                    </a:lnTo>
                    <a:lnTo>
                      <a:pt x="1776" y="3175"/>
                    </a:lnTo>
                    <a:lnTo>
                      <a:pt x="1776" y="3177"/>
                    </a:lnTo>
                    <a:lnTo>
                      <a:pt x="1773" y="3180"/>
                    </a:lnTo>
                    <a:lnTo>
                      <a:pt x="1771" y="3182"/>
                    </a:lnTo>
                    <a:lnTo>
                      <a:pt x="1771" y="3185"/>
                    </a:lnTo>
                    <a:lnTo>
                      <a:pt x="1768" y="3187"/>
                    </a:lnTo>
                    <a:lnTo>
                      <a:pt x="1766" y="3190"/>
                    </a:lnTo>
                    <a:lnTo>
                      <a:pt x="1763" y="3190"/>
                    </a:lnTo>
                    <a:lnTo>
                      <a:pt x="1761" y="3190"/>
                    </a:lnTo>
                    <a:lnTo>
                      <a:pt x="1758" y="3192"/>
                    </a:lnTo>
                    <a:lnTo>
                      <a:pt x="1753" y="3192"/>
                    </a:lnTo>
                    <a:lnTo>
                      <a:pt x="1751" y="3192"/>
                    </a:lnTo>
                    <a:lnTo>
                      <a:pt x="1749" y="3192"/>
                    </a:lnTo>
                    <a:lnTo>
                      <a:pt x="1746" y="3195"/>
                    </a:lnTo>
                    <a:lnTo>
                      <a:pt x="1744" y="3195"/>
                    </a:lnTo>
                    <a:lnTo>
                      <a:pt x="1741" y="3197"/>
                    </a:lnTo>
                    <a:lnTo>
                      <a:pt x="1739" y="3197"/>
                    </a:lnTo>
                    <a:lnTo>
                      <a:pt x="1736" y="3197"/>
                    </a:lnTo>
                    <a:lnTo>
                      <a:pt x="1734" y="3200"/>
                    </a:lnTo>
                    <a:lnTo>
                      <a:pt x="1731" y="3200"/>
                    </a:lnTo>
                    <a:lnTo>
                      <a:pt x="1731" y="3202"/>
                    </a:lnTo>
                    <a:lnTo>
                      <a:pt x="1734" y="3205"/>
                    </a:lnTo>
                    <a:lnTo>
                      <a:pt x="1734" y="3207"/>
                    </a:lnTo>
                    <a:lnTo>
                      <a:pt x="1734" y="3210"/>
                    </a:lnTo>
                    <a:lnTo>
                      <a:pt x="1731" y="3212"/>
                    </a:lnTo>
                    <a:lnTo>
                      <a:pt x="1729" y="3215"/>
                    </a:lnTo>
                    <a:lnTo>
                      <a:pt x="1729" y="3217"/>
                    </a:lnTo>
                    <a:lnTo>
                      <a:pt x="1729" y="3220"/>
                    </a:lnTo>
                    <a:lnTo>
                      <a:pt x="1726" y="3222"/>
                    </a:lnTo>
                    <a:lnTo>
                      <a:pt x="1729" y="3222"/>
                    </a:lnTo>
                    <a:lnTo>
                      <a:pt x="1729" y="3225"/>
                    </a:lnTo>
                    <a:lnTo>
                      <a:pt x="1729" y="3227"/>
                    </a:lnTo>
                    <a:lnTo>
                      <a:pt x="1729" y="3230"/>
                    </a:lnTo>
                    <a:lnTo>
                      <a:pt x="1726" y="3230"/>
                    </a:lnTo>
                    <a:lnTo>
                      <a:pt x="1726" y="3232"/>
                    </a:lnTo>
                    <a:lnTo>
                      <a:pt x="1726" y="3235"/>
                    </a:lnTo>
                    <a:lnTo>
                      <a:pt x="1729" y="3237"/>
                    </a:lnTo>
                    <a:lnTo>
                      <a:pt x="1731" y="3237"/>
                    </a:lnTo>
                    <a:lnTo>
                      <a:pt x="1734" y="3240"/>
                    </a:lnTo>
                    <a:lnTo>
                      <a:pt x="1736" y="3240"/>
                    </a:lnTo>
                    <a:lnTo>
                      <a:pt x="1736" y="3242"/>
                    </a:lnTo>
                    <a:lnTo>
                      <a:pt x="1739" y="3242"/>
                    </a:lnTo>
                    <a:lnTo>
                      <a:pt x="1741" y="3242"/>
                    </a:lnTo>
                    <a:lnTo>
                      <a:pt x="1741" y="3245"/>
                    </a:lnTo>
                    <a:lnTo>
                      <a:pt x="1744" y="3245"/>
                    </a:lnTo>
                    <a:lnTo>
                      <a:pt x="1746" y="3245"/>
                    </a:lnTo>
                    <a:lnTo>
                      <a:pt x="1749" y="3247"/>
                    </a:lnTo>
                    <a:lnTo>
                      <a:pt x="1751" y="3247"/>
                    </a:lnTo>
                    <a:lnTo>
                      <a:pt x="1751" y="3250"/>
                    </a:lnTo>
                    <a:lnTo>
                      <a:pt x="1751" y="3252"/>
                    </a:lnTo>
                    <a:lnTo>
                      <a:pt x="1749" y="3252"/>
                    </a:lnTo>
                    <a:lnTo>
                      <a:pt x="1749" y="3254"/>
                    </a:lnTo>
                    <a:lnTo>
                      <a:pt x="1744" y="3259"/>
                    </a:lnTo>
                    <a:lnTo>
                      <a:pt x="1741" y="3262"/>
                    </a:lnTo>
                    <a:lnTo>
                      <a:pt x="1739" y="3264"/>
                    </a:lnTo>
                    <a:lnTo>
                      <a:pt x="1736" y="3264"/>
                    </a:lnTo>
                    <a:lnTo>
                      <a:pt x="1736" y="3267"/>
                    </a:lnTo>
                    <a:lnTo>
                      <a:pt x="1736" y="3269"/>
                    </a:lnTo>
                    <a:lnTo>
                      <a:pt x="1734" y="3272"/>
                    </a:lnTo>
                    <a:lnTo>
                      <a:pt x="1734" y="3274"/>
                    </a:lnTo>
                    <a:lnTo>
                      <a:pt x="1731" y="3277"/>
                    </a:lnTo>
                    <a:lnTo>
                      <a:pt x="1729" y="3279"/>
                    </a:lnTo>
                    <a:lnTo>
                      <a:pt x="1726" y="3282"/>
                    </a:lnTo>
                    <a:lnTo>
                      <a:pt x="1726" y="3284"/>
                    </a:lnTo>
                    <a:lnTo>
                      <a:pt x="1729" y="3287"/>
                    </a:lnTo>
                    <a:lnTo>
                      <a:pt x="1729" y="3289"/>
                    </a:lnTo>
                    <a:lnTo>
                      <a:pt x="1729" y="3292"/>
                    </a:lnTo>
                    <a:lnTo>
                      <a:pt x="1731" y="3292"/>
                    </a:lnTo>
                    <a:lnTo>
                      <a:pt x="1731" y="3297"/>
                    </a:lnTo>
                    <a:lnTo>
                      <a:pt x="1731" y="3299"/>
                    </a:lnTo>
                    <a:lnTo>
                      <a:pt x="1734" y="3302"/>
                    </a:lnTo>
                    <a:lnTo>
                      <a:pt x="1731" y="3304"/>
                    </a:lnTo>
                    <a:lnTo>
                      <a:pt x="1731" y="3307"/>
                    </a:lnTo>
                    <a:lnTo>
                      <a:pt x="1731" y="3309"/>
                    </a:lnTo>
                    <a:lnTo>
                      <a:pt x="1729" y="3312"/>
                    </a:lnTo>
                    <a:lnTo>
                      <a:pt x="1729" y="3314"/>
                    </a:lnTo>
                    <a:lnTo>
                      <a:pt x="1729" y="3317"/>
                    </a:lnTo>
                    <a:lnTo>
                      <a:pt x="1729" y="3319"/>
                    </a:lnTo>
                    <a:lnTo>
                      <a:pt x="1729" y="3322"/>
                    </a:lnTo>
                    <a:lnTo>
                      <a:pt x="1731" y="3322"/>
                    </a:lnTo>
                    <a:lnTo>
                      <a:pt x="1731" y="3324"/>
                    </a:lnTo>
                    <a:lnTo>
                      <a:pt x="1726" y="3322"/>
                    </a:lnTo>
                    <a:lnTo>
                      <a:pt x="1724" y="3322"/>
                    </a:lnTo>
                    <a:lnTo>
                      <a:pt x="1721" y="3322"/>
                    </a:lnTo>
                    <a:lnTo>
                      <a:pt x="1719" y="3322"/>
                    </a:lnTo>
                    <a:lnTo>
                      <a:pt x="1716" y="3322"/>
                    </a:lnTo>
                    <a:lnTo>
                      <a:pt x="1714" y="3322"/>
                    </a:lnTo>
                    <a:lnTo>
                      <a:pt x="1711" y="3324"/>
                    </a:lnTo>
                    <a:lnTo>
                      <a:pt x="1709" y="3324"/>
                    </a:lnTo>
                    <a:lnTo>
                      <a:pt x="1706" y="3327"/>
                    </a:lnTo>
                    <a:lnTo>
                      <a:pt x="1706" y="3329"/>
                    </a:lnTo>
                    <a:lnTo>
                      <a:pt x="1704" y="3329"/>
                    </a:lnTo>
                    <a:lnTo>
                      <a:pt x="1701" y="3327"/>
                    </a:lnTo>
                    <a:lnTo>
                      <a:pt x="1696" y="3327"/>
                    </a:lnTo>
                    <a:lnTo>
                      <a:pt x="1691" y="3327"/>
                    </a:lnTo>
                    <a:lnTo>
                      <a:pt x="1689" y="3327"/>
                    </a:lnTo>
                    <a:lnTo>
                      <a:pt x="1686" y="3327"/>
                    </a:lnTo>
                    <a:lnTo>
                      <a:pt x="1681" y="3327"/>
                    </a:lnTo>
                    <a:lnTo>
                      <a:pt x="1679" y="3327"/>
                    </a:lnTo>
                    <a:lnTo>
                      <a:pt x="1676" y="3327"/>
                    </a:lnTo>
                    <a:lnTo>
                      <a:pt x="1669" y="3329"/>
                    </a:lnTo>
                    <a:lnTo>
                      <a:pt x="1667" y="3329"/>
                    </a:lnTo>
                    <a:lnTo>
                      <a:pt x="1664" y="3329"/>
                    </a:lnTo>
                    <a:lnTo>
                      <a:pt x="1662" y="3331"/>
                    </a:lnTo>
                    <a:lnTo>
                      <a:pt x="1659" y="3331"/>
                    </a:lnTo>
                    <a:lnTo>
                      <a:pt x="1657" y="3331"/>
                    </a:lnTo>
                    <a:lnTo>
                      <a:pt x="1654" y="3331"/>
                    </a:lnTo>
                    <a:lnTo>
                      <a:pt x="1654" y="3336"/>
                    </a:lnTo>
                    <a:lnTo>
                      <a:pt x="1657" y="3339"/>
                    </a:lnTo>
                    <a:lnTo>
                      <a:pt x="1652" y="3339"/>
                    </a:lnTo>
                    <a:lnTo>
                      <a:pt x="1647" y="3339"/>
                    </a:lnTo>
                    <a:lnTo>
                      <a:pt x="1647" y="3341"/>
                    </a:lnTo>
                    <a:lnTo>
                      <a:pt x="1647" y="3344"/>
                    </a:lnTo>
                    <a:lnTo>
                      <a:pt x="1644" y="3344"/>
                    </a:lnTo>
                    <a:lnTo>
                      <a:pt x="1642" y="3346"/>
                    </a:lnTo>
                    <a:lnTo>
                      <a:pt x="1639" y="3346"/>
                    </a:lnTo>
                    <a:lnTo>
                      <a:pt x="1639" y="3349"/>
                    </a:lnTo>
                    <a:lnTo>
                      <a:pt x="1637" y="3349"/>
                    </a:lnTo>
                    <a:lnTo>
                      <a:pt x="1634" y="3349"/>
                    </a:lnTo>
                    <a:lnTo>
                      <a:pt x="1629" y="3351"/>
                    </a:lnTo>
                    <a:lnTo>
                      <a:pt x="1627" y="3354"/>
                    </a:lnTo>
                    <a:lnTo>
                      <a:pt x="1624" y="3354"/>
                    </a:lnTo>
                    <a:lnTo>
                      <a:pt x="1622" y="3354"/>
                    </a:lnTo>
                    <a:lnTo>
                      <a:pt x="1619" y="3354"/>
                    </a:lnTo>
                    <a:lnTo>
                      <a:pt x="1617" y="3354"/>
                    </a:lnTo>
                    <a:lnTo>
                      <a:pt x="1617" y="3356"/>
                    </a:lnTo>
                    <a:lnTo>
                      <a:pt x="1614" y="3356"/>
                    </a:lnTo>
                    <a:lnTo>
                      <a:pt x="1614" y="3354"/>
                    </a:lnTo>
                    <a:lnTo>
                      <a:pt x="1612" y="3354"/>
                    </a:lnTo>
                    <a:lnTo>
                      <a:pt x="1609" y="3356"/>
                    </a:lnTo>
                    <a:lnTo>
                      <a:pt x="1607" y="3356"/>
                    </a:lnTo>
                    <a:lnTo>
                      <a:pt x="1602" y="3359"/>
                    </a:lnTo>
                    <a:lnTo>
                      <a:pt x="1599" y="3359"/>
                    </a:lnTo>
                    <a:lnTo>
                      <a:pt x="1597" y="3359"/>
                    </a:lnTo>
                    <a:lnTo>
                      <a:pt x="1594" y="3361"/>
                    </a:lnTo>
                    <a:lnTo>
                      <a:pt x="1592" y="3361"/>
                    </a:lnTo>
                    <a:lnTo>
                      <a:pt x="1590" y="3361"/>
                    </a:lnTo>
                    <a:lnTo>
                      <a:pt x="1587" y="3361"/>
                    </a:lnTo>
                    <a:lnTo>
                      <a:pt x="1585" y="3361"/>
                    </a:lnTo>
                    <a:lnTo>
                      <a:pt x="1582" y="3361"/>
                    </a:lnTo>
                    <a:lnTo>
                      <a:pt x="1580" y="3361"/>
                    </a:lnTo>
                    <a:lnTo>
                      <a:pt x="1577" y="3361"/>
                    </a:lnTo>
                    <a:lnTo>
                      <a:pt x="1575" y="3361"/>
                    </a:lnTo>
                    <a:lnTo>
                      <a:pt x="1572" y="3361"/>
                    </a:lnTo>
                    <a:lnTo>
                      <a:pt x="1570" y="3361"/>
                    </a:lnTo>
                    <a:lnTo>
                      <a:pt x="1567" y="3364"/>
                    </a:lnTo>
                    <a:lnTo>
                      <a:pt x="1565" y="3364"/>
                    </a:lnTo>
                    <a:lnTo>
                      <a:pt x="1562" y="3364"/>
                    </a:lnTo>
                    <a:lnTo>
                      <a:pt x="1560" y="3361"/>
                    </a:lnTo>
                    <a:lnTo>
                      <a:pt x="1557" y="3361"/>
                    </a:lnTo>
                    <a:lnTo>
                      <a:pt x="1555" y="3359"/>
                    </a:lnTo>
                    <a:lnTo>
                      <a:pt x="1552" y="3359"/>
                    </a:lnTo>
                    <a:lnTo>
                      <a:pt x="1550" y="3356"/>
                    </a:lnTo>
                    <a:lnTo>
                      <a:pt x="1547" y="3356"/>
                    </a:lnTo>
                    <a:lnTo>
                      <a:pt x="1545" y="3354"/>
                    </a:lnTo>
                    <a:lnTo>
                      <a:pt x="1542" y="3354"/>
                    </a:lnTo>
                    <a:lnTo>
                      <a:pt x="1540" y="3351"/>
                    </a:lnTo>
                    <a:lnTo>
                      <a:pt x="1537" y="3349"/>
                    </a:lnTo>
                    <a:lnTo>
                      <a:pt x="1535" y="3349"/>
                    </a:lnTo>
                    <a:lnTo>
                      <a:pt x="1532" y="3349"/>
                    </a:lnTo>
                    <a:lnTo>
                      <a:pt x="1532" y="3346"/>
                    </a:lnTo>
                    <a:lnTo>
                      <a:pt x="1530" y="3346"/>
                    </a:lnTo>
                    <a:lnTo>
                      <a:pt x="1527" y="3346"/>
                    </a:lnTo>
                    <a:lnTo>
                      <a:pt x="1525" y="3344"/>
                    </a:lnTo>
                    <a:lnTo>
                      <a:pt x="1522" y="3344"/>
                    </a:lnTo>
                    <a:lnTo>
                      <a:pt x="1520" y="3344"/>
                    </a:lnTo>
                    <a:lnTo>
                      <a:pt x="1520" y="3341"/>
                    </a:lnTo>
                    <a:lnTo>
                      <a:pt x="1517" y="3341"/>
                    </a:lnTo>
                    <a:lnTo>
                      <a:pt x="1515" y="3339"/>
                    </a:lnTo>
                    <a:lnTo>
                      <a:pt x="1513" y="3341"/>
                    </a:lnTo>
                    <a:lnTo>
                      <a:pt x="1510" y="3341"/>
                    </a:lnTo>
                    <a:lnTo>
                      <a:pt x="1510" y="3344"/>
                    </a:lnTo>
                    <a:lnTo>
                      <a:pt x="1508" y="3346"/>
                    </a:lnTo>
                    <a:lnTo>
                      <a:pt x="1510" y="3346"/>
                    </a:lnTo>
                    <a:lnTo>
                      <a:pt x="1510" y="3349"/>
                    </a:lnTo>
                    <a:lnTo>
                      <a:pt x="1508" y="3349"/>
                    </a:lnTo>
                    <a:lnTo>
                      <a:pt x="1505" y="3351"/>
                    </a:lnTo>
                    <a:lnTo>
                      <a:pt x="1503" y="3351"/>
                    </a:lnTo>
                    <a:lnTo>
                      <a:pt x="1500" y="3354"/>
                    </a:lnTo>
                    <a:lnTo>
                      <a:pt x="1498" y="3354"/>
                    </a:lnTo>
                    <a:lnTo>
                      <a:pt x="1498" y="3356"/>
                    </a:lnTo>
                    <a:lnTo>
                      <a:pt x="1495" y="3359"/>
                    </a:lnTo>
                    <a:lnTo>
                      <a:pt x="1493" y="3361"/>
                    </a:lnTo>
                    <a:lnTo>
                      <a:pt x="1490" y="3361"/>
                    </a:lnTo>
                    <a:lnTo>
                      <a:pt x="1488" y="3364"/>
                    </a:lnTo>
                    <a:lnTo>
                      <a:pt x="1485" y="3364"/>
                    </a:lnTo>
                    <a:lnTo>
                      <a:pt x="1480" y="3364"/>
                    </a:lnTo>
                    <a:lnTo>
                      <a:pt x="1478" y="3364"/>
                    </a:lnTo>
                    <a:lnTo>
                      <a:pt x="1475" y="3364"/>
                    </a:lnTo>
                    <a:lnTo>
                      <a:pt x="1473" y="3364"/>
                    </a:lnTo>
                    <a:lnTo>
                      <a:pt x="1470" y="3364"/>
                    </a:lnTo>
                    <a:lnTo>
                      <a:pt x="1468" y="3361"/>
                    </a:lnTo>
                    <a:lnTo>
                      <a:pt x="1465" y="3361"/>
                    </a:lnTo>
                    <a:lnTo>
                      <a:pt x="1465" y="3359"/>
                    </a:lnTo>
                    <a:lnTo>
                      <a:pt x="1463" y="3359"/>
                    </a:lnTo>
                    <a:lnTo>
                      <a:pt x="1460" y="3356"/>
                    </a:lnTo>
                    <a:lnTo>
                      <a:pt x="1458" y="3356"/>
                    </a:lnTo>
                    <a:lnTo>
                      <a:pt x="1458" y="3354"/>
                    </a:lnTo>
                    <a:lnTo>
                      <a:pt x="1455" y="3354"/>
                    </a:lnTo>
                    <a:lnTo>
                      <a:pt x="1455" y="3351"/>
                    </a:lnTo>
                    <a:lnTo>
                      <a:pt x="1453" y="3351"/>
                    </a:lnTo>
                    <a:lnTo>
                      <a:pt x="1453" y="3349"/>
                    </a:lnTo>
                    <a:lnTo>
                      <a:pt x="1450" y="3349"/>
                    </a:lnTo>
                    <a:lnTo>
                      <a:pt x="1448" y="3351"/>
                    </a:lnTo>
                    <a:lnTo>
                      <a:pt x="1445" y="3351"/>
                    </a:lnTo>
                    <a:lnTo>
                      <a:pt x="1445" y="3349"/>
                    </a:lnTo>
                    <a:lnTo>
                      <a:pt x="1443" y="3349"/>
                    </a:lnTo>
                    <a:lnTo>
                      <a:pt x="1440" y="3351"/>
                    </a:lnTo>
                    <a:lnTo>
                      <a:pt x="1438" y="3351"/>
                    </a:lnTo>
                    <a:lnTo>
                      <a:pt x="1435" y="3351"/>
                    </a:lnTo>
                    <a:lnTo>
                      <a:pt x="1433" y="3351"/>
                    </a:lnTo>
                    <a:lnTo>
                      <a:pt x="1431" y="3351"/>
                    </a:lnTo>
                    <a:lnTo>
                      <a:pt x="1428" y="3354"/>
                    </a:lnTo>
                    <a:lnTo>
                      <a:pt x="1426" y="3354"/>
                    </a:lnTo>
                    <a:lnTo>
                      <a:pt x="1423" y="3356"/>
                    </a:lnTo>
                    <a:lnTo>
                      <a:pt x="1421" y="3356"/>
                    </a:lnTo>
                    <a:lnTo>
                      <a:pt x="1418" y="3359"/>
                    </a:lnTo>
                    <a:lnTo>
                      <a:pt x="1416" y="3359"/>
                    </a:lnTo>
                    <a:lnTo>
                      <a:pt x="1413" y="3361"/>
                    </a:lnTo>
                    <a:lnTo>
                      <a:pt x="1411" y="3361"/>
                    </a:lnTo>
                    <a:lnTo>
                      <a:pt x="1408" y="3364"/>
                    </a:lnTo>
                    <a:lnTo>
                      <a:pt x="1406" y="3366"/>
                    </a:lnTo>
                    <a:lnTo>
                      <a:pt x="1403" y="3366"/>
                    </a:lnTo>
                    <a:lnTo>
                      <a:pt x="1401" y="3366"/>
                    </a:lnTo>
                    <a:lnTo>
                      <a:pt x="1398" y="3366"/>
                    </a:lnTo>
                    <a:lnTo>
                      <a:pt x="1396" y="3369"/>
                    </a:lnTo>
                    <a:lnTo>
                      <a:pt x="1393" y="3371"/>
                    </a:lnTo>
                    <a:lnTo>
                      <a:pt x="1391" y="3376"/>
                    </a:lnTo>
                    <a:lnTo>
                      <a:pt x="1386" y="3379"/>
                    </a:lnTo>
                    <a:lnTo>
                      <a:pt x="1383" y="3379"/>
                    </a:lnTo>
                    <a:lnTo>
                      <a:pt x="1383" y="3381"/>
                    </a:lnTo>
                    <a:lnTo>
                      <a:pt x="1383" y="3384"/>
                    </a:lnTo>
                    <a:lnTo>
                      <a:pt x="1383" y="3386"/>
                    </a:lnTo>
                    <a:lnTo>
                      <a:pt x="1383" y="3389"/>
                    </a:lnTo>
                    <a:lnTo>
                      <a:pt x="1386" y="3391"/>
                    </a:lnTo>
                    <a:lnTo>
                      <a:pt x="1388" y="3394"/>
                    </a:lnTo>
                    <a:lnTo>
                      <a:pt x="1388" y="3396"/>
                    </a:lnTo>
                    <a:lnTo>
                      <a:pt x="1388" y="3399"/>
                    </a:lnTo>
                    <a:lnTo>
                      <a:pt x="1391" y="3401"/>
                    </a:lnTo>
                    <a:lnTo>
                      <a:pt x="1388" y="3401"/>
                    </a:lnTo>
                    <a:lnTo>
                      <a:pt x="1388" y="3404"/>
                    </a:lnTo>
                    <a:lnTo>
                      <a:pt x="1386" y="3406"/>
                    </a:lnTo>
                    <a:lnTo>
                      <a:pt x="1383" y="3408"/>
                    </a:lnTo>
                    <a:lnTo>
                      <a:pt x="1383" y="3411"/>
                    </a:lnTo>
                    <a:lnTo>
                      <a:pt x="1381" y="3413"/>
                    </a:lnTo>
                    <a:lnTo>
                      <a:pt x="1378" y="3416"/>
                    </a:lnTo>
                    <a:lnTo>
                      <a:pt x="1376" y="3418"/>
                    </a:lnTo>
                    <a:lnTo>
                      <a:pt x="1373" y="3421"/>
                    </a:lnTo>
                    <a:lnTo>
                      <a:pt x="1371" y="3423"/>
                    </a:lnTo>
                    <a:lnTo>
                      <a:pt x="1368" y="3423"/>
                    </a:lnTo>
                    <a:lnTo>
                      <a:pt x="1366" y="3426"/>
                    </a:lnTo>
                    <a:lnTo>
                      <a:pt x="1366" y="3428"/>
                    </a:lnTo>
                    <a:lnTo>
                      <a:pt x="1366" y="3431"/>
                    </a:lnTo>
                    <a:lnTo>
                      <a:pt x="1366" y="3433"/>
                    </a:lnTo>
                    <a:lnTo>
                      <a:pt x="1366" y="3436"/>
                    </a:lnTo>
                    <a:lnTo>
                      <a:pt x="1366" y="3438"/>
                    </a:lnTo>
                    <a:lnTo>
                      <a:pt x="1366" y="3441"/>
                    </a:lnTo>
                    <a:lnTo>
                      <a:pt x="1366" y="3446"/>
                    </a:lnTo>
                    <a:lnTo>
                      <a:pt x="1363" y="3448"/>
                    </a:lnTo>
                    <a:lnTo>
                      <a:pt x="1361" y="3451"/>
                    </a:lnTo>
                    <a:lnTo>
                      <a:pt x="1361" y="3453"/>
                    </a:lnTo>
                    <a:lnTo>
                      <a:pt x="1358" y="3453"/>
                    </a:lnTo>
                    <a:lnTo>
                      <a:pt x="1358" y="3451"/>
                    </a:lnTo>
                    <a:lnTo>
                      <a:pt x="1356" y="3451"/>
                    </a:lnTo>
                    <a:lnTo>
                      <a:pt x="1356" y="3453"/>
                    </a:lnTo>
                    <a:lnTo>
                      <a:pt x="1354" y="3453"/>
                    </a:lnTo>
                    <a:lnTo>
                      <a:pt x="1351" y="3453"/>
                    </a:lnTo>
                    <a:lnTo>
                      <a:pt x="1349" y="3453"/>
                    </a:lnTo>
                    <a:lnTo>
                      <a:pt x="1346" y="3456"/>
                    </a:lnTo>
                    <a:lnTo>
                      <a:pt x="1344" y="3456"/>
                    </a:lnTo>
                    <a:lnTo>
                      <a:pt x="1341" y="3456"/>
                    </a:lnTo>
                    <a:lnTo>
                      <a:pt x="1341" y="3458"/>
                    </a:lnTo>
                    <a:lnTo>
                      <a:pt x="1341" y="3461"/>
                    </a:lnTo>
                    <a:lnTo>
                      <a:pt x="1339" y="3461"/>
                    </a:lnTo>
                    <a:lnTo>
                      <a:pt x="1336" y="3461"/>
                    </a:lnTo>
                    <a:lnTo>
                      <a:pt x="1329" y="3461"/>
                    </a:lnTo>
                    <a:lnTo>
                      <a:pt x="1321" y="3458"/>
                    </a:lnTo>
                    <a:lnTo>
                      <a:pt x="1319" y="3458"/>
                    </a:lnTo>
                    <a:lnTo>
                      <a:pt x="1314" y="3458"/>
                    </a:lnTo>
                    <a:lnTo>
                      <a:pt x="1311" y="3458"/>
                    </a:lnTo>
                    <a:lnTo>
                      <a:pt x="1304" y="3458"/>
                    </a:lnTo>
                    <a:lnTo>
                      <a:pt x="1296" y="3456"/>
                    </a:lnTo>
                    <a:lnTo>
                      <a:pt x="1294" y="3456"/>
                    </a:lnTo>
                    <a:lnTo>
                      <a:pt x="1289" y="3456"/>
                    </a:lnTo>
                    <a:lnTo>
                      <a:pt x="1279" y="3456"/>
                    </a:lnTo>
                    <a:lnTo>
                      <a:pt x="1269" y="3456"/>
                    </a:lnTo>
                    <a:lnTo>
                      <a:pt x="1264" y="3456"/>
                    </a:lnTo>
                    <a:lnTo>
                      <a:pt x="1257" y="3458"/>
                    </a:lnTo>
                    <a:lnTo>
                      <a:pt x="1257" y="3461"/>
                    </a:lnTo>
                    <a:lnTo>
                      <a:pt x="1257" y="3463"/>
                    </a:lnTo>
                    <a:lnTo>
                      <a:pt x="1259" y="3463"/>
                    </a:lnTo>
                    <a:lnTo>
                      <a:pt x="1259" y="3466"/>
                    </a:lnTo>
                    <a:lnTo>
                      <a:pt x="1262" y="3468"/>
                    </a:lnTo>
                    <a:lnTo>
                      <a:pt x="1262" y="3471"/>
                    </a:lnTo>
                    <a:lnTo>
                      <a:pt x="1262" y="3473"/>
                    </a:lnTo>
                    <a:lnTo>
                      <a:pt x="1264" y="3476"/>
                    </a:lnTo>
                    <a:lnTo>
                      <a:pt x="1264" y="3478"/>
                    </a:lnTo>
                    <a:lnTo>
                      <a:pt x="1264" y="3481"/>
                    </a:lnTo>
                    <a:lnTo>
                      <a:pt x="1267" y="3481"/>
                    </a:lnTo>
                    <a:lnTo>
                      <a:pt x="1269" y="3481"/>
                    </a:lnTo>
                    <a:lnTo>
                      <a:pt x="1272" y="3481"/>
                    </a:lnTo>
                    <a:lnTo>
                      <a:pt x="1274" y="3483"/>
                    </a:lnTo>
                    <a:lnTo>
                      <a:pt x="1274" y="3486"/>
                    </a:lnTo>
                    <a:lnTo>
                      <a:pt x="1277" y="3488"/>
                    </a:lnTo>
                    <a:lnTo>
                      <a:pt x="1277" y="3490"/>
                    </a:lnTo>
                    <a:lnTo>
                      <a:pt x="1279" y="3493"/>
                    </a:lnTo>
                    <a:lnTo>
                      <a:pt x="1284" y="3495"/>
                    </a:lnTo>
                    <a:lnTo>
                      <a:pt x="1286" y="3498"/>
                    </a:lnTo>
                    <a:lnTo>
                      <a:pt x="1286" y="3500"/>
                    </a:lnTo>
                    <a:lnTo>
                      <a:pt x="1289" y="3503"/>
                    </a:lnTo>
                    <a:lnTo>
                      <a:pt x="1291" y="3503"/>
                    </a:lnTo>
                    <a:lnTo>
                      <a:pt x="1294" y="3505"/>
                    </a:lnTo>
                    <a:lnTo>
                      <a:pt x="1294" y="3508"/>
                    </a:lnTo>
                    <a:lnTo>
                      <a:pt x="1296" y="3510"/>
                    </a:lnTo>
                    <a:lnTo>
                      <a:pt x="1296" y="3513"/>
                    </a:lnTo>
                    <a:lnTo>
                      <a:pt x="1296" y="3515"/>
                    </a:lnTo>
                    <a:lnTo>
                      <a:pt x="1299" y="3515"/>
                    </a:lnTo>
                    <a:lnTo>
                      <a:pt x="1299" y="3518"/>
                    </a:lnTo>
                    <a:lnTo>
                      <a:pt x="1299" y="3520"/>
                    </a:lnTo>
                    <a:lnTo>
                      <a:pt x="1296" y="3520"/>
                    </a:lnTo>
                    <a:lnTo>
                      <a:pt x="1296" y="3523"/>
                    </a:lnTo>
                    <a:lnTo>
                      <a:pt x="1294" y="3525"/>
                    </a:lnTo>
                    <a:lnTo>
                      <a:pt x="1294" y="3528"/>
                    </a:lnTo>
                    <a:lnTo>
                      <a:pt x="1294" y="3530"/>
                    </a:lnTo>
                    <a:lnTo>
                      <a:pt x="1291" y="3533"/>
                    </a:lnTo>
                    <a:lnTo>
                      <a:pt x="1291" y="3538"/>
                    </a:lnTo>
                    <a:lnTo>
                      <a:pt x="1289" y="3545"/>
                    </a:lnTo>
                    <a:lnTo>
                      <a:pt x="1291" y="3545"/>
                    </a:lnTo>
                    <a:lnTo>
                      <a:pt x="1291" y="3548"/>
                    </a:lnTo>
                    <a:lnTo>
                      <a:pt x="1294" y="3550"/>
                    </a:lnTo>
                    <a:lnTo>
                      <a:pt x="1296" y="3550"/>
                    </a:lnTo>
                    <a:lnTo>
                      <a:pt x="1299" y="3553"/>
                    </a:lnTo>
                    <a:lnTo>
                      <a:pt x="1301" y="3553"/>
                    </a:lnTo>
                    <a:lnTo>
                      <a:pt x="1301" y="3555"/>
                    </a:lnTo>
                    <a:lnTo>
                      <a:pt x="1304" y="3555"/>
                    </a:lnTo>
                    <a:lnTo>
                      <a:pt x="1306" y="3558"/>
                    </a:lnTo>
                    <a:lnTo>
                      <a:pt x="1309" y="3558"/>
                    </a:lnTo>
                    <a:lnTo>
                      <a:pt x="1311" y="3558"/>
                    </a:lnTo>
                    <a:lnTo>
                      <a:pt x="1314" y="3558"/>
                    </a:lnTo>
                    <a:lnTo>
                      <a:pt x="1314" y="3560"/>
                    </a:lnTo>
                    <a:lnTo>
                      <a:pt x="1316" y="3560"/>
                    </a:lnTo>
                    <a:lnTo>
                      <a:pt x="1319" y="3563"/>
                    </a:lnTo>
                    <a:lnTo>
                      <a:pt x="1321" y="3563"/>
                    </a:lnTo>
                    <a:lnTo>
                      <a:pt x="1324" y="3563"/>
                    </a:lnTo>
                    <a:lnTo>
                      <a:pt x="1324" y="3565"/>
                    </a:lnTo>
                    <a:lnTo>
                      <a:pt x="1324" y="3570"/>
                    </a:lnTo>
                    <a:lnTo>
                      <a:pt x="1326" y="3572"/>
                    </a:lnTo>
                    <a:lnTo>
                      <a:pt x="1326" y="3575"/>
                    </a:lnTo>
                    <a:lnTo>
                      <a:pt x="1331" y="3577"/>
                    </a:lnTo>
                    <a:lnTo>
                      <a:pt x="1334" y="3580"/>
                    </a:lnTo>
                    <a:lnTo>
                      <a:pt x="1334" y="3582"/>
                    </a:lnTo>
                    <a:lnTo>
                      <a:pt x="1336" y="3587"/>
                    </a:lnTo>
                    <a:lnTo>
                      <a:pt x="1339" y="3585"/>
                    </a:lnTo>
                    <a:lnTo>
                      <a:pt x="1341" y="3587"/>
                    </a:lnTo>
                    <a:lnTo>
                      <a:pt x="1346" y="3590"/>
                    </a:lnTo>
                    <a:lnTo>
                      <a:pt x="1349" y="3590"/>
                    </a:lnTo>
                    <a:lnTo>
                      <a:pt x="1349" y="3592"/>
                    </a:lnTo>
                    <a:lnTo>
                      <a:pt x="1349" y="3595"/>
                    </a:lnTo>
                    <a:lnTo>
                      <a:pt x="1346" y="3597"/>
                    </a:lnTo>
                    <a:lnTo>
                      <a:pt x="1346" y="3600"/>
                    </a:lnTo>
                    <a:lnTo>
                      <a:pt x="1349" y="3600"/>
                    </a:lnTo>
                    <a:lnTo>
                      <a:pt x="1349" y="3602"/>
                    </a:lnTo>
                    <a:lnTo>
                      <a:pt x="1351" y="3605"/>
                    </a:lnTo>
                    <a:lnTo>
                      <a:pt x="1351" y="3607"/>
                    </a:lnTo>
                    <a:lnTo>
                      <a:pt x="1354" y="3610"/>
                    </a:lnTo>
                    <a:lnTo>
                      <a:pt x="1354" y="3612"/>
                    </a:lnTo>
                    <a:lnTo>
                      <a:pt x="1354" y="3615"/>
                    </a:lnTo>
                    <a:lnTo>
                      <a:pt x="1356" y="3617"/>
                    </a:lnTo>
                    <a:lnTo>
                      <a:pt x="1356" y="3620"/>
                    </a:lnTo>
                    <a:lnTo>
                      <a:pt x="1358" y="3620"/>
                    </a:lnTo>
                    <a:lnTo>
                      <a:pt x="1358" y="3622"/>
                    </a:lnTo>
                    <a:lnTo>
                      <a:pt x="1361" y="3625"/>
                    </a:lnTo>
                    <a:lnTo>
                      <a:pt x="1363" y="3625"/>
                    </a:lnTo>
                    <a:lnTo>
                      <a:pt x="1366" y="3627"/>
                    </a:lnTo>
                    <a:lnTo>
                      <a:pt x="1366" y="3630"/>
                    </a:lnTo>
                    <a:lnTo>
                      <a:pt x="1368" y="3632"/>
                    </a:lnTo>
                    <a:lnTo>
                      <a:pt x="1371" y="3635"/>
                    </a:lnTo>
                    <a:lnTo>
                      <a:pt x="1373" y="3635"/>
                    </a:lnTo>
                    <a:lnTo>
                      <a:pt x="1373" y="3637"/>
                    </a:lnTo>
                    <a:lnTo>
                      <a:pt x="1376" y="3637"/>
                    </a:lnTo>
                    <a:lnTo>
                      <a:pt x="1376" y="3640"/>
                    </a:lnTo>
                    <a:lnTo>
                      <a:pt x="1376" y="3642"/>
                    </a:lnTo>
                    <a:lnTo>
                      <a:pt x="1378" y="3642"/>
                    </a:lnTo>
                    <a:lnTo>
                      <a:pt x="1381" y="3644"/>
                    </a:lnTo>
                    <a:lnTo>
                      <a:pt x="1381" y="3647"/>
                    </a:lnTo>
                    <a:lnTo>
                      <a:pt x="1383" y="3647"/>
                    </a:lnTo>
                    <a:lnTo>
                      <a:pt x="1386" y="3649"/>
                    </a:lnTo>
                    <a:lnTo>
                      <a:pt x="1388" y="3649"/>
                    </a:lnTo>
                    <a:lnTo>
                      <a:pt x="1391" y="3652"/>
                    </a:lnTo>
                    <a:lnTo>
                      <a:pt x="1391" y="3654"/>
                    </a:lnTo>
                    <a:lnTo>
                      <a:pt x="1391" y="3657"/>
                    </a:lnTo>
                    <a:lnTo>
                      <a:pt x="1388" y="3659"/>
                    </a:lnTo>
                    <a:lnTo>
                      <a:pt x="1386" y="3659"/>
                    </a:lnTo>
                    <a:lnTo>
                      <a:pt x="1386" y="3662"/>
                    </a:lnTo>
                    <a:lnTo>
                      <a:pt x="1388" y="3664"/>
                    </a:lnTo>
                    <a:lnTo>
                      <a:pt x="1388" y="3667"/>
                    </a:lnTo>
                    <a:lnTo>
                      <a:pt x="1391" y="3669"/>
                    </a:lnTo>
                    <a:lnTo>
                      <a:pt x="1388" y="3672"/>
                    </a:lnTo>
                    <a:lnTo>
                      <a:pt x="1388" y="3674"/>
                    </a:lnTo>
                    <a:lnTo>
                      <a:pt x="1388" y="3677"/>
                    </a:lnTo>
                    <a:lnTo>
                      <a:pt x="1388" y="3679"/>
                    </a:lnTo>
                    <a:lnTo>
                      <a:pt x="1388" y="3682"/>
                    </a:lnTo>
                    <a:lnTo>
                      <a:pt x="1388" y="3687"/>
                    </a:lnTo>
                    <a:lnTo>
                      <a:pt x="1386" y="3689"/>
                    </a:lnTo>
                    <a:lnTo>
                      <a:pt x="1383" y="3692"/>
                    </a:lnTo>
                    <a:lnTo>
                      <a:pt x="1381" y="3694"/>
                    </a:lnTo>
                    <a:lnTo>
                      <a:pt x="1381" y="3699"/>
                    </a:lnTo>
                    <a:lnTo>
                      <a:pt x="1378" y="3699"/>
                    </a:lnTo>
                    <a:lnTo>
                      <a:pt x="1376" y="3699"/>
                    </a:lnTo>
                    <a:lnTo>
                      <a:pt x="1376" y="3702"/>
                    </a:lnTo>
                    <a:lnTo>
                      <a:pt x="1373" y="3702"/>
                    </a:lnTo>
                    <a:lnTo>
                      <a:pt x="1371" y="3704"/>
                    </a:lnTo>
                    <a:lnTo>
                      <a:pt x="1371" y="3707"/>
                    </a:lnTo>
                    <a:lnTo>
                      <a:pt x="1368" y="3707"/>
                    </a:lnTo>
                    <a:lnTo>
                      <a:pt x="1366" y="3709"/>
                    </a:lnTo>
                    <a:lnTo>
                      <a:pt x="1363" y="3712"/>
                    </a:lnTo>
                    <a:lnTo>
                      <a:pt x="1361" y="3714"/>
                    </a:lnTo>
                    <a:lnTo>
                      <a:pt x="1361" y="3717"/>
                    </a:lnTo>
                    <a:lnTo>
                      <a:pt x="1358" y="3719"/>
                    </a:lnTo>
                    <a:lnTo>
                      <a:pt x="1358" y="3722"/>
                    </a:lnTo>
                    <a:lnTo>
                      <a:pt x="1356" y="3722"/>
                    </a:lnTo>
                    <a:lnTo>
                      <a:pt x="1354" y="3722"/>
                    </a:lnTo>
                    <a:lnTo>
                      <a:pt x="1351" y="3722"/>
                    </a:lnTo>
                    <a:lnTo>
                      <a:pt x="1349" y="3724"/>
                    </a:lnTo>
                    <a:lnTo>
                      <a:pt x="1346" y="3726"/>
                    </a:lnTo>
                    <a:lnTo>
                      <a:pt x="1344" y="3726"/>
                    </a:lnTo>
                    <a:lnTo>
                      <a:pt x="1341" y="3724"/>
                    </a:lnTo>
                    <a:lnTo>
                      <a:pt x="1339" y="3724"/>
                    </a:lnTo>
                    <a:lnTo>
                      <a:pt x="1336" y="3724"/>
                    </a:lnTo>
                    <a:lnTo>
                      <a:pt x="1334" y="3722"/>
                    </a:lnTo>
                    <a:lnTo>
                      <a:pt x="1331" y="3722"/>
                    </a:lnTo>
                    <a:lnTo>
                      <a:pt x="1329" y="3722"/>
                    </a:lnTo>
                    <a:lnTo>
                      <a:pt x="1326" y="3719"/>
                    </a:lnTo>
                    <a:lnTo>
                      <a:pt x="1324" y="3717"/>
                    </a:lnTo>
                    <a:lnTo>
                      <a:pt x="1321" y="3714"/>
                    </a:lnTo>
                    <a:lnTo>
                      <a:pt x="1319" y="3712"/>
                    </a:lnTo>
                    <a:lnTo>
                      <a:pt x="1316" y="3712"/>
                    </a:lnTo>
                    <a:lnTo>
                      <a:pt x="1314" y="3709"/>
                    </a:lnTo>
                    <a:lnTo>
                      <a:pt x="1314" y="3707"/>
                    </a:lnTo>
                    <a:lnTo>
                      <a:pt x="1311" y="3707"/>
                    </a:lnTo>
                    <a:lnTo>
                      <a:pt x="1311" y="3704"/>
                    </a:lnTo>
                    <a:lnTo>
                      <a:pt x="1309" y="3704"/>
                    </a:lnTo>
                    <a:lnTo>
                      <a:pt x="1306" y="3704"/>
                    </a:lnTo>
                    <a:lnTo>
                      <a:pt x="1306" y="3702"/>
                    </a:lnTo>
                    <a:lnTo>
                      <a:pt x="1304" y="3702"/>
                    </a:lnTo>
                    <a:lnTo>
                      <a:pt x="1301" y="3699"/>
                    </a:lnTo>
                    <a:lnTo>
                      <a:pt x="1299" y="3699"/>
                    </a:lnTo>
                    <a:lnTo>
                      <a:pt x="1296" y="3699"/>
                    </a:lnTo>
                    <a:lnTo>
                      <a:pt x="1294" y="3699"/>
                    </a:lnTo>
                    <a:lnTo>
                      <a:pt x="1291" y="3699"/>
                    </a:lnTo>
                    <a:lnTo>
                      <a:pt x="1289" y="3699"/>
                    </a:lnTo>
                    <a:lnTo>
                      <a:pt x="1289" y="3697"/>
                    </a:lnTo>
                    <a:lnTo>
                      <a:pt x="1286" y="3697"/>
                    </a:lnTo>
                    <a:lnTo>
                      <a:pt x="1284" y="3697"/>
                    </a:lnTo>
                    <a:lnTo>
                      <a:pt x="1281" y="3697"/>
                    </a:lnTo>
                    <a:lnTo>
                      <a:pt x="1279" y="3697"/>
                    </a:lnTo>
                    <a:lnTo>
                      <a:pt x="1279" y="3694"/>
                    </a:lnTo>
                    <a:lnTo>
                      <a:pt x="1277" y="3694"/>
                    </a:lnTo>
                    <a:lnTo>
                      <a:pt x="1274" y="3692"/>
                    </a:lnTo>
                    <a:lnTo>
                      <a:pt x="1272" y="3692"/>
                    </a:lnTo>
                    <a:lnTo>
                      <a:pt x="1269" y="3692"/>
                    </a:lnTo>
                    <a:lnTo>
                      <a:pt x="1267" y="3694"/>
                    </a:lnTo>
                    <a:lnTo>
                      <a:pt x="1264" y="3694"/>
                    </a:lnTo>
                    <a:lnTo>
                      <a:pt x="1262" y="3694"/>
                    </a:lnTo>
                    <a:lnTo>
                      <a:pt x="1259" y="3692"/>
                    </a:lnTo>
                    <a:lnTo>
                      <a:pt x="1259" y="3689"/>
                    </a:lnTo>
                    <a:lnTo>
                      <a:pt x="1257" y="3689"/>
                    </a:lnTo>
                    <a:lnTo>
                      <a:pt x="1254" y="3689"/>
                    </a:lnTo>
                    <a:lnTo>
                      <a:pt x="1254" y="3687"/>
                    </a:lnTo>
                    <a:lnTo>
                      <a:pt x="1252" y="3687"/>
                    </a:lnTo>
                    <a:lnTo>
                      <a:pt x="1249" y="3684"/>
                    </a:lnTo>
                    <a:lnTo>
                      <a:pt x="1247" y="3684"/>
                    </a:lnTo>
                    <a:lnTo>
                      <a:pt x="1242" y="3677"/>
                    </a:lnTo>
                    <a:lnTo>
                      <a:pt x="1244" y="3667"/>
                    </a:lnTo>
                    <a:lnTo>
                      <a:pt x="1252" y="3654"/>
                    </a:lnTo>
                    <a:lnTo>
                      <a:pt x="1247" y="3642"/>
                    </a:lnTo>
                    <a:lnTo>
                      <a:pt x="1237" y="3635"/>
                    </a:lnTo>
                    <a:lnTo>
                      <a:pt x="1219" y="3625"/>
                    </a:lnTo>
                    <a:lnTo>
                      <a:pt x="1217" y="3622"/>
                    </a:lnTo>
                    <a:lnTo>
                      <a:pt x="1212" y="3620"/>
                    </a:lnTo>
                    <a:lnTo>
                      <a:pt x="1197" y="3617"/>
                    </a:lnTo>
                    <a:lnTo>
                      <a:pt x="1187" y="3612"/>
                    </a:lnTo>
                    <a:lnTo>
                      <a:pt x="1185" y="3610"/>
                    </a:lnTo>
                    <a:lnTo>
                      <a:pt x="1182" y="3605"/>
                    </a:lnTo>
                    <a:lnTo>
                      <a:pt x="1187" y="3600"/>
                    </a:lnTo>
                    <a:lnTo>
                      <a:pt x="1187" y="3595"/>
                    </a:lnTo>
                    <a:lnTo>
                      <a:pt x="1185" y="3592"/>
                    </a:lnTo>
                    <a:lnTo>
                      <a:pt x="1175" y="3585"/>
                    </a:lnTo>
                    <a:lnTo>
                      <a:pt x="1167" y="3582"/>
                    </a:lnTo>
                    <a:lnTo>
                      <a:pt x="1165" y="3582"/>
                    </a:lnTo>
                    <a:lnTo>
                      <a:pt x="1157" y="3575"/>
                    </a:lnTo>
                    <a:lnTo>
                      <a:pt x="1147" y="3565"/>
                    </a:lnTo>
                    <a:lnTo>
                      <a:pt x="1140" y="3560"/>
                    </a:lnTo>
                    <a:lnTo>
                      <a:pt x="1140" y="3550"/>
                    </a:lnTo>
                    <a:lnTo>
                      <a:pt x="1147" y="3538"/>
                    </a:lnTo>
                    <a:lnTo>
                      <a:pt x="1150" y="3530"/>
                    </a:lnTo>
                    <a:lnTo>
                      <a:pt x="1145" y="3525"/>
                    </a:lnTo>
                    <a:lnTo>
                      <a:pt x="1140" y="3523"/>
                    </a:lnTo>
                    <a:lnTo>
                      <a:pt x="1130" y="3518"/>
                    </a:lnTo>
                    <a:lnTo>
                      <a:pt x="1125" y="3515"/>
                    </a:lnTo>
                    <a:lnTo>
                      <a:pt x="1120" y="3515"/>
                    </a:lnTo>
                    <a:lnTo>
                      <a:pt x="1110" y="3515"/>
                    </a:lnTo>
                    <a:lnTo>
                      <a:pt x="1103" y="3513"/>
                    </a:lnTo>
                    <a:lnTo>
                      <a:pt x="1098" y="3508"/>
                    </a:lnTo>
                    <a:lnTo>
                      <a:pt x="1090" y="3503"/>
                    </a:lnTo>
                    <a:lnTo>
                      <a:pt x="1083" y="3495"/>
                    </a:lnTo>
                    <a:lnTo>
                      <a:pt x="1080" y="3488"/>
                    </a:lnTo>
                    <a:lnTo>
                      <a:pt x="1075" y="3486"/>
                    </a:lnTo>
                    <a:lnTo>
                      <a:pt x="1063" y="3486"/>
                    </a:lnTo>
                    <a:lnTo>
                      <a:pt x="1045" y="3481"/>
                    </a:lnTo>
                    <a:lnTo>
                      <a:pt x="1041" y="3476"/>
                    </a:lnTo>
                    <a:lnTo>
                      <a:pt x="1038" y="3473"/>
                    </a:lnTo>
                    <a:lnTo>
                      <a:pt x="1031" y="3471"/>
                    </a:lnTo>
                    <a:lnTo>
                      <a:pt x="1021" y="3466"/>
                    </a:lnTo>
                    <a:lnTo>
                      <a:pt x="1016" y="3461"/>
                    </a:lnTo>
                    <a:lnTo>
                      <a:pt x="1013" y="3453"/>
                    </a:lnTo>
                    <a:lnTo>
                      <a:pt x="1011" y="3448"/>
                    </a:lnTo>
                    <a:lnTo>
                      <a:pt x="1008" y="3446"/>
                    </a:lnTo>
                    <a:lnTo>
                      <a:pt x="1006" y="3441"/>
                    </a:lnTo>
                    <a:lnTo>
                      <a:pt x="1001" y="3436"/>
                    </a:lnTo>
                    <a:lnTo>
                      <a:pt x="996" y="3433"/>
                    </a:lnTo>
                    <a:lnTo>
                      <a:pt x="991" y="3428"/>
                    </a:lnTo>
                    <a:lnTo>
                      <a:pt x="986" y="3428"/>
                    </a:lnTo>
                    <a:lnTo>
                      <a:pt x="981" y="3426"/>
                    </a:lnTo>
                    <a:lnTo>
                      <a:pt x="978" y="3421"/>
                    </a:lnTo>
                    <a:lnTo>
                      <a:pt x="976" y="3416"/>
                    </a:lnTo>
                    <a:lnTo>
                      <a:pt x="973" y="3413"/>
                    </a:lnTo>
                    <a:lnTo>
                      <a:pt x="966" y="3411"/>
                    </a:lnTo>
                    <a:lnTo>
                      <a:pt x="961" y="3406"/>
                    </a:lnTo>
                    <a:lnTo>
                      <a:pt x="961" y="3404"/>
                    </a:lnTo>
                    <a:lnTo>
                      <a:pt x="959" y="3401"/>
                    </a:lnTo>
                    <a:lnTo>
                      <a:pt x="959" y="3399"/>
                    </a:lnTo>
                    <a:lnTo>
                      <a:pt x="956" y="3396"/>
                    </a:lnTo>
                    <a:lnTo>
                      <a:pt x="951" y="3391"/>
                    </a:lnTo>
                    <a:lnTo>
                      <a:pt x="946" y="3386"/>
                    </a:lnTo>
                    <a:lnTo>
                      <a:pt x="941" y="3381"/>
                    </a:lnTo>
                    <a:lnTo>
                      <a:pt x="936" y="3371"/>
                    </a:lnTo>
                    <a:lnTo>
                      <a:pt x="929" y="3369"/>
                    </a:lnTo>
                    <a:lnTo>
                      <a:pt x="926" y="3366"/>
                    </a:lnTo>
                    <a:lnTo>
                      <a:pt x="924" y="3366"/>
                    </a:lnTo>
                    <a:lnTo>
                      <a:pt x="914" y="3366"/>
                    </a:lnTo>
                    <a:lnTo>
                      <a:pt x="901" y="3369"/>
                    </a:lnTo>
                    <a:lnTo>
                      <a:pt x="891" y="3366"/>
                    </a:lnTo>
                    <a:lnTo>
                      <a:pt x="884" y="3366"/>
                    </a:lnTo>
                    <a:lnTo>
                      <a:pt x="877" y="3361"/>
                    </a:lnTo>
                    <a:lnTo>
                      <a:pt x="874" y="3359"/>
                    </a:lnTo>
                    <a:lnTo>
                      <a:pt x="867" y="3359"/>
                    </a:lnTo>
                    <a:lnTo>
                      <a:pt x="862" y="3356"/>
                    </a:lnTo>
                    <a:lnTo>
                      <a:pt x="862" y="3354"/>
                    </a:lnTo>
                    <a:lnTo>
                      <a:pt x="859" y="3351"/>
                    </a:lnTo>
                    <a:lnTo>
                      <a:pt x="859" y="3349"/>
                    </a:lnTo>
                    <a:lnTo>
                      <a:pt x="857" y="3346"/>
                    </a:lnTo>
                    <a:lnTo>
                      <a:pt x="854" y="3346"/>
                    </a:lnTo>
                    <a:lnTo>
                      <a:pt x="854" y="3344"/>
                    </a:lnTo>
                    <a:lnTo>
                      <a:pt x="852" y="3346"/>
                    </a:lnTo>
                    <a:lnTo>
                      <a:pt x="849" y="3349"/>
                    </a:lnTo>
                    <a:lnTo>
                      <a:pt x="847" y="3349"/>
                    </a:lnTo>
                    <a:lnTo>
                      <a:pt x="844" y="3351"/>
                    </a:lnTo>
                    <a:lnTo>
                      <a:pt x="844" y="3354"/>
                    </a:lnTo>
                    <a:lnTo>
                      <a:pt x="842" y="3356"/>
                    </a:lnTo>
                    <a:lnTo>
                      <a:pt x="842" y="3359"/>
                    </a:lnTo>
                    <a:lnTo>
                      <a:pt x="839" y="3359"/>
                    </a:lnTo>
                    <a:lnTo>
                      <a:pt x="839" y="3361"/>
                    </a:lnTo>
                    <a:lnTo>
                      <a:pt x="837" y="3364"/>
                    </a:lnTo>
                    <a:lnTo>
                      <a:pt x="834" y="3364"/>
                    </a:lnTo>
                    <a:lnTo>
                      <a:pt x="832" y="3366"/>
                    </a:lnTo>
                    <a:lnTo>
                      <a:pt x="829" y="3366"/>
                    </a:lnTo>
                    <a:lnTo>
                      <a:pt x="827" y="3369"/>
                    </a:lnTo>
                    <a:lnTo>
                      <a:pt x="824" y="3369"/>
                    </a:lnTo>
                    <a:lnTo>
                      <a:pt x="822" y="3369"/>
                    </a:lnTo>
                    <a:lnTo>
                      <a:pt x="822" y="3371"/>
                    </a:lnTo>
                    <a:lnTo>
                      <a:pt x="819" y="3371"/>
                    </a:lnTo>
                    <a:lnTo>
                      <a:pt x="817" y="3371"/>
                    </a:lnTo>
                    <a:lnTo>
                      <a:pt x="812" y="3374"/>
                    </a:lnTo>
                    <a:lnTo>
                      <a:pt x="809" y="3374"/>
                    </a:lnTo>
                    <a:lnTo>
                      <a:pt x="807" y="3374"/>
                    </a:lnTo>
                    <a:lnTo>
                      <a:pt x="804" y="3374"/>
                    </a:lnTo>
                    <a:lnTo>
                      <a:pt x="802" y="3374"/>
                    </a:lnTo>
                    <a:lnTo>
                      <a:pt x="800" y="3374"/>
                    </a:lnTo>
                    <a:lnTo>
                      <a:pt x="797" y="3374"/>
                    </a:lnTo>
                    <a:lnTo>
                      <a:pt x="797" y="3371"/>
                    </a:lnTo>
                    <a:lnTo>
                      <a:pt x="795" y="3371"/>
                    </a:lnTo>
                    <a:lnTo>
                      <a:pt x="795" y="3369"/>
                    </a:lnTo>
                    <a:lnTo>
                      <a:pt x="795" y="3366"/>
                    </a:lnTo>
                    <a:lnTo>
                      <a:pt x="795" y="3364"/>
                    </a:lnTo>
                    <a:lnTo>
                      <a:pt x="792" y="3364"/>
                    </a:lnTo>
                    <a:lnTo>
                      <a:pt x="792" y="3361"/>
                    </a:lnTo>
                    <a:lnTo>
                      <a:pt x="792" y="3359"/>
                    </a:lnTo>
                    <a:lnTo>
                      <a:pt x="790" y="3359"/>
                    </a:lnTo>
                    <a:lnTo>
                      <a:pt x="790" y="3356"/>
                    </a:lnTo>
                    <a:lnTo>
                      <a:pt x="787" y="3354"/>
                    </a:lnTo>
                    <a:lnTo>
                      <a:pt x="785" y="3354"/>
                    </a:lnTo>
                    <a:lnTo>
                      <a:pt x="785" y="3351"/>
                    </a:lnTo>
                    <a:lnTo>
                      <a:pt x="785" y="3349"/>
                    </a:lnTo>
                    <a:lnTo>
                      <a:pt x="785" y="3346"/>
                    </a:lnTo>
                    <a:lnTo>
                      <a:pt x="782" y="3344"/>
                    </a:lnTo>
                    <a:lnTo>
                      <a:pt x="782" y="3341"/>
                    </a:lnTo>
                    <a:lnTo>
                      <a:pt x="782" y="3339"/>
                    </a:lnTo>
                    <a:lnTo>
                      <a:pt x="780" y="3336"/>
                    </a:lnTo>
                    <a:lnTo>
                      <a:pt x="780" y="3334"/>
                    </a:lnTo>
                    <a:lnTo>
                      <a:pt x="777" y="3331"/>
                    </a:lnTo>
                    <a:lnTo>
                      <a:pt x="777" y="3329"/>
                    </a:lnTo>
                    <a:lnTo>
                      <a:pt x="775" y="3329"/>
                    </a:lnTo>
                    <a:lnTo>
                      <a:pt x="775" y="3327"/>
                    </a:lnTo>
                    <a:lnTo>
                      <a:pt x="772" y="3324"/>
                    </a:lnTo>
                    <a:lnTo>
                      <a:pt x="772" y="3322"/>
                    </a:lnTo>
                    <a:lnTo>
                      <a:pt x="772" y="3319"/>
                    </a:lnTo>
                    <a:lnTo>
                      <a:pt x="772" y="3317"/>
                    </a:lnTo>
                    <a:lnTo>
                      <a:pt x="772" y="3314"/>
                    </a:lnTo>
                    <a:lnTo>
                      <a:pt x="772" y="3312"/>
                    </a:lnTo>
                    <a:lnTo>
                      <a:pt x="770" y="3312"/>
                    </a:lnTo>
                    <a:lnTo>
                      <a:pt x="770" y="3309"/>
                    </a:lnTo>
                    <a:lnTo>
                      <a:pt x="770" y="3307"/>
                    </a:lnTo>
                    <a:lnTo>
                      <a:pt x="767" y="3307"/>
                    </a:lnTo>
                    <a:lnTo>
                      <a:pt x="767" y="3304"/>
                    </a:lnTo>
                    <a:lnTo>
                      <a:pt x="765" y="3304"/>
                    </a:lnTo>
                    <a:lnTo>
                      <a:pt x="765" y="3302"/>
                    </a:lnTo>
                    <a:lnTo>
                      <a:pt x="762" y="3302"/>
                    </a:lnTo>
                    <a:lnTo>
                      <a:pt x="762" y="3299"/>
                    </a:lnTo>
                    <a:lnTo>
                      <a:pt x="760" y="3297"/>
                    </a:lnTo>
                    <a:lnTo>
                      <a:pt x="757" y="3294"/>
                    </a:lnTo>
                    <a:lnTo>
                      <a:pt x="755" y="3294"/>
                    </a:lnTo>
                    <a:lnTo>
                      <a:pt x="755" y="3292"/>
                    </a:lnTo>
                    <a:lnTo>
                      <a:pt x="752" y="3292"/>
                    </a:lnTo>
                    <a:lnTo>
                      <a:pt x="752" y="3289"/>
                    </a:lnTo>
                    <a:lnTo>
                      <a:pt x="750" y="3287"/>
                    </a:lnTo>
                    <a:lnTo>
                      <a:pt x="747" y="3287"/>
                    </a:lnTo>
                    <a:lnTo>
                      <a:pt x="747" y="3284"/>
                    </a:lnTo>
                    <a:lnTo>
                      <a:pt x="747" y="3282"/>
                    </a:lnTo>
                    <a:lnTo>
                      <a:pt x="745" y="3279"/>
                    </a:lnTo>
                    <a:lnTo>
                      <a:pt x="742" y="3277"/>
                    </a:lnTo>
                    <a:lnTo>
                      <a:pt x="742" y="3274"/>
                    </a:lnTo>
                    <a:lnTo>
                      <a:pt x="742" y="3272"/>
                    </a:lnTo>
                    <a:lnTo>
                      <a:pt x="740" y="3269"/>
                    </a:lnTo>
                    <a:lnTo>
                      <a:pt x="737" y="3267"/>
                    </a:lnTo>
                    <a:lnTo>
                      <a:pt x="735" y="3264"/>
                    </a:lnTo>
                    <a:lnTo>
                      <a:pt x="735" y="3262"/>
                    </a:lnTo>
                    <a:lnTo>
                      <a:pt x="732" y="3259"/>
                    </a:lnTo>
                    <a:lnTo>
                      <a:pt x="730" y="3257"/>
                    </a:lnTo>
                    <a:lnTo>
                      <a:pt x="727" y="3257"/>
                    </a:lnTo>
                    <a:lnTo>
                      <a:pt x="727" y="3254"/>
                    </a:lnTo>
                    <a:lnTo>
                      <a:pt x="725" y="3254"/>
                    </a:lnTo>
                    <a:lnTo>
                      <a:pt x="723" y="3252"/>
                    </a:lnTo>
                    <a:lnTo>
                      <a:pt x="720" y="3252"/>
                    </a:lnTo>
                    <a:lnTo>
                      <a:pt x="720" y="3250"/>
                    </a:lnTo>
                    <a:lnTo>
                      <a:pt x="718" y="3250"/>
                    </a:lnTo>
                    <a:lnTo>
                      <a:pt x="715" y="3250"/>
                    </a:lnTo>
                    <a:lnTo>
                      <a:pt x="715" y="3247"/>
                    </a:lnTo>
                    <a:lnTo>
                      <a:pt x="713" y="3245"/>
                    </a:lnTo>
                    <a:lnTo>
                      <a:pt x="708" y="3242"/>
                    </a:lnTo>
                    <a:lnTo>
                      <a:pt x="705" y="3237"/>
                    </a:lnTo>
                    <a:lnTo>
                      <a:pt x="703" y="3235"/>
                    </a:lnTo>
                    <a:lnTo>
                      <a:pt x="700" y="3230"/>
                    </a:lnTo>
                    <a:lnTo>
                      <a:pt x="695" y="3225"/>
                    </a:lnTo>
                    <a:lnTo>
                      <a:pt x="690" y="3220"/>
                    </a:lnTo>
                    <a:lnTo>
                      <a:pt x="685" y="3217"/>
                    </a:lnTo>
                    <a:lnTo>
                      <a:pt x="685" y="3215"/>
                    </a:lnTo>
                    <a:lnTo>
                      <a:pt x="685" y="3212"/>
                    </a:lnTo>
                    <a:lnTo>
                      <a:pt x="680" y="3212"/>
                    </a:lnTo>
                    <a:lnTo>
                      <a:pt x="680" y="3210"/>
                    </a:lnTo>
                    <a:lnTo>
                      <a:pt x="678" y="3207"/>
                    </a:lnTo>
                    <a:lnTo>
                      <a:pt x="675" y="3205"/>
                    </a:lnTo>
                    <a:lnTo>
                      <a:pt x="673" y="3205"/>
                    </a:lnTo>
                    <a:lnTo>
                      <a:pt x="670" y="3202"/>
                    </a:lnTo>
                    <a:lnTo>
                      <a:pt x="670" y="3200"/>
                    </a:lnTo>
                    <a:lnTo>
                      <a:pt x="668" y="3197"/>
                    </a:lnTo>
                    <a:lnTo>
                      <a:pt x="665" y="3197"/>
                    </a:lnTo>
                    <a:lnTo>
                      <a:pt x="665" y="3195"/>
                    </a:lnTo>
                    <a:lnTo>
                      <a:pt x="663" y="3190"/>
                    </a:lnTo>
                    <a:lnTo>
                      <a:pt x="660" y="3190"/>
                    </a:lnTo>
                    <a:lnTo>
                      <a:pt x="658" y="3187"/>
                    </a:lnTo>
                    <a:lnTo>
                      <a:pt x="655" y="3185"/>
                    </a:lnTo>
                    <a:lnTo>
                      <a:pt x="650" y="3182"/>
                    </a:lnTo>
                    <a:lnTo>
                      <a:pt x="646" y="3180"/>
                    </a:lnTo>
                    <a:lnTo>
                      <a:pt x="646" y="3177"/>
                    </a:lnTo>
                    <a:lnTo>
                      <a:pt x="643" y="3175"/>
                    </a:lnTo>
                    <a:lnTo>
                      <a:pt x="641" y="3172"/>
                    </a:lnTo>
                    <a:lnTo>
                      <a:pt x="638" y="3170"/>
                    </a:lnTo>
                    <a:lnTo>
                      <a:pt x="638" y="3168"/>
                    </a:lnTo>
                    <a:lnTo>
                      <a:pt x="636" y="3168"/>
                    </a:lnTo>
                    <a:lnTo>
                      <a:pt x="636" y="3163"/>
                    </a:lnTo>
                    <a:lnTo>
                      <a:pt x="633" y="3163"/>
                    </a:lnTo>
                    <a:lnTo>
                      <a:pt x="633" y="3158"/>
                    </a:lnTo>
                    <a:lnTo>
                      <a:pt x="631" y="3153"/>
                    </a:lnTo>
                    <a:lnTo>
                      <a:pt x="628" y="3153"/>
                    </a:lnTo>
                    <a:lnTo>
                      <a:pt x="628" y="3150"/>
                    </a:lnTo>
                    <a:lnTo>
                      <a:pt x="628" y="3148"/>
                    </a:lnTo>
                    <a:lnTo>
                      <a:pt x="626" y="3143"/>
                    </a:lnTo>
                    <a:lnTo>
                      <a:pt x="623" y="3143"/>
                    </a:lnTo>
                    <a:lnTo>
                      <a:pt x="623" y="3140"/>
                    </a:lnTo>
                    <a:lnTo>
                      <a:pt x="621" y="3138"/>
                    </a:lnTo>
                    <a:lnTo>
                      <a:pt x="621" y="3135"/>
                    </a:lnTo>
                    <a:lnTo>
                      <a:pt x="618" y="3135"/>
                    </a:lnTo>
                    <a:lnTo>
                      <a:pt x="618" y="3130"/>
                    </a:lnTo>
                    <a:lnTo>
                      <a:pt x="616" y="3128"/>
                    </a:lnTo>
                    <a:lnTo>
                      <a:pt x="611" y="3125"/>
                    </a:lnTo>
                    <a:lnTo>
                      <a:pt x="608" y="3123"/>
                    </a:lnTo>
                    <a:lnTo>
                      <a:pt x="603" y="3120"/>
                    </a:lnTo>
                    <a:lnTo>
                      <a:pt x="598" y="3120"/>
                    </a:lnTo>
                    <a:lnTo>
                      <a:pt x="596" y="3120"/>
                    </a:lnTo>
                    <a:lnTo>
                      <a:pt x="591" y="3120"/>
                    </a:lnTo>
                    <a:lnTo>
                      <a:pt x="588" y="3120"/>
                    </a:lnTo>
                    <a:lnTo>
                      <a:pt x="586" y="3118"/>
                    </a:lnTo>
                    <a:lnTo>
                      <a:pt x="586" y="3115"/>
                    </a:lnTo>
                    <a:lnTo>
                      <a:pt x="586" y="3113"/>
                    </a:lnTo>
                    <a:lnTo>
                      <a:pt x="588" y="3113"/>
                    </a:lnTo>
                    <a:lnTo>
                      <a:pt x="588" y="3110"/>
                    </a:lnTo>
                    <a:lnTo>
                      <a:pt x="591" y="3108"/>
                    </a:lnTo>
                    <a:lnTo>
                      <a:pt x="593" y="3105"/>
                    </a:lnTo>
                    <a:lnTo>
                      <a:pt x="596" y="3100"/>
                    </a:lnTo>
                    <a:lnTo>
                      <a:pt x="598" y="3100"/>
                    </a:lnTo>
                    <a:lnTo>
                      <a:pt x="601" y="3095"/>
                    </a:lnTo>
                    <a:lnTo>
                      <a:pt x="603" y="3095"/>
                    </a:lnTo>
                    <a:lnTo>
                      <a:pt x="606" y="3091"/>
                    </a:lnTo>
                    <a:lnTo>
                      <a:pt x="611" y="3086"/>
                    </a:lnTo>
                    <a:lnTo>
                      <a:pt x="613" y="3083"/>
                    </a:lnTo>
                    <a:lnTo>
                      <a:pt x="616" y="3081"/>
                    </a:lnTo>
                    <a:lnTo>
                      <a:pt x="618" y="3078"/>
                    </a:lnTo>
                    <a:lnTo>
                      <a:pt x="621" y="3078"/>
                    </a:lnTo>
                    <a:lnTo>
                      <a:pt x="623" y="3076"/>
                    </a:lnTo>
                    <a:lnTo>
                      <a:pt x="626" y="3073"/>
                    </a:lnTo>
                    <a:lnTo>
                      <a:pt x="626" y="3071"/>
                    </a:lnTo>
                    <a:lnTo>
                      <a:pt x="626" y="3068"/>
                    </a:lnTo>
                    <a:lnTo>
                      <a:pt x="623" y="3066"/>
                    </a:lnTo>
                    <a:lnTo>
                      <a:pt x="623" y="3063"/>
                    </a:lnTo>
                    <a:lnTo>
                      <a:pt x="621" y="3063"/>
                    </a:lnTo>
                    <a:lnTo>
                      <a:pt x="616" y="3061"/>
                    </a:lnTo>
                    <a:lnTo>
                      <a:pt x="613" y="3061"/>
                    </a:lnTo>
                    <a:lnTo>
                      <a:pt x="608" y="3058"/>
                    </a:lnTo>
                    <a:lnTo>
                      <a:pt x="606" y="3058"/>
                    </a:lnTo>
                    <a:lnTo>
                      <a:pt x="603" y="3058"/>
                    </a:lnTo>
                    <a:lnTo>
                      <a:pt x="598" y="3056"/>
                    </a:lnTo>
                    <a:lnTo>
                      <a:pt x="596" y="3053"/>
                    </a:lnTo>
                    <a:lnTo>
                      <a:pt x="593" y="3048"/>
                    </a:lnTo>
                    <a:lnTo>
                      <a:pt x="591" y="3048"/>
                    </a:lnTo>
                    <a:lnTo>
                      <a:pt x="591" y="3046"/>
                    </a:lnTo>
                    <a:lnTo>
                      <a:pt x="588" y="3043"/>
                    </a:lnTo>
                    <a:lnTo>
                      <a:pt x="591" y="3043"/>
                    </a:lnTo>
                    <a:lnTo>
                      <a:pt x="591" y="3041"/>
                    </a:lnTo>
                    <a:lnTo>
                      <a:pt x="591" y="3038"/>
                    </a:lnTo>
                    <a:lnTo>
                      <a:pt x="593" y="3036"/>
                    </a:lnTo>
                    <a:lnTo>
                      <a:pt x="596" y="3036"/>
                    </a:lnTo>
                    <a:lnTo>
                      <a:pt x="598" y="3033"/>
                    </a:lnTo>
                    <a:lnTo>
                      <a:pt x="598" y="3031"/>
                    </a:lnTo>
                    <a:lnTo>
                      <a:pt x="601" y="3031"/>
                    </a:lnTo>
                    <a:lnTo>
                      <a:pt x="603" y="3028"/>
                    </a:lnTo>
                    <a:lnTo>
                      <a:pt x="606" y="3028"/>
                    </a:lnTo>
                    <a:lnTo>
                      <a:pt x="608" y="3026"/>
                    </a:lnTo>
                    <a:lnTo>
                      <a:pt x="611" y="3023"/>
                    </a:lnTo>
                    <a:lnTo>
                      <a:pt x="611" y="3021"/>
                    </a:lnTo>
                    <a:lnTo>
                      <a:pt x="613" y="3021"/>
                    </a:lnTo>
                    <a:lnTo>
                      <a:pt x="613" y="3018"/>
                    </a:lnTo>
                    <a:lnTo>
                      <a:pt x="613" y="3016"/>
                    </a:lnTo>
                    <a:lnTo>
                      <a:pt x="613" y="3014"/>
                    </a:lnTo>
                    <a:lnTo>
                      <a:pt x="613" y="3011"/>
                    </a:lnTo>
                    <a:lnTo>
                      <a:pt x="613" y="3009"/>
                    </a:lnTo>
                    <a:lnTo>
                      <a:pt x="613" y="3004"/>
                    </a:lnTo>
                    <a:lnTo>
                      <a:pt x="611" y="3004"/>
                    </a:lnTo>
                    <a:lnTo>
                      <a:pt x="611" y="3001"/>
                    </a:lnTo>
                    <a:lnTo>
                      <a:pt x="611" y="2999"/>
                    </a:lnTo>
                    <a:lnTo>
                      <a:pt x="608" y="2996"/>
                    </a:lnTo>
                    <a:lnTo>
                      <a:pt x="608" y="2994"/>
                    </a:lnTo>
                    <a:lnTo>
                      <a:pt x="608" y="2991"/>
                    </a:lnTo>
                    <a:lnTo>
                      <a:pt x="606" y="2989"/>
                    </a:lnTo>
                    <a:lnTo>
                      <a:pt x="606" y="2986"/>
                    </a:lnTo>
                    <a:lnTo>
                      <a:pt x="606" y="2984"/>
                    </a:lnTo>
                    <a:lnTo>
                      <a:pt x="606" y="2981"/>
                    </a:lnTo>
                    <a:lnTo>
                      <a:pt x="603" y="2976"/>
                    </a:lnTo>
                    <a:lnTo>
                      <a:pt x="603" y="2974"/>
                    </a:lnTo>
                    <a:lnTo>
                      <a:pt x="601" y="2974"/>
                    </a:lnTo>
                    <a:lnTo>
                      <a:pt x="601" y="2971"/>
                    </a:lnTo>
                    <a:lnTo>
                      <a:pt x="601" y="2969"/>
                    </a:lnTo>
                    <a:lnTo>
                      <a:pt x="601" y="2966"/>
                    </a:lnTo>
                    <a:lnTo>
                      <a:pt x="601" y="2964"/>
                    </a:lnTo>
                    <a:lnTo>
                      <a:pt x="598" y="2961"/>
                    </a:lnTo>
                    <a:lnTo>
                      <a:pt x="598" y="2959"/>
                    </a:lnTo>
                    <a:lnTo>
                      <a:pt x="598" y="2956"/>
                    </a:lnTo>
                    <a:lnTo>
                      <a:pt x="598" y="2954"/>
                    </a:lnTo>
                    <a:lnTo>
                      <a:pt x="596" y="2954"/>
                    </a:lnTo>
                    <a:lnTo>
                      <a:pt x="596" y="2951"/>
                    </a:lnTo>
                    <a:lnTo>
                      <a:pt x="596" y="2949"/>
                    </a:lnTo>
                    <a:lnTo>
                      <a:pt x="596" y="2946"/>
                    </a:lnTo>
                    <a:lnTo>
                      <a:pt x="596" y="2944"/>
                    </a:lnTo>
                    <a:lnTo>
                      <a:pt x="596" y="2941"/>
                    </a:lnTo>
                    <a:lnTo>
                      <a:pt x="591" y="2939"/>
                    </a:lnTo>
                    <a:lnTo>
                      <a:pt x="588" y="2937"/>
                    </a:lnTo>
                    <a:lnTo>
                      <a:pt x="586" y="2932"/>
                    </a:lnTo>
                    <a:lnTo>
                      <a:pt x="583" y="2927"/>
                    </a:lnTo>
                    <a:lnTo>
                      <a:pt x="581" y="2924"/>
                    </a:lnTo>
                    <a:lnTo>
                      <a:pt x="578" y="2922"/>
                    </a:lnTo>
                    <a:lnTo>
                      <a:pt x="576" y="2919"/>
                    </a:lnTo>
                    <a:lnTo>
                      <a:pt x="576" y="2917"/>
                    </a:lnTo>
                    <a:lnTo>
                      <a:pt x="573" y="2914"/>
                    </a:lnTo>
                    <a:lnTo>
                      <a:pt x="571" y="2914"/>
                    </a:lnTo>
                    <a:lnTo>
                      <a:pt x="566" y="2909"/>
                    </a:lnTo>
                    <a:lnTo>
                      <a:pt x="571" y="2909"/>
                    </a:lnTo>
                    <a:lnTo>
                      <a:pt x="573" y="2904"/>
                    </a:lnTo>
                    <a:lnTo>
                      <a:pt x="576" y="2899"/>
                    </a:lnTo>
                    <a:lnTo>
                      <a:pt x="583" y="2897"/>
                    </a:lnTo>
                    <a:lnTo>
                      <a:pt x="586" y="2894"/>
                    </a:lnTo>
                    <a:lnTo>
                      <a:pt x="591" y="2892"/>
                    </a:lnTo>
                    <a:lnTo>
                      <a:pt x="598" y="2889"/>
                    </a:lnTo>
                    <a:lnTo>
                      <a:pt x="606" y="2889"/>
                    </a:lnTo>
                    <a:lnTo>
                      <a:pt x="611" y="2887"/>
                    </a:lnTo>
                    <a:lnTo>
                      <a:pt x="611" y="2884"/>
                    </a:lnTo>
                    <a:lnTo>
                      <a:pt x="611" y="2877"/>
                    </a:lnTo>
                    <a:lnTo>
                      <a:pt x="611" y="2872"/>
                    </a:lnTo>
                    <a:lnTo>
                      <a:pt x="613" y="2867"/>
                    </a:lnTo>
                    <a:lnTo>
                      <a:pt x="618" y="2862"/>
                    </a:lnTo>
                    <a:lnTo>
                      <a:pt x="621" y="2859"/>
                    </a:lnTo>
                    <a:lnTo>
                      <a:pt x="623" y="2855"/>
                    </a:lnTo>
                    <a:lnTo>
                      <a:pt x="626" y="2855"/>
                    </a:lnTo>
                    <a:lnTo>
                      <a:pt x="631" y="2845"/>
                    </a:lnTo>
                    <a:lnTo>
                      <a:pt x="633" y="2842"/>
                    </a:lnTo>
                    <a:lnTo>
                      <a:pt x="638" y="2837"/>
                    </a:lnTo>
                    <a:lnTo>
                      <a:pt x="641" y="2832"/>
                    </a:lnTo>
                    <a:lnTo>
                      <a:pt x="643" y="2830"/>
                    </a:lnTo>
                    <a:lnTo>
                      <a:pt x="655" y="2827"/>
                    </a:lnTo>
                    <a:lnTo>
                      <a:pt x="673" y="2827"/>
                    </a:lnTo>
                    <a:lnTo>
                      <a:pt x="680" y="2822"/>
                    </a:lnTo>
                    <a:lnTo>
                      <a:pt x="690" y="2822"/>
                    </a:lnTo>
                    <a:lnTo>
                      <a:pt x="693" y="2820"/>
                    </a:lnTo>
                    <a:lnTo>
                      <a:pt x="700" y="2815"/>
                    </a:lnTo>
                    <a:lnTo>
                      <a:pt x="700" y="2807"/>
                    </a:lnTo>
                    <a:lnTo>
                      <a:pt x="698" y="2800"/>
                    </a:lnTo>
                    <a:lnTo>
                      <a:pt x="695" y="2795"/>
                    </a:lnTo>
                    <a:lnTo>
                      <a:pt x="695" y="2790"/>
                    </a:lnTo>
                    <a:lnTo>
                      <a:pt x="703" y="2785"/>
                    </a:lnTo>
                    <a:lnTo>
                      <a:pt x="715" y="2782"/>
                    </a:lnTo>
                    <a:lnTo>
                      <a:pt x="720" y="2782"/>
                    </a:lnTo>
                    <a:lnTo>
                      <a:pt x="735" y="2780"/>
                    </a:lnTo>
                    <a:lnTo>
                      <a:pt x="747" y="2778"/>
                    </a:lnTo>
                    <a:lnTo>
                      <a:pt x="750" y="2773"/>
                    </a:lnTo>
                    <a:lnTo>
                      <a:pt x="752" y="2765"/>
                    </a:lnTo>
                    <a:lnTo>
                      <a:pt x="752" y="2760"/>
                    </a:lnTo>
                    <a:lnTo>
                      <a:pt x="750" y="2758"/>
                    </a:lnTo>
                    <a:lnTo>
                      <a:pt x="750" y="2753"/>
                    </a:lnTo>
                    <a:lnTo>
                      <a:pt x="747" y="2750"/>
                    </a:lnTo>
                    <a:lnTo>
                      <a:pt x="747" y="2748"/>
                    </a:lnTo>
                    <a:lnTo>
                      <a:pt x="745" y="2748"/>
                    </a:lnTo>
                    <a:lnTo>
                      <a:pt x="737" y="2745"/>
                    </a:lnTo>
                    <a:lnTo>
                      <a:pt x="735" y="2745"/>
                    </a:lnTo>
                    <a:lnTo>
                      <a:pt x="730" y="2745"/>
                    </a:lnTo>
                    <a:lnTo>
                      <a:pt x="725" y="2748"/>
                    </a:lnTo>
                    <a:lnTo>
                      <a:pt x="723" y="2748"/>
                    </a:lnTo>
                    <a:lnTo>
                      <a:pt x="720" y="2750"/>
                    </a:lnTo>
                    <a:lnTo>
                      <a:pt x="718" y="2748"/>
                    </a:lnTo>
                    <a:lnTo>
                      <a:pt x="715" y="2748"/>
                    </a:lnTo>
                    <a:lnTo>
                      <a:pt x="713" y="2745"/>
                    </a:lnTo>
                    <a:lnTo>
                      <a:pt x="710" y="2745"/>
                    </a:lnTo>
                    <a:lnTo>
                      <a:pt x="708" y="2745"/>
                    </a:lnTo>
                    <a:lnTo>
                      <a:pt x="705" y="2745"/>
                    </a:lnTo>
                    <a:lnTo>
                      <a:pt x="703" y="2743"/>
                    </a:lnTo>
                    <a:lnTo>
                      <a:pt x="700" y="2743"/>
                    </a:lnTo>
                    <a:lnTo>
                      <a:pt x="698" y="2743"/>
                    </a:lnTo>
                    <a:lnTo>
                      <a:pt x="695" y="2743"/>
                    </a:lnTo>
                    <a:lnTo>
                      <a:pt x="693" y="2740"/>
                    </a:lnTo>
                    <a:lnTo>
                      <a:pt x="688" y="2740"/>
                    </a:lnTo>
                    <a:lnTo>
                      <a:pt x="685" y="2738"/>
                    </a:lnTo>
                    <a:lnTo>
                      <a:pt x="683" y="2738"/>
                    </a:lnTo>
                    <a:lnTo>
                      <a:pt x="683" y="2735"/>
                    </a:lnTo>
                    <a:lnTo>
                      <a:pt x="680" y="2730"/>
                    </a:lnTo>
                    <a:lnTo>
                      <a:pt x="678" y="2728"/>
                    </a:lnTo>
                    <a:lnTo>
                      <a:pt x="675" y="2723"/>
                    </a:lnTo>
                    <a:lnTo>
                      <a:pt x="673" y="2718"/>
                    </a:lnTo>
                    <a:lnTo>
                      <a:pt x="673" y="2715"/>
                    </a:lnTo>
                    <a:lnTo>
                      <a:pt x="675" y="2713"/>
                    </a:lnTo>
                    <a:lnTo>
                      <a:pt x="675" y="2710"/>
                    </a:lnTo>
                    <a:lnTo>
                      <a:pt x="675" y="2708"/>
                    </a:lnTo>
                    <a:lnTo>
                      <a:pt x="675" y="2705"/>
                    </a:lnTo>
                    <a:lnTo>
                      <a:pt x="673" y="2703"/>
                    </a:lnTo>
                    <a:lnTo>
                      <a:pt x="670" y="2701"/>
                    </a:lnTo>
                    <a:lnTo>
                      <a:pt x="665" y="2698"/>
                    </a:lnTo>
                    <a:lnTo>
                      <a:pt x="663" y="2693"/>
                    </a:lnTo>
                    <a:lnTo>
                      <a:pt x="660" y="2688"/>
                    </a:lnTo>
                    <a:lnTo>
                      <a:pt x="660" y="2683"/>
                    </a:lnTo>
                    <a:lnTo>
                      <a:pt x="660" y="2678"/>
                    </a:lnTo>
                    <a:lnTo>
                      <a:pt x="660" y="2673"/>
                    </a:lnTo>
                    <a:lnTo>
                      <a:pt x="658" y="2671"/>
                    </a:lnTo>
                    <a:lnTo>
                      <a:pt x="655" y="2671"/>
                    </a:lnTo>
                    <a:lnTo>
                      <a:pt x="653" y="2668"/>
                    </a:lnTo>
                    <a:lnTo>
                      <a:pt x="653" y="2666"/>
                    </a:lnTo>
                    <a:lnTo>
                      <a:pt x="650" y="2663"/>
                    </a:lnTo>
                    <a:lnTo>
                      <a:pt x="648" y="2661"/>
                    </a:lnTo>
                    <a:lnTo>
                      <a:pt x="646" y="2661"/>
                    </a:lnTo>
                    <a:lnTo>
                      <a:pt x="646" y="2658"/>
                    </a:lnTo>
                    <a:lnTo>
                      <a:pt x="643" y="2656"/>
                    </a:lnTo>
                    <a:lnTo>
                      <a:pt x="641" y="2653"/>
                    </a:lnTo>
                    <a:lnTo>
                      <a:pt x="638" y="2653"/>
                    </a:lnTo>
                    <a:lnTo>
                      <a:pt x="636" y="2653"/>
                    </a:lnTo>
                    <a:lnTo>
                      <a:pt x="633" y="2653"/>
                    </a:lnTo>
                    <a:lnTo>
                      <a:pt x="633" y="2651"/>
                    </a:lnTo>
                    <a:lnTo>
                      <a:pt x="633" y="2648"/>
                    </a:lnTo>
                    <a:lnTo>
                      <a:pt x="636" y="2648"/>
                    </a:lnTo>
                    <a:lnTo>
                      <a:pt x="638" y="2648"/>
                    </a:lnTo>
                    <a:lnTo>
                      <a:pt x="641" y="2648"/>
                    </a:lnTo>
                    <a:lnTo>
                      <a:pt x="641" y="2646"/>
                    </a:lnTo>
                    <a:lnTo>
                      <a:pt x="643" y="2643"/>
                    </a:lnTo>
                    <a:lnTo>
                      <a:pt x="643" y="2641"/>
                    </a:lnTo>
                    <a:lnTo>
                      <a:pt x="646" y="2641"/>
                    </a:lnTo>
                    <a:lnTo>
                      <a:pt x="650" y="2641"/>
                    </a:lnTo>
                    <a:lnTo>
                      <a:pt x="653" y="2641"/>
                    </a:lnTo>
                    <a:lnTo>
                      <a:pt x="653" y="2636"/>
                    </a:lnTo>
                    <a:lnTo>
                      <a:pt x="653" y="2633"/>
                    </a:lnTo>
                    <a:lnTo>
                      <a:pt x="653" y="2631"/>
                    </a:lnTo>
                    <a:lnTo>
                      <a:pt x="658" y="2628"/>
                    </a:lnTo>
                    <a:lnTo>
                      <a:pt x="658" y="2626"/>
                    </a:lnTo>
                    <a:lnTo>
                      <a:pt x="658" y="2623"/>
                    </a:lnTo>
                    <a:lnTo>
                      <a:pt x="655" y="2621"/>
                    </a:lnTo>
                    <a:lnTo>
                      <a:pt x="653" y="2621"/>
                    </a:lnTo>
                    <a:lnTo>
                      <a:pt x="650" y="2619"/>
                    </a:lnTo>
                    <a:lnTo>
                      <a:pt x="646" y="2619"/>
                    </a:lnTo>
                    <a:lnTo>
                      <a:pt x="646" y="2616"/>
                    </a:lnTo>
                    <a:lnTo>
                      <a:pt x="643" y="2614"/>
                    </a:lnTo>
                    <a:lnTo>
                      <a:pt x="641" y="2611"/>
                    </a:lnTo>
                    <a:lnTo>
                      <a:pt x="636" y="2609"/>
                    </a:lnTo>
                    <a:lnTo>
                      <a:pt x="636" y="2606"/>
                    </a:lnTo>
                    <a:lnTo>
                      <a:pt x="633" y="2609"/>
                    </a:lnTo>
                    <a:lnTo>
                      <a:pt x="628" y="2609"/>
                    </a:lnTo>
                    <a:lnTo>
                      <a:pt x="626" y="2609"/>
                    </a:lnTo>
                    <a:lnTo>
                      <a:pt x="626" y="2606"/>
                    </a:lnTo>
                    <a:lnTo>
                      <a:pt x="621" y="2606"/>
                    </a:lnTo>
                    <a:lnTo>
                      <a:pt x="621" y="2604"/>
                    </a:lnTo>
                    <a:lnTo>
                      <a:pt x="618" y="2604"/>
                    </a:lnTo>
                    <a:lnTo>
                      <a:pt x="618" y="2601"/>
                    </a:lnTo>
                    <a:lnTo>
                      <a:pt x="616" y="2601"/>
                    </a:lnTo>
                    <a:lnTo>
                      <a:pt x="613" y="2599"/>
                    </a:lnTo>
                    <a:lnTo>
                      <a:pt x="611" y="2599"/>
                    </a:lnTo>
                    <a:lnTo>
                      <a:pt x="608" y="2596"/>
                    </a:lnTo>
                    <a:lnTo>
                      <a:pt x="606" y="2596"/>
                    </a:lnTo>
                    <a:lnTo>
                      <a:pt x="603" y="2596"/>
                    </a:lnTo>
                    <a:lnTo>
                      <a:pt x="603" y="2594"/>
                    </a:lnTo>
                    <a:lnTo>
                      <a:pt x="603" y="2591"/>
                    </a:lnTo>
                    <a:lnTo>
                      <a:pt x="603" y="2589"/>
                    </a:lnTo>
                    <a:lnTo>
                      <a:pt x="606" y="2589"/>
                    </a:lnTo>
                    <a:lnTo>
                      <a:pt x="608" y="2586"/>
                    </a:lnTo>
                    <a:lnTo>
                      <a:pt x="611" y="2586"/>
                    </a:lnTo>
                    <a:lnTo>
                      <a:pt x="613" y="2584"/>
                    </a:lnTo>
                    <a:lnTo>
                      <a:pt x="616" y="2581"/>
                    </a:lnTo>
                    <a:lnTo>
                      <a:pt x="618" y="2576"/>
                    </a:lnTo>
                    <a:lnTo>
                      <a:pt x="616" y="2571"/>
                    </a:lnTo>
                    <a:lnTo>
                      <a:pt x="616" y="2566"/>
                    </a:lnTo>
                    <a:lnTo>
                      <a:pt x="616" y="2564"/>
                    </a:lnTo>
                    <a:lnTo>
                      <a:pt x="613" y="2559"/>
                    </a:lnTo>
                    <a:lnTo>
                      <a:pt x="611" y="2556"/>
                    </a:lnTo>
                    <a:lnTo>
                      <a:pt x="608" y="2556"/>
                    </a:lnTo>
                    <a:lnTo>
                      <a:pt x="603" y="2554"/>
                    </a:lnTo>
                    <a:lnTo>
                      <a:pt x="598" y="2554"/>
                    </a:lnTo>
                    <a:lnTo>
                      <a:pt x="593" y="2554"/>
                    </a:lnTo>
                    <a:lnTo>
                      <a:pt x="588" y="2554"/>
                    </a:lnTo>
                    <a:lnTo>
                      <a:pt x="586" y="2554"/>
                    </a:lnTo>
                    <a:lnTo>
                      <a:pt x="583" y="2554"/>
                    </a:lnTo>
                    <a:lnTo>
                      <a:pt x="581" y="2551"/>
                    </a:lnTo>
                    <a:lnTo>
                      <a:pt x="578" y="2549"/>
                    </a:lnTo>
                    <a:lnTo>
                      <a:pt x="578" y="2546"/>
                    </a:lnTo>
                    <a:lnTo>
                      <a:pt x="576" y="2544"/>
                    </a:lnTo>
                    <a:lnTo>
                      <a:pt x="573" y="2539"/>
                    </a:lnTo>
                    <a:lnTo>
                      <a:pt x="568" y="2539"/>
                    </a:lnTo>
                    <a:lnTo>
                      <a:pt x="566" y="2537"/>
                    </a:lnTo>
                    <a:lnTo>
                      <a:pt x="561" y="2534"/>
                    </a:lnTo>
                    <a:lnTo>
                      <a:pt x="559" y="2532"/>
                    </a:lnTo>
                    <a:lnTo>
                      <a:pt x="559" y="2529"/>
                    </a:lnTo>
                    <a:lnTo>
                      <a:pt x="559" y="2527"/>
                    </a:lnTo>
                    <a:lnTo>
                      <a:pt x="561" y="2524"/>
                    </a:lnTo>
                    <a:lnTo>
                      <a:pt x="564" y="2524"/>
                    </a:lnTo>
                    <a:lnTo>
                      <a:pt x="564" y="2519"/>
                    </a:lnTo>
                    <a:lnTo>
                      <a:pt x="566" y="2519"/>
                    </a:lnTo>
                    <a:lnTo>
                      <a:pt x="566" y="2517"/>
                    </a:lnTo>
                    <a:lnTo>
                      <a:pt x="564" y="2512"/>
                    </a:lnTo>
                    <a:lnTo>
                      <a:pt x="561" y="2509"/>
                    </a:lnTo>
                    <a:lnTo>
                      <a:pt x="559" y="2507"/>
                    </a:lnTo>
                    <a:lnTo>
                      <a:pt x="554" y="2504"/>
                    </a:lnTo>
                    <a:lnTo>
                      <a:pt x="549" y="2502"/>
                    </a:lnTo>
                    <a:lnTo>
                      <a:pt x="551" y="2497"/>
                    </a:lnTo>
                    <a:lnTo>
                      <a:pt x="551" y="2494"/>
                    </a:lnTo>
                    <a:lnTo>
                      <a:pt x="554" y="2489"/>
                    </a:lnTo>
                    <a:lnTo>
                      <a:pt x="554" y="2487"/>
                    </a:lnTo>
                    <a:lnTo>
                      <a:pt x="556" y="2484"/>
                    </a:lnTo>
                    <a:lnTo>
                      <a:pt x="554" y="2482"/>
                    </a:lnTo>
                    <a:lnTo>
                      <a:pt x="551" y="2479"/>
                    </a:lnTo>
                    <a:lnTo>
                      <a:pt x="551" y="2477"/>
                    </a:lnTo>
                    <a:lnTo>
                      <a:pt x="551" y="2474"/>
                    </a:lnTo>
                    <a:lnTo>
                      <a:pt x="551" y="2472"/>
                    </a:lnTo>
                    <a:lnTo>
                      <a:pt x="554" y="2472"/>
                    </a:lnTo>
                    <a:lnTo>
                      <a:pt x="554" y="2469"/>
                    </a:lnTo>
                    <a:lnTo>
                      <a:pt x="551" y="2469"/>
                    </a:lnTo>
                    <a:lnTo>
                      <a:pt x="551" y="2467"/>
                    </a:lnTo>
                    <a:lnTo>
                      <a:pt x="549" y="2465"/>
                    </a:lnTo>
                    <a:lnTo>
                      <a:pt x="549" y="2462"/>
                    </a:lnTo>
                    <a:lnTo>
                      <a:pt x="549" y="2460"/>
                    </a:lnTo>
                    <a:lnTo>
                      <a:pt x="546" y="2460"/>
                    </a:lnTo>
                    <a:lnTo>
                      <a:pt x="544" y="2460"/>
                    </a:lnTo>
                    <a:lnTo>
                      <a:pt x="541" y="2457"/>
                    </a:lnTo>
                    <a:lnTo>
                      <a:pt x="539" y="2457"/>
                    </a:lnTo>
                    <a:lnTo>
                      <a:pt x="536" y="2460"/>
                    </a:lnTo>
                    <a:lnTo>
                      <a:pt x="534" y="2457"/>
                    </a:lnTo>
                    <a:lnTo>
                      <a:pt x="531" y="2455"/>
                    </a:lnTo>
                    <a:lnTo>
                      <a:pt x="531" y="2452"/>
                    </a:lnTo>
                    <a:lnTo>
                      <a:pt x="529" y="2450"/>
                    </a:lnTo>
                    <a:lnTo>
                      <a:pt x="524" y="2445"/>
                    </a:lnTo>
                    <a:lnTo>
                      <a:pt x="521" y="2442"/>
                    </a:lnTo>
                    <a:lnTo>
                      <a:pt x="519" y="2440"/>
                    </a:lnTo>
                    <a:lnTo>
                      <a:pt x="519" y="2435"/>
                    </a:lnTo>
                    <a:lnTo>
                      <a:pt x="519" y="2430"/>
                    </a:lnTo>
                    <a:lnTo>
                      <a:pt x="519" y="2427"/>
                    </a:lnTo>
                    <a:lnTo>
                      <a:pt x="516" y="2427"/>
                    </a:lnTo>
                    <a:lnTo>
                      <a:pt x="514" y="2427"/>
                    </a:lnTo>
                    <a:lnTo>
                      <a:pt x="514" y="2422"/>
                    </a:lnTo>
                    <a:lnTo>
                      <a:pt x="514" y="2417"/>
                    </a:lnTo>
                    <a:lnTo>
                      <a:pt x="511" y="2412"/>
                    </a:lnTo>
                    <a:lnTo>
                      <a:pt x="511" y="2410"/>
                    </a:lnTo>
                    <a:lnTo>
                      <a:pt x="511" y="2407"/>
                    </a:lnTo>
                    <a:lnTo>
                      <a:pt x="511" y="2405"/>
                    </a:lnTo>
                    <a:lnTo>
                      <a:pt x="511" y="2402"/>
                    </a:lnTo>
                    <a:lnTo>
                      <a:pt x="511" y="2400"/>
                    </a:lnTo>
                    <a:lnTo>
                      <a:pt x="511" y="2395"/>
                    </a:lnTo>
                    <a:lnTo>
                      <a:pt x="509" y="2390"/>
                    </a:lnTo>
                    <a:lnTo>
                      <a:pt x="506" y="2387"/>
                    </a:lnTo>
                    <a:lnTo>
                      <a:pt x="504" y="2387"/>
                    </a:lnTo>
                    <a:lnTo>
                      <a:pt x="506" y="2387"/>
                    </a:lnTo>
                    <a:lnTo>
                      <a:pt x="509" y="2387"/>
                    </a:lnTo>
                    <a:lnTo>
                      <a:pt x="511" y="2390"/>
                    </a:lnTo>
                    <a:lnTo>
                      <a:pt x="516" y="2387"/>
                    </a:lnTo>
                    <a:lnTo>
                      <a:pt x="521" y="2385"/>
                    </a:lnTo>
                    <a:lnTo>
                      <a:pt x="524" y="2385"/>
                    </a:lnTo>
                    <a:lnTo>
                      <a:pt x="526" y="2383"/>
                    </a:lnTo>
                    <a:lnTo>
                      <a:pt x="531" y="2385"/>
                    </a:lnTo>
                    <a:lnTo>
                      <a:pt x="534" y="2390"/>
                    </a:lnTo>
                    <a:lnTo>
                      <a:pt x="539" y="2395"/>
                    </a:lnTo>
                    <a:lnTo>
                      <a:pt x="541" y="2397"/>
                    </a:lnTo>
                    <a:lnTo>
                      <a:pt x="544" y="2400"/>
                    </a:lnTo>
                    <a:lnTo>
                      <a:pt x="546" y="2402"/>
                    </a:lnTo>
                    <a:lnTo>
                      <a:pt x="549" y="2402"/>
                    </a:lnTo>
                    <a:lnTo>
                      <a:pt x="554" y="2400"/>
                    </a:lnTo>
                    <a:lnTo>
                      <a:pt x="556" y="2400"/>
                    </a:lnTo>
                    <a:lnTo>
                      <a:pt x="559" y="2397"/>
                    </a:lnTo>
                    <a:lnTo>
                      <a:pt x="561" y="2395"/>
                    </a:lnTo>
                    <a:lnTo>
                      <a:pt x="561" y="2392"/>
                    </a:lnTo>
                    <a:lnTo>
                      <a:pt x="559" y="2390"/>
                    </a:lnTo>
                    <a:lnTo>
                      <a:pt x="554" y="2387"/>
                    </a:lnTo>
                    <a:lnTo>
                      <a:pt x="551" y="2387"/>
                    </a:lnTo>
                    <a:lnTo>
                      <a:pt x="549" y="2385"/>
                    </a:lnTo>
                    <a:lnTo>
                      <a:pt x="549" y="2383"/>
                    </a:lnTo>
                    <a:lnTo>
                      <a:pt x="549" y="2380"/>
                    </a:lnTo>
                    <a:lnTo>
                      <a:pt x="549" y="2378"/>
                    </a:lnTo>
                    <a:lnTo>
                      <a:pt x="551" y="2378"/>
                    </a:lnTo>
                    <a:lnTo>
                      <a:pt x="551" y="2375"/>
                    </a:lnTo>
                    <a:lnTo>
                      <a:pt x="551" y="2373"/>
                    </a:lnTo>
                    <a:lnTo>
                      <a:pt x="551" y="2370"/>
                    </a:lnTo>
                    <a:lnTo>
                      <a:pt x="554" y="2368"/>
                    </a:lnTo>
                    <a:lnTo>
                      <a:pt x="556" y="2365"/>
                    </a:lnTo>
                    <a:lnTo>
                      <a:pt x="556" y="2363"/>
                    </a:lnTo>
                    <a:lnTo>
                      <a:pt x="559" y="2360"/>
                    </a:lnTo>
                    <a:lnTo>
                      <a:pt x="559" y="2358"/>
                    </a:lnTo>
                    <a:lnTo>
                      <a:pt x="561" y="2355"/>
                    </a:lnTo>
                    <a:lnTo>
                      <a:pt x="561" y="2353"/>
                    </a:lnTo>
                    <a:lnTo>
                      <a:pt x="561" y="2350"/>
                    </a:lnTo>
                    <a:lnTo>
                      <a:pt x="564" y="2350"/>
                    </a:lnTo>
                    <a:lnTo>
                      <a:pt x="566" y="2348"/>
                    </a:lnTo>
                    <a:lnTo>
                      <a:pt x="571" y="2348"/>
                    </a:lnTo>
                    <a:lnTo>
                      <a:pt x="573" y="2345"/>
                    </a:lnTo>
                    <a:lnTo>
                      <a:pt x="578" y="2345"/>
                    </a:lnTo>
                    <a:lnTo>
                      <a:pt x="581" y="2345"/>
                    </a:lnTo>
                    <a:lnTo>
                      <a:pt x="586" y="2345"/>
                    </a:lnTo>
                    <a:lnTo>
                      <a:pt x="588" y="2345"/>
                    </a:lnTo>
                    <a:lnTo>
                      <a:pt x="593" y="2345"/>
                    </a:lnTo>
                    <a:lnTo>
                      <a:pt x="596" y="2345"/>
                    </a:lnTo>
                    <a:lnTo>
                      <a:pt x="601" y="2343"/>
                    </a:lnTo>
                    <a:lnTo>
                      <a:pt x="603" y="2340"/>
                    </a:lnTo>
                    <a:lnTo>
                      <a:pt x="606" y="2338"/>
                    </a:lnTo>
                    <a:lnTo>
                      <a:pt x="608" y="2335"/>
                    </a:lnTo>
                    <a:lnTo>
                      <a:pt x="611" y="2333"/>
                    </a:lnTo>
                    <a:lnTo>
                      <a:pt x="616" y="2333"/>
                    </a:lnTo>
                    <a:lnTo>
                      <a:pt x="618" y="2333"/>
                    </a:lnTo>
                    <a:lnTo>
                      <a:pt x="618" y="2335"/>
                    </a:lnTo>
                    <a:lnTo>
                      <a:pt x="621" y="2340"/>
                    </a:lnTo>
                    <a:lnTo>
                      <a:pt x="621" y="2343"/>
                    </a:lnTo>
                    <a:lnTo>
                      <a:pt x="623" y="2348"/>
                    </a:lnTo>
                    <a:lnTo>
                      <a:pt x="626" y="2350"/>
                    </a:lnTo>
                    <a:lnTo>
                      <a:pt x="633" y="2348"/>
                    </a:lnTo>
                    <a:lnTo>
                      <a:pt x="638" y="2348"/>
                    </a:lnTo>
                    <a:lnTo>
                      <a:pt x="643" y="2345"/>
                    </a:lnTo>
                    <a:lnTo>
                      <a:pt x="646" y="2348"/>
                    </a:lnTo>
                    <a:lnTo>
                      <a:pt x="653" y="2348"/>
                    </a:lnTo>
                    <a:lnTo>
                      <a:pt x="655" y="2348"/>
                    </a:lnTo>
                    <a:lnTo>
                      <a:pt x="660" y="2345"/>
                    </a:lnTo>
                    <a:lnTo>
                      <a:pt x="665" y="2345"/>
                    </a:lnTo>
                    <a:lnTo>
                      <a:pt x="670" y="2345"/>
                    </a:lnTo>
                    <a:lnTo>
                      <a:pt x="675" y="2343"/>
                    </a:lnTo>
                    <a:lnTo>
                      <a:pt x="675" y="2340"/>
                    </a:lnTo>
                    <a:lnTo>
                      <a:pt x="680" y="2340"/>
                    </a:lnTo>
                    <a:lnTo>
                      <a:pt x="688" y="2340"/>
                    </a:lnTo>
                    <a:lnTo>
                      <a:pt x="688" y="2338"/>
                    </a:lnTo>
                    <a:lnTo>
                      <a:pt x="683" y="2335"/>
                    </a:lnTo>
                    <a:lnTo>
                      <a:pt x="685" y="2333"/>
                    </a:lnTo>
                    <a:lnTo>
                      <a:pt x="683" y="2333"/>
                    </a:lnTo>
                    <a:lnTo>
                      <a:pt x="683" y="2330"/>
                    </a:lnTo>
                    <a:lnTo>
                      <a:pt x="680" y="2328"/>
                    </a:lnTo>
                    <a:lnTo>
                      <a:pt x="673" y="2325"/>
                    </a:lnTo>
                    <a:lnTo>
                      <a:pt x="670" y="2320"/>
                    </a:lnTo>
                    <a:lnTo>
                      <a:pt x="673" y="2318"/>
                    </a:lnTo>
                    <a:lnTo>
                      <a:pt x="670" y="2318"/>
                    </a:lnTo>
                    <a:lnTo>
                      <a:pt x="665" y="2315"/>
                    </a:lnTo>
                    <a:lnTo>
                      <a:pt x="663" y="2315"/>
                    </a:lnTo>
                    <a:lnTo>
                      <a:pt x="660" y="2315"/>
                    </a:lnTo>
                    <a:lnTo>
                      <a:pt x="655" y="2318"/>
                    </a:lnTo>
                    <a:lnTo>
                      <a:pt x="653" y="2318"/>
                    </a:lnTo>
                    <a:lnTo>
                      <a:pt x="648" y="2313"/>
                    </a:lnTo>
                    <a:lnTo>
                      <a:pt x="646" y="2313"/>
                    </a:lnTo>
                    <a:lnTo>
                      <a:pt x="643" y="2310"/>
                    </a:lnTo>
                    <a:lnTo>
                      <a:pt x="641" y="2313"/>
                    </a:lnTo>
                    <a:lnTo>
                      <a:pt x="636" y="2310"/>
                    </a:lnTo>
                    <a:lnTo>
                      <a:pt x="633" y="2310"/>
                    </a:lnTo>
                    <a:lnTo>
                      <a:pt x="631" y="2313"/>
                    </a:lnTo>
                    <a:lnTo>
                      <a:pt x="628" y="2313"/>
                    </a:lnTo>
                    <a:lnTo>
                      <a:pt x="626" y="2315"/>
                    </a:lnTo>
                    <a:lnTo>
                      <a:pt x="626" y="2318"/>
                    </a:lnTo>
                    <a:lnTo>
                      <a:pt x="626" y="2320"/>
                    </a:lnTo>
                    <a:lnTo>
                      <a:pt x="626" y="2323"/>
                    </a:lnTo>
                    <a:lnTo>
                      <a:pt x="623" y="2323"/>
                    </a:lnTo>
                    <a:lnTo>
                      <a:pt x="621" y="2320"/>
                    </a:lnTo>
                    <a:lnTo>
                      <a:pt x="618" y="2320"/>
                    </a:lnTo>
                    <a:lnTo>
                      <a:pt x="618" y="2318"/>
                    </a:lnTo>
                    <a:lnTo>
                      <a:pt x="618" y="2315"/>
                    </a:lnTo>
                    <a:lnTo>
                      <a:pt x="618" y="2310"/>
                    </a:lnTo>
                    <a:lnTo>
                      <a:pt x="616" y="2308"/>
                    </a:lnTo>
                    <a:lnTo>
                      <a:pt x="616" y="2303"/>
                    </a:lnTo>
                    <a:lnTo>
                      <a:pt x="616" y="2301"/>
                    </a:lnTo>
                    <a:lnTo>
                      <a:pt x="616" y="2296"/>
                    </a:lnTo>
                    <a:lnTo>
                      <a:pt x="616" y="2293"/>
                    </a:lnTo>
                    <a:lnTo>
                      <a:pt x="613" y="2291"/>
                    </a:lnTo>
                    <a:lnTo>
                      <a:pt x="613" y="2288"/>
                    </a:lnTo>
                    <a:lnTo>
                      <a:pt x="613" y="2286"/>
                    </a:lnTo>
                    <a:lnTo>
                      <a:pt x="611" y="2283"/>
                    </a:lnTo>
                    <a:lnTo>
                      <a:pt x="608" y="2281"/>
                    </a:lnTo>
                    <a:lnTo>
                      <a:pt x="608" y="2278"/>
                    </a:lnTo>
                    <a:lnTo>
                      <a:pt x="608" y="2273"/>
                    </a:lnTo>
                    <a:lnTo>
                      <a:pt x="608" y="2271"/>
                    </a:lnTo>
                    <a:lnTo>
                      <a:pt x="608" y="2268"/>
                    </a:lnTo>
                    <a:lnTo>
                      <a:pt x="608" y="2266"/>
                    </a:lnTo>
                    <a:lnTo>
                      <a:pt x="608" y="2263"/>
                    </a:lnTo>
                    <a:lnTo>
                      <a:pt x="608" y="2261"/>
                    </a:lnTo>
                    <a:lnTo>
                      <a:pt x="608" y="2258"/>
                    </a:lnTo>
                    <a:lnTo>
                      <a:pt x="606" y="2256"/>
                    </a:lnTo>
                    <a:lnTo>
                      <a:pt x="606" y="2253"/>
                    </a:lnTo>
                    <a:lnTo>
                      <a:pt x="606" y="2251"/>
                    </a:lnTo>
                    <a:lnTo>
                      <a:pt x="608" y="2248"/>
                    </a:lnTo>
                    <a:lnTo>
                      <a:pt x="608" y="2246"/>
                    </a:lnTo>
                    <a:lnTo>
                      <a:pt x="608" y="2243"/>
                    </a:lnTo>
                    <a:lnTo>
                      <a:pt x="608" y="2241"/>
                    </a:lnTo>
                    <a:lnTo>
                      <a:pt x="608" y="2233"/>
                    </a:lnTo>
                    <a:lnTo>
                      <a:pt x="608" y="2231"/>
                    </a:lnTo>
                    <a:lnTo>
                      <a:pt x="611" y="2229"/>
                    </a:lnTo>
                    <a:lnTo>
                      <a:pt x="608" y="2226"/>
                    </a:lnTo>
                    <a:lnTo>
                      <a:pt x="608" y="2224"/>
                    </a:lnTo>
                    <a:lnTo>
                      <a:pt x="606" y="2221"/>
                    </a:lnTo>
                    <a:lnTo>
                      <a:pt x="603" y="2219"/>
                    </a:lnTo>
                    <a:lnTo>
                      <a:pt x="601" y="2216"/>
                    </a:lnTo>
                    <a:lnTo>
                      <a:pt x="598" y="2214"/>
                    </a:lnTo>
                    <a:lnTo>
                      <a:pt x="598" y="2211"/>
                    </a:lnTo>
                    <a:lnTo>
                      <a:pt x="598" y="2209"/>
                    </a:lnTo>
                    <a:lnTo>
                      <a:pt x="598" y="2206"/>
                    </a:lnTo>
                    <a:lnTo>
                      <a:pt x="598" y="2204"/>
                    </a:lnTo>
                    <a:lnTo>
                      <a:pt x="598" y="2201"/>
                    </a:lnTo>
                    <a:lnTo>
                      <a:pt x="598" y="2196"/>
                    </a:lnTo>
                    <a:lnTo>
                      <a:pt x="598" y="2194"/>
                    </a:lnTo>
                    <a:lnTo>
                      <a:pt x="598" y="2191"/>
                    </a:lnTo>
                    <a:lnTo>
                      <a:pt x="601" y="2186"/>
                    </a:lnTo>
                    <a:lnTo>
                      <a:pt x="606" y="2181"/>
                    </a:lnTo>
                    <a:lnTo>
                      <a:pt x="611" y="2179"/>
                    </a:lnTo>
                    <a:lnTo>
                      <a:pt x="613" y="2179"/>
                    </a:lnTo>
                    <a:lnTo>
                      <a:pt x="618" y="2176"/>
                    </a:lnTo>
                    <a:lnTo>
                      <a:pt x="623" y="2176"/>
                    </a:lnTo>
                    <a:lnTo>
                      <a:pt x="631" y="2174"/>
                    </a:lnTo>
                    <a:lnTo>
                      <a:pt x="631" y="2171"/>
                    </a:lnTo>
                    <a:lnTo>
                      <a:pt x="631" y="2169"/>
                    </a:lnTo>
                    <a:lnTo>
                      <a:pt x="628" y="2166"/>
                    </a:lnTo>
                    <a:lnTo>
                      <a:pt x="628" y="2164"/>
                    </a:lnTo>
                    <a:lnTo>
                      <a:pt x="626" y="2161"/>
                    </a:lnTo>
                    <a:lnTo>
                      <a:pt x="623" y="2159"/>
                    </a:lnTo>
                    <a:lnTo>
                      <a:pt x="621" y="2159"/>
                    </a:lnTo>
                    <a:lnTo>
                      <a:pt x="618" y="2156"/>
                    </a:lnTo>
                    <a:lnTo>
                      <a:pt x="613" y="2156"/>
                    </a:lnTo>
                    <a:lnTo>
                      <a:pt x="611" y="2156"/>
                    </a:lnTo>
                    <a:lnTo>
                      <a:pt x="606" y="2156"/>
                    </a:lnTo>
                    <a:lnTo>
                      <a:pt x="603" y="2156"/>
                    </a:lnTo>
                    <a:lnTo>
                      <a:pt x="601" y="2156"/>
                    </a:lnTo>
                    <a:lnTo>
                      <a:pt x="598" y="2156"/>
                    </a:lnTo>
                    <a:lnTo>
                      <a:pt x="596" y="2156"/>
                    </a:lnTo>
                    <a:lnTo>
                      <a:pt x="596" y="2154"/>
                    </a:lnTo>
                    <a:lnTo>
                      <a:pt x="596" y="2151"/>
                    </a:lnTo>
                    <a:lnTo>
                      <a:pt x="593" y="2151"/>
                    </a:lnTo>
                    <a:lnTo>
                      <a:pt x="593" y="2149"/>
                    </a:lnTo>
                    <a:lnTo>
                      <a:pt x="593" y="2147"/>
                    </a:lnTo>
                    <a:lnTo>
                      <a:pt x="591" y="2147"/>
                    </a:lnTo>
                    <a:lnTo>
                      <a:pt x="591" y="2144"/>
                    </a:lnTo>
                    <a:lnTo>
                      <a:pt x="593" y="2142"/>
                    </a:lnTo>
                    <a:lnTo>
                      <a:pt x="593" y="2139"/>
                    </a:lnTo>
                    <a:lnTo>
                      <a:pt x="596" y="2139"/>
                    </a:lnTo>
                    <a:lnTo>
                      <a:pt x="596" y="2137"/>
                    </a:lnTo>
                    <a:lnTo>
                      <a:pt x="593" y="2134"/>
                    </a:lnTo>
                    <a:lnTo>
                      <a:pt x="591" y="2137"/>
                    </a:lnTo>
                    <a:lnTo>
                      <a:pt x="588" y="2137"/>
                    </a:lnTo>
                    <a:lnTo>
                      <a:pt x="586" y="2137"/>
                    </a:lnTo>
                    <a:lnTo>
                      <a:pt x="583" y="2137"/>
                    </a:lnTo>
                    <a:lnTo>
                      <a:pt x="581" y="2139"/>
                    </a:lnTo>
                    <a:lnTo>
                      <a:pt x="581" y="2137"/>
                    </a:lnTo>
                    <a:lnTo>
                      <a:pt x="578" y="2137"/>
                    </a:lnTo>
                    <a:lnTo>
                      <a:pt x="576" y="2134"/>
                    </a:lnTo>
                    <a:lnTo>
                      <a:pt x="573" y="2134"/>
                    </a:lnTo>
                    <a:lnTo>
                      <a:pt x="571" y="2132"/>
                    </a:lnTo>
                    <a:lnTo>
                      <a:pt x="568" y="2132"/>
                    </a:lnTo>
                    <a:lnTo>
                      <a:pt x="566" y="2132"/>
                    </a:lnTo>
                    <a:lnTo>
                      <a:pt x="566" y="2129"/>
                    </a:lnTo>
                    <a:lnTo>
                      <a:pt x="564" y="2129"/>
                    </a:lnTo>
                    <a:lnTo>
                      <a:pt x="561" y="2129"/>
                    </a:lnTo>
                    <a:lnTo>
                      <a:pt x="559" y="2129"/>
                    </a:lnTo>
                    <a:lnTo>
                      <a:pt x="556" y="2129"/>
                    </a:lnTo>
                    <a:lnTo>
                      <a:pt x="554" y="2132"/>
                    </a:lnTo>
                    <a:lnTo>
                      <a:pt x="551" y="2132"/>
                    </a:lnTo>
                    <a:lnTo>
                      <a:pt x="549" y="2134"/>
                    </a:lnTo>
                    <a:lnTo>
                      <a:pt x="546" y="2134"/>
                    </a:lnTo>
                    <a:lnTo>
                      <a:pt x="544" y="2134"/>
                    </a:lnTo>
                    <a:lnTo>
                      <a:pt x="544" y="2132"/>
                    </a:lnTo>
                    <a:lnTo>
                      <a:pt x="544" y="2129"/>
                    </a:lnTo>
                    <a:lnTo>
                      <a:pt x="544" y="2127"/>
                    </a:lnTo>
                    <a:lnTo>
                      <a:pt x="541" y="2127"/>
                    </a:lnTo>
                    <a:lnTo>
                      <a:pt x="539" y="2127"/>
                    </a:lnTo>
                    <a:lnTo>
                      <a:pt x="536" y="2127"/>
                    </a:lnTo>
                    <a:lnTo>
                      <a:pt x="534" y="2129"/>
                    </a:lnTo>
                    <a:lnTo>
                      <a:pt x="534" y="2132"/>
                    </a:lnTo>
                    <a:lnTo>
                      <a:pt x="531" y="2134"/>
                    </a:lnTo>
                    <a:lnTo>
                      <a:pt x="529" y="2134"/>
                    </a:lnTo>
                    <a:lnTo>
                      <a:pt x="529" y="2137"/>
                    </a:lnTo>
                    <a:lnTo>
                      <a:pt x="526" y="2137"/>
                    </a:lnTo>
                    <a:lnTo>
                      <a:pt x="524" y="2137"/>
                    </a:lnTo>
                    <a:lnTo>
                      <a:pt x="521" y="2139"/>
                    </a:lnTo>
                    <a:lnTo>
                      <a:pt x="519" y="2139"/>
                    </a:lnTo>
                    <a:lnTo>
                      <a:pt x="516" y="2139"/>
                    </a:lnTo>
                    <a:lnTo>
                      <a:pt x="514" y="2139"/>
                    </a:lnTo>
                    <a:lnTo>
                      <a:pt x="511" y="2139"/>
                    </a:lnTo>
                    <a:lnTo>
                      <a:pt x="509" y="2139"/>
                    </a:lnTo>
                    <a:lnTo>
                      <a:pt x="506" y="2137"/>
                    </a:lnTo>
                    <a:lnTo>
                      <a:pt x="504" y="2137"/>
                    </a:lnTo>
                    <a:lnTo>
                      <a:pt x="501" y="2137"/>
                    </a:lnTo>
                    <a:lnTo>
                      <a:pt x="499" y="2137"/>
                    </a:lnTo>
                    <a:lnTo>
                      <a:pt x="496" y="2137"/>
                    </a:lnTo>
                    <a:lnTo>
                      <a:pt x="494" y="2139"/>
                    </a:lnTo>
                    <a:lnTo>
                      <a:pt x="491" y="2139"/>
                    </a:lnTo>
                    <a:lnTo>
                      <a:pt x="489" y="2139"/>
                    </a:lnTo>
                    <a:lnTo>
                      <a:pt x="487" y="2139"/>
                    </a:lnTo>
                    <a:lnTo>
                      <a:pt x="484" y="2139"/>
                    </a:lnTo>
                    <a:lnTo>
                      <a:pt x="482" y="2137"/>
                    </a:lnTo>
                    <a:lnTo>
                      <a:pt x="479" y="2137"/>
                    </a:lnTo>
                    <a:lnTo>
                      <a:pt x="477" y="2137"/>
                    </a:lnTo>
                    <a:lnTo>
                      <a:pt x="474" y="2134"/>
                    </a:lnTo>
                    <a:lnTo>
                      <a:pt x="472" y="2134"/>
                    </a:lnTo>
                    <a:lnTo>
                      <a:pt x="469" y="2134"/>
                    </a:lnTo>
                    <a:lnTo>
                      <a:pt x="467" y="2132"/>
                    </a:lnTo>
                    <a:lnTo>
                      <a:pt x="464" y="2132"/>
                    </a:lnTo>
                    <a:lnTo>
                      <a:pt x="464" y="2129"/>
                    </a:lnTo>
                    <a:lnTo>
                      <a:pt x="462" y="2129"/>
                    </a:lnTo>
                    <a:lnTo>
                      <a:pt x="462" y="2127"/>
                    </a:lnTo>
                    <a:lnTo>
                      <a:pt x="462" y="2124"/>
                    </a:lnTo>
                    <a:lnTo>
                      <a:pt x="459" y="2124"/>
                    </a:lnTo>
                    <a:lnTo>
                      <a:pt x="459" y="2122"/>
                    </a:lnTo>
                    <a:lnTo>
                      <a:pt x="457" y="2119"/>
                    </a:lnTo>
                    <a:lnTo>
                      <a:pt x="457" y="2117"/>
                    </a:lnTo>
                    <a:lnTo>
                      <a:pt x="454" y="2117"/>
                    </a:lnTo>
                    <a:lnTo>
                      <a:pt x="454" y="2114"/>
                    </a:lnTo>
                    <a:lnTo>
                      <a:pt x="452" y="2114"/>
                    </a:lnTo>
                    <a:lnTo>
                      <a:pt x="449" y="2112"/>
                    </a:lnTo>
                    <a:lnTo>
                      <a:pt x="447" y="2109"/>
                    </a:lnTo>
                    <a:lnTo>
                      <a:pt x="444" y="2107"/>
                    </a:lnTo>
                    <a:lnTo>
                      <a:pt x="444" y="2104"/>
                    </a:lnTo>
                    <a:lnTo>
                      <a:pt x="442" y="2104"/>
                    </a:lnTo>
                    <a:lnTo>
                      <a:pt x="442" y="2102"/>
                    </a:lnTo>
                    <a:lnTo>
                      <a:pt x="439" y="2102"/>
                    </a:lnTo>
                    <a:lnTo>
                      <a:pt x="439" y="2099"/>
                    </a:lnTo>
                    <a:lnTo>
                      <a:pt x="437" y="2099"/>
                    </a:lnTo>
                    <a:lnTo>
                      <a:pt x="437" y="2097"/>
                    </a:lnTo>
                    <a:lnTo>
                      <a:pt x="434" y="2094"/>
                    </a:lnTo>
                    <a:lnTo>
                      <a:pt x="432" y="2094"/>
                    </a:lnTo>
                    <a:lnTo>
                      <a:pt x="429" y="2089"/>
                    </a:lnTo>
                    <a:lnTo>
                      <a:pt x="427" y="2089"/>
                    </a:lnTo>
                    <a:lnTo>
                      <a:pt x="424" y="2089"/>
                    </a:lnTo>
                    <a:lnTo>
                      <a:pt x="422" y="2087"/>
                    </a:lnTo>
                    <a:lnTo>
                      <a:pt x="424" y="2084"/>
                    </a:lnTo>
                    <a:lnTo>
                      <a:pt x="424" y="2082"/>
                    </a:lnTo>
                    <a:lnTo>
                      <a:pt x="427" y="2079"/>
                    </a:lnTo>
                    <a:lnTo>
                      <a:pt x="429" y="2077"/>
                    </a:lnTo>
                    <a:lnTo>
                      <a:pt x="429" y="2079"/>
                    </a:lnTo>
                    <a:lnTo>
                      <a:pt x="432" y="2079"/>
                    </a:lnTo>
                    <a:lnTo>
                      <a:pt x="432" y="2082"/>
                    </a:lnTo>
                    <a:lnTo>
                      <a:pt x="434" y="2082"/>
                    </a:lnTo>
                    <a:lnTo>
                      <a:pt x="437" y="2082"/>
                    </a:lnTo>
                    <a:lnTo>
                      <a:pt x="439" y="2082"/>
                    </a:lnTo>
                    <a:lnTo>
                      <a:pt x="442" y="2082"/>
                    </a:lnTo>
                    <a:lnTo>
                      <a:pt x="444" y="2082"/>
                    </a:lnTo>
                    <a:lnTo>
                      <a:pt x="444" y="2079"/>
                    </a:lnTo>
                    <a:lnTo>
                      <a:pt x="447" y="2079"/>
                    </a:lnTo>
                    <a:lnTo>
                      <a:pt x="447" y="2077"/>
                    </a:lnTo>
                    <a:lnTo>
                      <a:pt x="449" y="2074"/>
                    </a:lnTo>
                    <a:lnTo>
                      <a:pt x="452" y="2074"/>
                    </a:lnTo>
                    <a:lnTo>
                      <a:pt x="454" y="2074"/>
                    </a:lnTo>
                    <a:lnTo>
                      <a:pt x="457" y="2074"/>
                    </a:lnTo>
                    <a:lnTo>
                      <a:pt x="459" y="2074"/>
                    </a:lnTo>
                    <a:lnTo>
                      <a:pt x="459" y="2077"/>
                    </a:lnTo>
                    <a:lnTo>
                      <a:pt x="462" y="2077"/>
                    </a:lnTo>
                    <a:lnTo>
                      <a:pt x="464" y="2077"/>
                    </a:lnTo>
                    <a:lnTo>
                      <a:pt x="467" y="2077"/>
                    </a:lnTo>
                    <a:lnTo>
                      <a:pt x="469" y="2077"/>
                    </a:lnTo>
                    <a:lnTo>
                      <a:pt x="472" y="2077"/>
                    </a:lnTo>
                    <a:lnTo>
                      <a:pt x="474" y="2077"/>
                    </a:lnTo>
                    <a:lnTo>
                      <a:pt x="474" y="2074"/>
                    </a:lnTo>
                    <a:lnTo>
                      <a:pt x="474" y="2072"/>
                    </a:lnTo>
                    <a:lnTo>
                      <a:pt x="474" y="2070"/>
                    </a:lnTo>
                    <a:lnTo>
                      <a:pt x="474" y="2067"/>
                    </a:lnTo>
                    <a:lnTo>
                      <a:pt x="474" y="2065"/>
                    </a:lnTo>
                    <a:lnTo>
                      <a:pt x="477" y="2062"/>
                    </a:lnTo>
                    <a:lnTo>
                      <a:pt x="477" y="2060"/>
                    </a:lnTo>
                    <a:lnTo>
                      <a:pt x="477" y="2057"/>
                    </a:lnTo>
                    <a:lnTo>
                      <a:pt x="477" y="2055"/>
                    </a:lnTo>
                    <a:lnTo>
                      <a:pt x="477" y="2052"/>
                    </a:lnTo>
                    <a:lnTo>
                      <a:pt x="479" y="2052"/>
                    </a:lnTo>
                    <a:lnTo>
                      <a:pt x="482" y="2050"/>
                    </a:lnTo>
                    <a:lnTo>
                      <a:pt x="484" y="2047"/>
                    </a:lnTo>
                    <a:lnTo>
                      <a:pt x="487" y="2047"/>
                    </a:lnTo>
                    <a:lnTo>
                      <a:pt x="489" y="2047"/>
                    </a:lnTo>
                    <a:lnTo>
                      <a:pt x="491" y="2047"/>
                    </a:lnTo>
                    <a:lnTo>
                      <a:pt x="491" y="2045"/>
                    </a:lnTo>
                    <a:lnTo>
                      <a:pt x="494" y="2045"/>
                    </a:lnTo>
                    <a:lnTo>
                      <a:pt x="496" y="2045"/>
                    </a:lnTo>
                    <a:lnTo>
                      <a:pt x="496" y="2042"/>
                    </a:lnTo>
                    <a:lnTo>
                      <a:pt x="499" y="2042"/>
                    </a:lnTo>
                    <a:lnTo>
                      <a:pt x="499" y="2040"/>
                    </a:lnTo>
                    <a:lnTo>
                      <a:pt x="499" y="2037"/>
                    </a:lnTo>
                    <a:lnTo>
                      <a:pt x="499" y="2035"/>
                    </a:lnTo>
                    <a:lnTo>
                      <a:pt x="499" y="2032"/>
                    </a:lnTo>
                    <a:lnTo>
                      <a:pt x="501" y="2032"/>
                    </a:lnTo>
                    <a:lnTo>
                      <a:pt x="501" y="2030"/>
                    </a:lnTo>
                    <a:lnTo>
                      <a:pt x="504" y="2027"/>
                    </a:lnTo>
                    <a:lnTo>
                      <a:pt x="506" y="2027"/>
                    </a:lnTo>
                    <a:lnTo>
                      <a:pt x="509" y="2027"/>
                    </a:lnTo>
                    <a:lnTo>
                      <a:pt x="511" y="2027"/>
                    </a:lnTo>
                    <a:lnTo>
                      <a:pt x="514" y="2027"/>
                    </a:lnTo>
                    <a:lnTo>
                      <a:pt x="516" y="2027"/>
                    </a:lnTo>
                    <a:lnTo>
                      <a:pt x="519" y="2027"/>
                    </a:lnTo>
                    <a:lnTo>
                      <a:pt x="521" y="2027"/>
                    </a:lnTo>
                    <a:lnTo>
                      <a:pt x="521" y="2025"/>
                    </a:lnTo>
                    <a:lnTo>
                      <a:pt x="524" y="2025"/>
                    </a:lnTo>
                    <a:lnTo>
                      <a:pt x="524" y="2022"/>
                    </a:lnTo>
                    <a:lnTo>
                      <a:pt x="521" y="2022"/>
                    </a:lnTo>
                    <a:lnTo>
                      <a:pt x="519" y="2020"/>
                    </a:lnTo>
                    <a:lnTo>
                      <a:pt x="516" y="2020"/>
                    </a:lnTo>
                    <a:lnTo>
                      <a:pt x="516" y="2017"/>
                    </a:lnTo>
                    <a:lnTo>
                      <a:pt x="514" y="2015"/>
                    </a:lnTo>
                    <a:lnTo>
                      <a:pt x="511" y="2015"/>
                    </a:lnTo>
                    <a:lnTo>
                      <a:pt x="509" y="2012"/>
                    </a:lnTo>
                    <a:lnTo>
                      <a:pt x="509" y="2010"/>
                    </a:lnTo>
                    <a:lnTo>
                      <a:pt x="506" y="2010"/>
                    </a:lnTo>
                    <a:lnTo>
                      <a:pt x="506" y="2007"/>
                    </a:lnTo>
                    <a:lnTo>
                      <a:pt x="506" y="2005"/>
                    </a:lnTo>
                    <a:lnTo>
                      <a:pt x="506" y="2002"/>
                    </a:lnTo>
                    <a:lnTo>
                      <a:pt x="509" y="2002"/>
                    </a:lnTo>
                    <a:lnTo>
                      <a:pt x="509" y="2000"/>
                    </a:lnTo>
                    <a:lnTo>
                      <a:pt x="511" y="2000"/>
                    </a:lnTo>
                    <a:lnTo>
                      <a:pt x="511" y="1997"/>
                    </a:lnTo>
                    <a:lnTo>
                      <a:pt x="514" y="1997"/>
                    </a:lnTo>
                    <a:lnTo>
                      <a:pt x="516" y="1997"/>
                    </a:lnTo>
                    <a:lnTo>
                      <a:pt x="519" y="1997"/>
                    </a:lnTo>
                    <a:lnTo>
                      <a:pt x="521" y="1997"/>
                    </a:lnTo>
                    <a:lnTo>
                      <a:pt x="524" y="1997"/>
                    </a:lnTo>
                    <a:lnTo>
                      <a:pt x="526" y="1997"/>
                    </a:lnTo>
                    <a:lnTo>
                      <a:pt x="529" y="1995"/>
                    </a:lnTo>
                    <a:lnTo>
                      <a:pt x="529" y="1993"/>
                    </a:lnTo>
                    <a:lnTo>
                      <a:pt x="526" y="1990"/>
                    </a:lnTo>
                    <a:lnTo>
                      <a:pt x="526" y="1988"/>
                    </a:lnTo>
                    <a:lnTo>
                      <a:pt x="526" y="1985"/>
                    </a:lnTo>
                    <a:lnTo>
                      <a:pt x="526" y="1983"/>
                    </a:lnTo>
                    <a:lnTo>
                      <a:pt x="526" y="1980"/>
                    </a:lnTo>
                    <a:lnTo>
                      <a:pt x="524" y="1978"/>
                    </a:lnTo>
                    <a:lnTo>
                      <a:pt x="521" y="1978"/>
                    </a:lnTo>
                    <a:lnTo>
                      <a:pt x="519" y="1978"/>
                    </a:lnTo>
                    <a:lnTo>
                      <a:pt x="511" y="1975"/>
                    </a:lnTo>
                    <a:lnTo>
                      <a:pt x="506" y="1973"/>
                    </a:lnTo>
                    <a:lnTo>
                      <a:pt x="499" y="1973"/>
                    </a:lnTo>
                    <a:lnTo>
                      <a:pt x="494" y="1970"/>
                    </a:lnTo>
                    <a:lnTo>
                      <a:pt x="489" y="1968"/>
                    </a:lnTo>
                    <a:lnTo>
                      <a:pt x="484" y="1968"/>
                    </a:lnTo>
                    <a:lnTo>
                      <a:pt x="482" y="1968"/>
                    </a:lnTo>
                    <a:lnTo>
                      <a:pt x="479" y="1965"/>
                    </a:lnTo>
                    <a:lnTo>
                      <a:pt x="477" y="1965"/>
                    </a:lnTo>
                    <a:lnTo>
                      <a:pt x="474" y="1965"/>
                    </a:lnTo>
                    <a:lnTo>
                      <a:pt x="472" y="1965"/>
                    </a:lnTo>
                    <a:lnTo>
                      <a:pt x="472" y="1963"/>
                    </a:lnTo>
                    <a:lnTo>
                      <a:pt x="469" y="1963"/>
                    </a:lnTo>
                    <a:lnTo>
                      <a:pt x="469" y="1960"/>
                    </a:lnTo>
                    <a:lnTo>
                      <a:pt x="467" y="1960"/>
                    </a:lnTo>
                    <a:lnTo>
                      <a:pt x="469" y="1958"/>
                    </a:lnTo>
                    <a:lnTo>
                      <a:pt x="467" y="1955"/>
                    </a:lnTo>
                    <a:lnTo>
                      <a:pt x="467" y="1953"/>
                    </a:lnTo>
                    <a:lnTo>
                      <a:pt x="467" y="1950"/>
                    </a:lnTo>
                    <a:lnTo>
                      <a:pt x="464" y="1948"/>
                    </a:lnTo>
                    <a:lnTo>
                      <a:pt x="462" y="1948"/>
                    </a:lnTo>
                    <a:lnTo>
                      <a:pt x="462" y="1945"/>
                    </a:lnTo>
                    <a:lnTo>
                      <a:pt x="459" y="1945"/>
                    </a:lnTo>
                    <a:lnTo>
                      <a:pt x="457" y="1943"/>
                    </a:lnTo>
                    <a:lnTo>
                      <a:pt x="457" y="1940"/>
                    </a:lnTo>
                    <a:lnTo>
                      <a:pt x="454" y="1940"/>
                    </a:lnTo>
                    <a:lnTo>
                      <a:pt x="452" y="1938"/>
                    </a:lnTo>
                    <a:lnTo>
                      <a:pt x="449" y="1938"/>
                    </a:lnTo>
                    <a:lnTo>
                      <a:pt x="447" y="1938"/>
                    </a:lnTo>
                    <a:lnTo>
                      <a:pt x="447" y="1935"/>
                    </a:lnTo>
                    <a:lnTo>
                      <a:pt x="444" y="1935"/>
                    </a:lnTo>
                    <a:lnTo>
                      <a:pt x="444" y="1933"/>
                    </a:lnTo>
                    <a:lnTo>
                      <a:pt x="444" y="1930"/>
                    </a:lnTo>
                    <a:lnTo>
                      <a:pt x="447" y="1930"/>
                    </a:lnTo>
                    <a:lnTo>
                      <a:pt x="447" y="1928"/>
                    </a:lnTo>
                    <a:lnTo>
                      <a:pt x="449" y="1925"/>
                    </a:lnTo>
                    <a:lnTo>
                      <a:pt x="449" y="1923"/>
                    </a:lnTo>
                    <a:lnTo>
                      <a:pt x="449" y="1920"/>
                    </a:lnTo>
                    <a:lnTo>
                      <a:pt x="447" y="1920"/>
                    </a:lnTo>
                    <a:lnTo>
                      <a:pt x="447" y="1918"/>
                    </a:lnTo>
                    <a:lnTo>
                      <a:pt x="444" y="1918"/>
                    </a:lnTo>
                    <a:lnTo>
                      <a:pt x="442" y="1915"/>
                    </a:lnTo>
                    <a:lnTo>
                      <a:pt x="439" y="1915"/>
                    </a:lnTo>
                    <a:lnTo>
                      <a:pt x="439" y="1913"/>
                    </a:lnTo>
                    <a:lnTo>
                      <a:pt x="439" y="1911"/>
                    </a:lnTo>
                    <a:lnTo>
                      <a:pt x="439" y="1908"/>
                    </a:lnTo>
                    <a:lnTo>
                      <a:pt x="439" y="1906"/>
                    </a:lnTo>
                    <a:lnTo>
                      <a:pt x="437" y="1903"/>
                    </a:lnTo>
                    <a:lnTo>
                      <a:pt x="437" y="1901"/>
                    </a:lnTo>
                    <a:lnTo>
                      <a:pt x="437" y="1898"/>
                    </a:lnTo>
                    <a:lnTo>
                      <a:pt x="437" y="1896"/>
                    </a:lnTo>
                    <a:lnTo>
                      <a:pt x="434" y="1896"/>
                    </a:lnTo>
                    <a:lnTo>
                      <a:pt x="434" y="1891"/>
                    </a:lnTo>
                    <a:lnTo>
                      <a:pt x="432" y="1891"/>
                    </a:lnTo>
                    <a:lnTo>
                      <a:pt x="429" y="1886"/>
                    </a:lnTo>
                    <a:lnTo>
                      <a:pt x="429" y="1883"/>
                    </a:lnTo>
                    <a:lnTo>
                      <a:pt x="429" y="1881"/>
                    </a:lnTo>
                    <a:lnTo>
                      <a:pt x="429" y="1878"/>
                    </a:lnTo>
                    <a:lnTo>
                      <a:pt x="427" y="1876"/>
                    </a:lnTo>
                    <a:lnTo>
                      <a:pt x="424" y="1876"/>
                    </a:lnTo>
                    <a:lnTo>
                      <a:pt x="422" y="1873"/>
                    </a:lnTo>
                    <a:lnTo>
                      <a:pt x="417" y="1873"/>
                    </a:lnTo>
                    <a:lnTo>
                      <a:pt x="414" y="1871"/>
                    </a:lnTo>
                    <a:lnTo>
                      <a:pt x="412" y="1871"/>
                    </a:lnTo>
                    <a:lnTo>
                      <a:pt x="410" y="1868"/>
                    </a:lnTo>
                    <a:lnTo>
                      <a:pt x="405" y="1868"/>
                    </a:lnTo>
                    <a:lnTo>
                      <a:pt x="400" y="1866"/>
                    </a:lnTo>
                    <a:lnTo>
                      <a:pt x="395" y="1863"/>
                    </a:lnTo>
                    <a:lnTo>
                      <a:pt x="390" y="1863"/>
                    </a:lnTo>
                    <a:lnTo>
                      <a:pt x="387" y="1861"/>
                    </a:lnTo>
                    <a:lnTo>
                      <a:pt x="385" y="1858"/>
                    </a:lnTo>
                    <a:lnTo>
                      <a:pt x="382" y="1858"/>
                    </a:lnTo>
                    <a:lnTo>
                      <a:pt x="380" y="1856"/>
                    </a:lnTo>
                    <a:lnTo>
                      <a:pt x="375" y="1856"/>
                    </a:lnTo>
                    <a:lnTo>
                      <a:pt x="372" y="1853"/>
                    </a:lnTo>
                    <a:lnTo>
                      <a:pt x="372" y="1851"/>
                    </a:lnTo>
                    <a:lnTo>
                      <a:pt x="370" y="1851"/>
                    </a:lnTo>
                    <a:lnTo>
                      <a:pt x="367" y="1851"/>
                    </a:lnTo>
                    <a:lnTo>
                      <a:pt x="365" y="1851"/>
                    </a:lnTo>
                    <a:lnTo>
                      <a:pt x="362" y="1851"/>
                    </a:lnTo>
                    <a:lnTo>
                      <a:pt x="360" y="1851"/>
                    </a:lnTo>
                    <a:lnTo>
                      <a:pt x="357" y="1848"/>
                    </a:lnTo>
                    <a:lnTo>
                      <a:pt x="355" y="1848"/>
                    </a:lnTo>
                    <a:lnTo>
                      <a:pt x="352" y="1848"/>
                    </a:lnTo>
                    <a:lnTo>
                      <a:pt x="350" y="1848"/>
                    </a:lnTo>
                    <a:lnTo>
                      <a:pt x="347" y="1848"/>
                    </a:lnTo>
                    <a:lnTo>
                      <a:pt x="342" y="1848"/>
                    </a:lnTo>
                    <a:lnTo>
                      <a:pt x="340" y="1848"/>
                    </a:lnTo>
                    <a:lnTo>
                      <a:pt x="337" y="1848"/>
                    </a:lnTo>
                    <a:lnTo>
                      <a:pt x="335" y="1848"/>
                    </a:lnTo>
                    <a:lnTo>
                      <a:pt x="332" y="1848"/>
                    </a:lnTo>
                    <a:lnTo>
                      <a:pt x="330" y="1846"/>
                    </a:lnTo>
                    <a:lnTo>
                      <a:pt x="328" y="1846"/>
                    </a:lnTo>
                    <a:lnTo>
                      <a:pt x="325" y="1846"/>
                    </a:lnTo>
                    <a:lnTo>
                      <a:pt x="325" y="1843"/>
                    </a:lnTo>
                    <a:lnTo>
                      <a:pt x="325" y="1841"/>
                    </a:lnTo>
                    <a:lnTo>
                      <a:pt x="325" y="1838"/>
                    </a:lnTo>
                    <a:lnTo>
                      <a:pt x="328" y="1838"/>
                    </a:lnTo>
                    <a:lnTo>
                      <a:pt x="328" y="1836"/>
                    </a:lnTo>
                    <a:lnTo>
                      <a:pt x="328" y="1834"/>
                    </a:lnTo>
                    <a:lnTo>
                      <a:pt x="328" y="1831"/>
                    </a:lnTo>
                    <a:lnTo>
                      <a:pt x="330" y="1829"/>
                    </a:lnTo>
                    <a:lnTo>
                      <a:pt x="330" y="1826"/>
                    </a:lnTo>
                    <a:lnTo>
                      <a:pt x="330" y="1824"/>
                    </a:lnTo>
                    <a:lnTo>
                      <a:pt x="332" y="1824"/>
                    </a:lnTo>
                    <a:lnTo>
                      <a:pt x="335" y="1821"/>
                    </a:lnTo>
                    <a:lnTo>
                      <a:pt x="337" y="1819"/>
                    </a:lnTo>
                    <a:lnTo>
                      <a:pt x="340" y="1816"/>
                    </a:lnTo>
                    <a:lnTo>
                      <a:pt x="342" y="1816"/>
                    </a:lnTo>
                    <a:lnTo>
                      <a:pt x="342" y="1814"/>
                    </a:lnTo>
                    <a:lnTo>
                      <a:pt x="342" y="1811"/>
                    </a:lnTo>
                    <a:lnTo>
                      <a:pt x="342" y="1809"/>
                    </a:lnTo>
                    <a:lnTo>
                      <a:pt x="342" y="1806"/>
                    </a:lnTo>
                    <a:lnTo>
                      <a:pt x="342" y="1804"/>
                    </a:lnTo>
                    <a:lnTo>
                      <a:pt x="342" y="1801"/>
                    </a:lnTo>
                    <a:lnTo>
                      <a:pt x="340" y="1801"/>
                    </a:lnTo>
                    <a:lnTo>
                      <a:pt x="342" y="1799"/>
                    </a:lnTo>
                    <a:lnTo>
                      <a:pt x="342" y="1796"/>
                    </a:lnTo>
                    <a:lnTo>
                      <a:pt x="345" y="1796"/>
                    </a:lnTo>
                    <a:lnTo>
                      <a:pt x="345" y="1794"/>
                    </a:lnTo>
                    <a:lnTo>
                      <a:pt x="347" y="1794"/>
                    </a:lnTo>
                    <a:lnTo>
                      <a:pt x="347" y="1791"/>
                    </a:lnTo>
                    <a:lnTo>
                      <a:pt x="350" y="1791"/>
                    </a:lnTo>
                    <a:lnTo>
                      <a:pt x="352" y="1791"/>
                    </a:lnTo>
                    <a:lnTo>
                      <a:pt x="355" y="1789"/>
                    </a:lnTo>
                    <a:lnTo>
                      <a:pt x="357" y="1789"/>
                    </a:lnTo>
                    <a:lnTo>
                      <a:pt x="360" y="1789"/>
                    </a:lnTo>
                    <a:lnTo>
                      <a:pt x="362" y="1789"/>
                    </a:lnTo>
                    <a:lnTo>
                      <a:pt x="365" y="1789"/>
                    </a:lnTo>
                    <a:lnTo>
                      <a:pt x="365" y="1786"/>
                    </a:lnTo>
                    <a:lnTo>
                      <a:pt x="367" y="1786"/>
                    </a:lnTo>
                    <a:lnTo>
                      <a:pt x="370" y="1786"/>
                    </a:lnTo>
                    <a:lnTo>
                      <a:pt x="370" y="1784"/>
                    </a:lnTo>
                    <a:lnTo>
                      <a:pt x="372" y="1784"/>
                    </a:lnTo>
                    <a:lnTo>
                      <a:pt x="375" y="1784"/>
                    </a:lnTo>
                    <a:lnTo>
                      <a:pt x="375" y="1781"/>
                    </a:lnTo>
                    <a:lnTo>
                      <a:pt x="377" y="1781"/>
                    </a:lnTo>
                    <a:lnTo>
                      <a:pt x="380" y="1779"/>
                    </a:lnTo>
                    <a:lnTo>
                      <a:pt x="382" y="1779"/>
                    </a:lnTo>
                    <a:lnTo>
                      <a:pt x="382" y="1776"/>
                    </a:lnTo>
                    <a:lnTo>
                      <a:pt x="385" y="1776"/>
                    </a:lnTo>
                    <a:lnTo>
                      <a:pt x="385" y="1774"/>
                    </a:lnTo>
                    <a:lnTo>
                      <a:pt x="387" y="1774"/>
                    </a:lnTo>
                    <a:lnTo>
                      <a:pt x="390" y="1774"/>
                    </a:lnTo>
                    <a:lnTo>
                      <a:pt x="390" y="1771"/>
                    </a:lnTo>
                    <a:lnTo>
                      <a:pt x="392" y="1771"/>
                    </a:lnTo>
                    <a:lnTo>
                      <a:pt x="392" y="1769"/>
                    </a:lnTo>
                    <a:lnTo>
                      <a:pt x="392" y="1766"/>
                    </a:lnTo>
                    <a:lnTo>
                      <a:pt x="392" y="1764"/>
                    </a:lnTo>
                    <a:lnTo>
                      <a:pt x="392" y="1761"/>
                    </a:lnTo>
                    <a:lnTo>
                      <a:pt x="392" y="1759"/>
                    </a:lnTo>
                    <a:lnTo>
                      <a:pt x="390" y="1757"/>
                    </a:lnTo>
                    <a:lnTo>
                      <a:pt x="390" y="1754"/>
                    </a:lnTo>
                    <a:lnTo>
                      <a:pt x="392" y="1754"/>
                    </a:lnTo>
                    <a:lnTo>
                      <a:pt x="392" y="1752"/>
                    </a:lnTo>
                    <a:lnTo>
                      <a:pt x="390" y="1752"/>
                    </a:lnTo>
                    <a:lnTo>
                      <a:pt x="390" y="1749"/>
                    </a:lnTo>
                    <a:lnTo>
                      <a:pt x="392" y="1747"/>
                    </a:lnTo>
                    <a:lnTo>
                      <a:pt x="392" y="1744"/>
                    </a:lnTo>
                    <a:lnTo>
                      <a:pt x="392" y="1742"/>
                    </a:lnTo>
                    <a:lnTo>
                      <a:pt x="392" y="1739"/>
                    </a:lnTo>
                    <a:lnTo>
                      <a:pt x="392" y="1737"/>
                    </a:lnTo>
                    <a:lnTo>
                      <a:pt x="395" y="1737"/>
                    </a:lnTo>
                    <a:lnTo>
                      <a:pt x="395" y="1734"/>
                    </a:lnTo>
                    <a:lnTo>
                      <a:pt x="397" y="1734"/>
                    </a:lnTo>
                    <a:lnTo>
                      <a:pt x="397" y="1732"/>
                    </a:lnTo>
                    <a:lnTo>
                      <a:pt x="397" y="1729"/>
                    </a:lnTo>
                    <a:lnTo>
                      <a:pt x="397" y="1727"/>
                    </a:lnTo>
                    <a:lnTo>
                      <a:pt x="395" y="1727"/>
                    </a:lnTo>
                    <a:lnTo>
                      <a:pt x="395" y="1724"/>
                    </a:lnTo>
                    <a:lnTo>
                      <a:pt x="392" y="1724"/>
                    </a:lnTo>
                    <a:lnTo>
                      <a:pt x="390" y="1722"/>
                    </a:lnTo>
                    <a:lnTo>
                      <a:pt x="387" y="1722"/>
                    </a:lnTo>
                    <a:lnTo>
                      <a:pt x="385" y="1722"/>
                    </a:lnTo>
                    <a:lnTo>
                      <a:pt x="382" y="1722"/>
                    </a:lnTo>
                    <a:lnTo>
                      <a:pt x="372" y="1717"/>
                    </a:lnTo>
                    <a:lnTo>
                      <a:pt x="372" y="1714"/>
                    </a:lnTo>
                    <a:lnTo>
                      <a:pt x="380" y="1707"/>
                    </a:lnTo>
                    <a:lnTo>
                      <a:pt x="382" y="1699"/>
                    </a:lnTo>
                    <a:lnTo>
                      <a:pt x="385" y="1699"/>
                    </a:lnTo>
                    <a:lnTo>
                      <a:pt x="385" y="1697"/>
                    </a:lnTo>
                    <a:lnTo>
                      <a:pt x="387" y="1694"/>
                    </a:lnTo>
                    <a:lnTo>
                      <a:pt x="390" y="1694"/>
                    </a:lnTo>
                    <a:lnTo>
                      <a:pt x="392" y="1692"/>
                    </a:lnTo>
                    <a:lnTo>
                      <a:pt x="392" y="1689"/>
                    </a:lnTo>
                    <a:lnTo>
                      <a:pt x="390" y="1689"/>
                    </a:lnTo>
                    <a:lnTo>
                      <a:pt x="387" y="1689"/>
                    </a:lnTo>
                    <a:lnTo>
                      <a:pt x="385" y="1689"/>
                    </a:lnTo>
                    <a:lnTo>
                      <a:pt x="382" y="1687"/>
                    </a:lnTo>
                    <a:lnTo>
                      <a:pt x="380" y="1687"/>
                    </a:lnTo>
                    <a:lnTo>
                      <a:pt x="380" y="1684"/>
                    </a:lnTo>
                    <a:lnTo>
                      <a:pt x="377" y="1684"/>
                    </a:lnTo>
                    <a:lnTo>
                      <a:pt x="377" y="1682"/>
                    </a:lnTo>
                    <a:lnTo>
                      <a:pt x="375" y="1682"/>
                    </a:lnTo>
                    <a:lnTo>
                      <a:pt x="372" y="1682"/>
                    </a:lnTo>
                    <a:lnTo>
                      <a:pt x="370" y="1682"/>
                    </a:lnTo>
                    <a:lnTo>
                      <a:pt x="370" y="1684"/>
                    </a:lnTo>
                    <a:lnTo>
                      <a:pt x="367" y="1684"/>
                    </a:lnTo>
                    <a:lnTo>
                      <a:pt x="365" y="1684"/>
                    </a:lnTo>
                    <a:lnTo>
                      <a:pt x="362" y="1682"/>
                    </a:lnTo>
                    <a:lnTo>
                      <a:pt x="360" y="1680"/>
                    </a:lnTo>
                    <a:lnTo>
                      <a:pt x="360" y="1677"/>
                    </a:lnTo>
                    <a:lnTo>
                      <a:pt x="357" y="1675"/>
                    </a:lnTo>
                    <a:lnTo>
                      <a:pt x="357" y="1672"/>
                    </a:lnTo>
                    <a:lnTo>
                      <a:pt x="355" y="1672"/>
                    </a:lnTo>
                    <a:lnTo>
                      <a:pt x="355" y="1670"/>
                    </a:lnTo>
                    <a:lnTo>
                      <a:pt x="352" y="1667"/>
                    </a:lnTo>
                    <a:lnTo>
                      <a:pt x="355" y="1667"/>
                    </a:lnTo>
                    <a:lnTo>
                      <a:pt x="357" y="1667"/>
                    </a:lnTo>
                    <a:lnTo>
                      <a:pt x="357" y="1665"/>
                    </a:lnTo>
                    <a:lnTo>
                      <a:pt x="357" y="1662"/>
                    </a:lnTo>
                    <a:lnTo>
                      <a:pt x="357" y="1660"/>
                    </a:lnTo>
                    <a:lnTo>
                      <a:pt x="355" y="1660"/>
                    </a:lnTo>
                    <a:lnTo>
                      <a:pt x="357" y="1660"/>
                    </a:lnTo>
                    <a:lnTo>
                      <a:pt x="357" y="1657"/>
                    </a:lnTo>
                    <a:lnTo>
                      <a:pt x="357" y="1655"/>
                    </a:lnTo>
                    <a:lnTo>
                      <a:pt x="357" y="1652"/>
                    </a:lnTo>
                    <a:lnTo>
                      <a:pt x="360" y="1652"/>
                    </a:lnTo>
                    <a:lnTo>
                      <a:pt x="360" y="1650"/>
                    </a:lnTo>
                    <a:lnTo>
                      <a:pt x="360" y="1647"/>
                    </a:lnTo>
                    <a:lnTo>
                      <a:pt x="360" y="1645"/>
                    </a:lnTo>
                    <a:lnTo>
                      <a:pt x="360" y="1642"/>
                    </a:lnTo>
                    <a:lnTo>
                      <a:pt x="360" y="1640"/>
                    </a:lnTo>
                    <a:lnTo>
                      <a:pt x="360" y="1637"/>
                    </a:lnTo>
                    <a:lnTo>
                      <a:pt x="362" y="1635"/>
                    </a:lnTo>
                    <a:lnTo>
                      <a:pt x="362" y="1632"/>
                    </a:lnTo>
                    <a:lnTo>
                      <a:pt x="362" y="1630"/>
                    </a:lnTo>
                    <a:lnTo>
                      <a:pt x="362" y="1627"/>
                    </a:lnTo>
                    <a:lnTo>
                      <a:pt x="362" y="1625"/>
                    </a:lnTo>
                    <a:lnTo>
                      <a:pt x="362" y="1622"/>
                    </a:lnTo>
                    <a:lnTo>
                      <a:pt x="362" y="1620"/>
                    </a:lnTo>
                    <a:lnTo>
                      <a:pt x="362" y="1617"/>
                    </a:lnTo>
                    <a:lnTo>
                      <a:pt x="362" y="1615"/>
                    </a:lnTo>
                    <a:lnTo>
                      <a:pt x="362" y="1612"/>
                    </a:lnTo>
                    <a:lnTo>
                      <a:pt x="362" y="1610"/>
                    </a:lnTo>
                    <a:lnTo>
                      <a:pt x="360" y="1607"/>
                    </a:lnTo>
                    <a:lnTo>
                      <a:pt x="360" y="1605"/>
                    </a:lnTo>
                    <a:lnTo>
                      <a:pt x="357" y="1605"/>
                    </a:lnTo>
                    <a:lnTo>
                      <a:pt x="357" y="1602"/>
                    </a:lnTo>
                    <a:lnTo>
                      <a:pt x="360" y="1600"/>
                    </a:lnTo>
                    <a:lnTo>
                      <a:pt x="362" y="1600"/>
                    </a:lnTo>
                    <a:lnTo>
                      <a:pt x="365" y="1600"/>
                    </a:lnTo>
                    <a:lnTo>
                      <a:pt x="362" y="1598"/>
                    </a:lnTo>
                    <a:lnTo>
                      <a:pt x="362" y="1595"/>
                    </a:lnTo>
                    <a:lnTo>
                      <a:pt x="360" y="1593"/>
                    </a:lnTo>
                    <a:lnTo>
                      <a:pt x="360" y="1590"/>
                    </a:lnTo>
                    <a:lnTo>
                      <a:pt x="357" y="1590"/>
                    </a:lnTo>
                    <a:lnTo>
                      <a:pt x="357" y="1588"/>
                    </a:lnTo>
                    <a:lnTo>
                      <a:pt x="360" y="1588"/>
                    </a:lnTo>
                    <a:lnTo>
                      <a:pt x="360" y="1585"/>
                    </a:lnTo>
                    <a:lnTo>
                      <a:pt x="362" y="1585"/>
                    </a:lnTo>
                    <a:lnTo>
                      <a:pt x="365" y="1585"/>
                    </a:lnTo>
                    <a:lnTo>
                      <a:pt x="367" y="1585"/>
                    </a:lnTo>
                    <a:lnTo>
                      <a:pt x="370" y="1585"/>
                    </a:lnTo>
                    <a:lnTo>
                      <a:pt x="370" y="1583"/>
                    </a:lnTo>
                    <a:lnTo>
                      <a:pt x="367" y="1583"/>
                    </a:lnTo>
                    <a:lnTo>
                      <a:pt x="367" y="1580"/>
                    </a:lnTo>
                    <a:lnTo>
                      <a:pt x="365" y="1578"/>
                    </a:lnTo>
                    <a:lnTo>
                      <a:pt x="365" y="1575"/>
                    </a:lnTo>
                    <a:lnTo>
                      <a:pt x="362" y="1573"/>
                    </a:lnTo>
                    <a:lnTo>
                      <a:pt x="362" y="1570"/>
                    </a:lnTo>
                    <a:lnTo>
                      <a:pt x="360" y="1570"/>
                    </a:lnTo>
                    <a:lnTo>
                      <a:pt x="360" y="1568"/>
                    </a:lnTo>
                    <a:lnTo>
                      <a:pt x="357" y="1568"/>
                    </a:lnTo>
                    <a:lnTo>
                      <a:pt x="357" y="1565"/>
                    </a:lnTo>
                    <a:lnTo>
                      <a:pt x="355" y="1565"/>
                    </a:lnTo>
                    <a:lnTo>
                      <a:pt x="352" y="1563"/>
                    </a:lnTo>
                    <a:lnTo>
                      <a:pt x="350" y="1563"/>
                    </a:lnTo>
                    <a:lnTo>
                      <a:pt x="350" y="1560"/>
                    </a:lnTo>
                    <a:lnTo>
                      <a:pt x="347" y="1560"/>
                    </a:lnTo>
                    <a:lnTo>
                      <a:pt x="347" y="1558"/>
                    </a:lnTo>
                    <a:lnTo>
                      <a:pt x="345" y="1555"/>
                    </a:lnTo>
                    <a:lnTo>
                      <a:pt x="345" y="1553"/>
                    </a:lnTo>
                    <a:lnTo>
                      <a:pt x="342" y="1550"/>
                    </a:lnTo>
                    <a:lnTo>
                      <a:pt x="340" y="1550"/>
                    </a:lnTo>
                    <a:lnTo>
                      <a:pt x="340" y="1548"/>
                    </a:lnTo>
                    <a:lnTo>
                      <a:pt x="330" y="1540"/>
                    </a:lnTo>
                    <a:lnTo>
                      <a:pt x="328" y="1540"/>
                    </a:lnTo>
                    <a:lnTo>
                      <a:pt x="325" y="1538"/>
                    </a:lnTo>
                    <a:lnTo>
                      <a:pt x="323" y="1538"/>
                    </a:lnTo>
                    <a:lnTo>
                      <a:pt x="323" y="1535"/>
                    </a:lnTo>
                    <a:lnTo>
                      <a:pt x="320" y="1533"/>
                    </a:lnTo>
                    <a:lnTo>
                      <a:pt x="318" y="1530"/>
                    </a:lnTo>
                    <a:lnTo>
                      <a:pt x="315" y="1528"/>
                    </a:lnTo>
                    <a:lnTo>
                      <a:pt x="315" y="1525"/>
                    </a:lnTo>
                    <a:lnTo>
                      <a:pt x="313" y="1525"/>
                    </a:lnTo>
                    <a:lnTo>
                      <a:pt x="313" y="1523"/>
                    </a:lnTo>
                    <a:lnTo>
                      <a:pt x="310" y="1523"/>
                    </a:lnTo>
                    <a:lnTo>
                      <a:pt x="308" y="1521"/>
                    </a:lnTo>
                    <a:lnTo>
                      <a:pt x="308" y="1518"/>
                    </a:lnTo>
                    <a:lnTo>
                      <a:pt x="308" y="1516"/>
                    </a:lnTo>
                    <a:lnTo>
                      <a:pt x="308" y="1513"/>
                    </a:lnTo>
                    <a:lnTo>
                      <a:pt x="310" y="1513"/>
                    </a:lnTo>
                    <a:lnTo>
                      <a:pt x="313" y="1511"/>
                    </a:lnTo>
                    <a:lnTo>
                      <a:pt x="315" y="1511"/>
                    </a:lnTo>
                    <a:lnTo>
                      <a:pt x="318" y="1508"/>
                    </a:lnTo>
                    <a:lnTo>
                      <a:pt x="320" y="1508"/>
                    </a:lnTo>
                    <a:lnTo>
                      <a:pt x="323" y="1508"/>
                    </a:lnTo>
                    <a:lnTo>
                      <a:pt x="323" y="1506"/>
                    </a:lnTo>
                    <a:lnTo>
                      <a:pt x="323" y="1503"/>
                    </a:lnTo>
                    <a:lnTo>
                      <a:pt x="323" y="1501"/>
                    </a:lnTo>
                    <a:lnTo>
                      <a:pt x="325" y="1501"/>
                    </a:lnTo>
                    <a:lnTo>
                      <a:pt x="325" y="1498"/>
                    </a:lnTo>
                    <a:lnTo>
                      <a:pt x="328" y="1498"/>
                    </a:lnTo>
                    <a:lnTo>
                      <a:pt x="330" y="1498"/>
                    </a:lnTo>
                    <a:lnTo>
                      <a:pt x="330" y="1496"/>
                    </a:lnTo>
                    <a:lnTo>
                      <a:pt x="332" y="1496"/>
                    </a:lnTo>
                    <a:lnTo>
                      <a:pt x="342" y="1491"/>
                    </a:lnTo>
                    <a:lnTo>
                      <a:pt x="352" y="1486"/>
                    </a:lnTo>
                    <a:lnTo>
                      <a:pt x="355" y="1481"/>
                    </a:lnTo>
                    <a:lnTo>
                      <a:pt x="355" y="1478"/>
                    </a:lnTo>
                    <a:lnTo>
                      <a:pt x="355" y="1476"/>
                    </a:lnTo>
                    <a:lnTo>
                      <a:pt x="355" y="1473"/>
                    </a:lnTo>
                    <a:lnTo>
                      <a:pt x="355" y="1471"/>
                    </a:lnTo>
                    <a:lnTo>
                      <a:pt x="355" y="1468"/>
                    </a:lnTo>
                    <a:lnTo>
                      <a:pt x="355" y="1466"/>
                    </a:lnTo>
                    <a:lnTo>
                      <a:pt x="355" y="1463"/>
                    </a:lnTo>
                    <a:lnTo>
                      <a:pt x="352" y="1461"/>
                    </a:lnTo>
                    <a:lnTo>
                      <a:pt x="350" y="1458"/>
                    </a:lnTo>
                    <a:lnTo>
                      <a:pt x="350" y="1456"/>
                    </a:lnTo>
                    <a:lnTo>
                      <a:pt x="347" y="1453"/>
                    </a:lnTo>
                    <a:lnTo>
                      <a:pt x="345" y="1451"/>
                    </a:lnTo>
                    <a:lnTo>
                      <a:pt x="345" y="1448"/>
                    </a:lnTo>
                    <a:lnTo>
                      <a:pt x="342" y="1446"/>
                    </a:lnTo>
                    <a:lnTo>
                      <a:pt x="342" y="1444"/>
                    </a:lnTo>
                    <a:lnTo>
                      <a:pt x="340" y="1441"/>
                    </a:lnTo>
                    <a:lnTo>
                      <a:pt x="340" y="1439"/>
                    </a:lnTo>
                    <a:lnTo>
                      <a:pt x="340" y="1436"/>
                    </a:lnTo>
                    <a:lnTo>
                      <a:pt x="337" y="1436"/>
                    </a:lnTo>
                    <a:lnTo>
                      <a:pt x="335" y="1434"/>
                    </a:lnTo>
                    <a:lnTo>
                      <a:pt x="332" y="1431"/>
                    </a:lnTo>
                    <a:lnTo>
                      <a:pt x="330" y="1429"/>
                    </a:lnTo>
                    <a:lnTo>
                      <a:pt x="328" y="1426"/>
                    </a:lnTo>
                    <a:lnTo>
                      <a:pt x="323" y="1426"/>
                    </a:lnTo>
                    <a:lnTo>
                      <a:pt x="323" y="1424"/>
                    </a:lnTo>
                    <a:lnTo>
                      <a:pt x="320" y="1424"/>
                    </a:lnTo>
                    <a:lnTo>
                      <a:pt x="318" y="1421"/>
                    </a:lnTo>
                    <a:lnTo>
                      <a:pt x="315" y="1419"/>
                    </a:lnTo>
                    <a:lnTo>
                      <a:pt x="313" y="1416"/>
                    </a:lnTo>
                    <a:lnTo>
                      <a:pt x="308" y="1414"/>
                    </a:lnTo>
                    <a:lnTo>
                      <a:pt x="305" y="1411"/>
                    </a:lnTo>
                    <a:lnTo>
                      <a:pt x="303" y="1409"/>
                    </a:lnTo>
                    <a:lnTo>
                      <a:pt x="300" y="1409"/>
                    </a:lnTo>
                    <a:lnTo>
                      <a:pt x="298" y="1406"/>
                    </a:lnTo>
                    <a:lnTo>
                      <a:pt x="295" y="1406"/>
                    </a:lnTo>
                    <a:lnTo>
                      <a:pt x="290" y="1404"/>
                    </a:lnTo>
                    <a:lnTo>
                      <a:pt x="288" y="1404"/>
                    </a:lnTo>
                    <a:lnTo>
                      <a:pt x="290" y="1404"/>
                    </a:lnTo>
                    <a:lnTo>
                      <a:pt x="293" y="1404"/>
                    </a:lnTo>
                    <a:lnTo>
                      <a:pt x="295" y="1404"/>
                    </a:lnTo>
                    <a:lnTo>
                      <a:pt x="298" y="1404"/>
                    </a:lnTo>
                    <a:lnTo>
                      <a:pt x="300" y="1404"/>
                    </a:lnTo>
                    <a:lnTo>
                      <a:pt x="303" y="1404"/>
                    </a:lnTo>
                    <a:lnTo>
                      <a:pt x="305" y="1404"/>
                    </a:lnTo>
                    <a:lnTo>
                      <a:pt x="308" y="1404"/>
                    </a:lnTo>
                    <a:lnTo>
                      <a:pt x="310" y="1404"/>
                    </a:lnTo>
                    <a:lnTo>
                      <a:pt x="315" y="1404"/>
                    </a:lnTo>
                    <a:lnTo>
                      <a:pt x="320" y="1404"/>
                    </a:lnTo>
                    <a:lnTo>
                      <a:pt x="323" y="1406"/>
                    </a:lnTo>
                    <a:lnTo>
                      <a:pt x="328" y="1406"/>
                    </a:lnTo>
                    <a:lnTo>
                      <a:pt x="330" y="1409"/>
                    </a:lnTo>
                    <a:lnTo>
                      <a:pt x="337" y="1409"/>
                    </a:lnTo>
                    <a:lnTo>
                      <a:pt x="340" y="1411"/>
                    </a:lnTo>
                    <a:lnTo>
                      <a:pt x="345" y="1411"/>
                    </a:lnTo>
                    <a:lnTo>
                      <a:pt x="350" y="1411"/>
                    </a:lnTo>
                    <a:lnTo>
                      <a:pt x="352" y="1411"/>
                    </a:lnTo>
                    <a:lnTo>
                      <a:pt x="357" y="1414"/>
                    </a:lnTo>
                    <a:lnTo>
                      <a:pt x="360" y="1414"/>
                    </a:lnTo>
                    <a:lnTo>
                      <a:pt x="365" y="1411"/>
                    </a:lnTo>
                    <a:lnTo>
                      <a:pt x="372" y="1411"/>
                    </a:lnTo>
                    <a:lnTo>
                      <a:pt x="380" y="1411"/>
                    </a:lnTo>
                    <a:lnTo>
                      <a:pt x="387" y="1411"/>
                    </a:lnTo>
                    <a:lnTo>
                      <a:pt x="395" y="1411"/>
                    </a:lnTo>
                    <a:lnTo>
                      <a:pt x="400" y="1409"/>
                    </a:lnTo>
                    <a:lnTo>
                      <a:pt x="402" y="1409"/>
                    </a:lnTo>
                    <a:lnTo>
                      <a:pt x="405" y="1411"/>
                    </a:lnTo>
                    <a:lnTo>
                      <a:pt x="407" y="1411"/>
                    </a:lnTo>
                    <a:lnTo>
                      <a:pt x="407" y="1414"/>
                    </a:lnTo>
                    <a:lnTo>
                      <a:pt x="410" y="1414"/>
                    </a:lnTo>
                    <a:lnTo>
                      <a:pt x="410" y="1416"/>
                    </a:lnTo>
                    <a:lnTo>
                      <a:pt x="412" y="1416"/>
                    </a:lnTo>
                    <a:lnTo>
                      <a:pt x="414" y="1416"/>
                    </a:lnTo>
                    <a:lnTo>
                      <a:pt x="417" y="1416"/>
                    </a:lnTo>
                    <a:lnTo>
                      <a:pt x="422" y="1416"/>
                    </a:lnTo>
                    <a:lnTo>
                      <a:pt x="424" y="1416"/>
                    </a:lnTo>
                    <a:lnTo>
                      <a:pt x="427" y="1416"/>
                    </a:lnTo>
                    <a:lnTo>
                      <a:pt x="429" y="1416"/>
                    </a:lnTo>
                    <a:lnTo>
                      <a:pt x="429" y="1419"/>
                    </a:lnTo>
                    <a:lnTo>
                      <a:pt x="432" y="1419"/>
                    </a:lnTo>
                    <a:lnTo>
                      <a:pt x="434" y="1419"/>
                    </a:lnTo>
                    <a:lnTo>
                      <a:pt x="434" y="1421"/>
                    </a:lnTo>
                    <a:lnTo>
                      <a:pt x="437" y="1421"/>
                    </a:lnTo>
                    <a:lnTo>
                      <a:pt x="439" y="1421"/>
                    </a:lnTo>
                    <a:lnTo>
                      <a:pt x="442" y="1424"/>
                    </a:lnTo>
                    <a:lnTo>
                      <a:pt x="444" y="1424"/>
                    </a:lnTo>
                    <a:lnTo>
                      <a:pt x="447" y="1424"/>
                    </a:lnTo>
                    <a:lnTo>
                      <a:pt x="447" y="1426"/>
                    </a:lnTo>
                    <a:lnTo>
                      <a:pt x="449" y="1426"/>
                    </a:lnTo>
                    <a:lnTo>
                      <a:pt x="452" y="1426"/>
                    </a:lnTo>
                    <a:lnTo>
                      <a:pt x="454" y="1426"/>
                    </a:lnTo>
                    <a:lnTo>
                      <a:pt x="457" y="1426"/>
                    </a:lnTo>
                    <a:lnTo>
                      <a:pt x="457" y="1429"/>
                    </a:lnTo>
                    <a:lnTo>
                      <a:pt x="459" y="1429"/>
                    </a:lnTo>
                    <a:lnTo>
                      <a:pt x="462" y="1429"/>
                    </a:lnTo>
                    <a:lnTo>
                      <a:pt x="464" y="1429"/>
                    </a:lnTo>
                    <a:lnTo>
                      <a:pt x="467" y="1429"/>
                    </a:lnTo>
                    <a:lnTo>
                      <a:pt x="469" y="1429"/>
                    </a:lnTo>
                    <a:lnTo>
                      <a:pt x="472" y="1429"/>
                    </a:lnTo>
                    <a:lnTo>
                      <a:pt x="474" y="1429"/>
                    </a:lnTo>
                    <a:lnTo>
                      <a:pt x="479" y="1429"/>
                    </a:lnTo>
                    <a:lnTo>
                      <a:pt x="482" y="1431"/>
                    </a:lnTo>
                    <a:lnTo>
                      <a:pt x="484" y="1431"/>
                    </a:lnTo>
                    <a:lnTo>
                      <a:pt x="487" y="1431"/>
                    </a:lnTo>
                    <a:lnTo>
                      <a:pt x="491" y="1431"/>
                    </a:lnTo>
                    <a:lnTo>
                      <a:pt x="491" y="1434"/>
                    </a:lnTo>
                    <a:lnTo>
                      <a:pt x="494" y="1434"/>
                    </a:lnTo>
                    <a:lnTo>
                      <a:pt x="496" y="1434"/>
                    </a:lnTo>
                    <a:lnTo>
                      <a:pt x="499" y="1434"/>
                    </a:lnTo>
                    <a:lnTo>
                      <a:pt x="501" y="1431"/>
                    </a:lnTo>
                    <a:lnTo>
                      <a:pt x="504" y="1431"/>
                    </a:lnTo>
                    <a:lnTo>
                      <a:pt x="504" y="1434"/>
                    </a:lnTo>
                    <a:lnTo>
                      <a:pt x="506" y="1434"/>
                    </a:lnTo>
                    <a:lnTo>
                      <a:pt x="509" y="1434"/>
                    </a:lnTo>
                    <a:lnTo>
                      <a:pt x="511" y="1434"/>
                    </a:lnTo>
                    <a:lnTo>
                      <a:pt x="514" y="1434"/>
                    </a:lnTo>
                    <a:lnTo>
                      <a:pt x="516" y="1434"/>
                    </a:lnTo>
                    <a:lnTo>
                      <a:pt x="519" y="1431"/>
                    </a:lnTo>
                    <a:lnTo>
                      <a:pt x="521" y="1434"/>
                    </a:lnTo>
                    <a:lnTo>
                      <a:pt x="524" y="1434"/>
                    </a:lnTo>
                    <a:lnTo>
                      <a:pt x="526" y="1434"/>
                    </a:lnTo>
                    <a:lnTo>
                      <a:pt x="529" y="1434"/>
                    </a:lnTo>
                    <a:lnTo>
                      <a:pt x="531" y="1431"/>
                    </a:lnTo>
                    <a:lnTo>
                      <a:pt x="534" y="1429"/>
                    </a:lnTo>
                    <a:lnTo>
                      <a:pt x="536" y="1429"/>
                    </a:lnTo>
                    <a:lnTo>
                      <a:pt x="536" y="1426"/>
                    </a:lnTo>
                    <a:lnTo>
                      <a:pt x="539" y="1426"/>
                    </a:lnTo>
                    <a:lnTo>
                      <a:pt x="541" y="1426"/>
                    </a:lnTo>
                    <a:lnTo>
                      <a:pt x="544" y="1424"/>
                    </a:lnTo>
                    <a:lnTo>
                      <a:pt x="546" y="1424"/>
                    </a:lnTo>
                    <a:lnTo>
                      <a:pt x="549" y="1424"/>
                    </a:lnTo>
                    <a:lnTo>
                      <a:pt x="549" y="1421"/>
                    </a:lnTo>
                    <a:lnTo>
                      <a:pt x="551" y="1421"/>
                    </a:lnTo>
                    <a:lnTo>
                      <a:pt x="554" y="1421"/>
                    </a:lnTo>
                    <a:lnTo>
                      <a:pt x="556" y="1421"/>
                    </a:lnTo>
                    <a:lnTo>
                      <a:pt x="559" y="1421"/>
                    </a:lnTo>
                    <a:lnTo>
                      <a:pt x="561" y="1421"/>
                    </a:lnTo>
                    <a:lnTo>
                      <a:pt x="561" y="1419"/>
                    </a:lnTo>
                    <a:lnTo>
                      <a:pt x="564" y="1416"/>
                    </a:lnTo>
                    <a:lnTo>
                      <a:pt x="564" y="1414"/>
                    </a:lnTo>
                    <a:lnTo>
                      <a:pt x="564" y="1411"/>
                    </a:lnTo>
                    <a:lnTo>
                      <a:pt x="561" y="1409"/>
                    </a:lnTo>
                    <a:lnTo>
                      <a:pt x="559" y="1406"/>
                    </a:lnTo>
                    <a:lnTo>
                      <a:pt x="556" y="1406"/>
                    </a:lnTo>
                    <a:lnTo>
                      <a:pt x="556" y="1404"/>
                    </a:lnTo>
                    <a:lnTo>
                      <a:pt x="556" y="1401"/>
                    </a:lnTo>
                    <a:lnTo>
                      <a:pt x="554" y="1399"/>
                    </a:lnTo>
                    <a:lnTo>
                      <a:pt x="551" y="1399"/>
                    </a:lnTo>
                    <a:lnTo>
                      <a:pt x="551" y="1396"/>
                    </a:lnTo>
                    <a:lnTo>
                      <a:pt x="549" y="1396"/>
                    </a:lnTo>
                    <a:lnTo>
                      <a:pt x="549" y="1394"/>
                    </a:lnTo>
                    <a:lnTo>
                      <a:pt x="546" y="1391"/>
                    </a:lnTo>
                    <a:lnTo>
                      <a:pt x="544" y="1391"/>
                    </a:lnTo>
                    <a:lnTo>
                      <a:pt x="544" y="1389"/>
                    </a:lnTo>
                    <a:lnTo>
                      <a:pt x="541" y="1389"/>
                    </a:lnTo>
                    <a:lnTo>
                      <a:pt x="541" y="1386"/>
                    </a:lnTo>
                    <a:lnTo>
                      <a:pt x="539" y="1386"/>
                    </a:lnTo>
                    <a:lnTo>
                      <a:pt x="536" y="1384"/>
                    </a:lnTo>
                    <a:lnTo>
                      <a:pt x="536" y="1381"/>
                    </a:lnTo>
                    <a:lnTo>
                      <a:pt x="534" y="1381"/>
                    </a:lnTo>
                    <a:lnTo>
                      <a:pt x="534" y="1379"/>
                    </a:lnTo>
                    <a:lnTo>
                      <a:pt x="531" y="1379"/>
                    </a:lnTo>
                    <a:lnTo>
                      <a:pt x="529" y="1376"/>
                    </a:lnTo>
                    <a:lnTo>
                      <a:pt x="526" y="1374"/>
                    </a:lnTo>
                    <a:lnTo>
                      <a:pt x="529" y="1374"/>
                    </a:lnTo>
                    <a:lnTo>
                      <a:pt x="531" y="1371"/>
                    </a:lnTo>
                    <a:lnTo>
                      <a:pt x="534" y="1371"/>
                    </a:lnTo>
                    <a:lnTo>
                      <a:pt x="534" y="1369"/>
                    </a:lnTo>
                    <a:lnTo>
                      <a:pt x="536" y="1369"/>
                    </a:lnTo>
                    <a:lnTo>
                      <a:pt x="539" y="1369"/>
                    </a:lnTo>
                    <a:lnTo>
                      <a:pt x="541" y="1369"/>
                    </a:lnTo>
                    <a:lnTo>
                      <a:pt x="544" y="1366"/>
                    </a:lnTo>
                    <a:lnTo>
                      <a:pt x="546" y="1366"/>
                    </a:lnTo>
                    <a:lnTo>
                      <a:pt x="549" y="1366"/>
                    </a:lnTo>
                    <a:lnTo>
                      <a:pt x="551" y="1366"/>
                    </a:lnTo>
                    <a:lnTo>
                      <a:pt x="551" y="1369"/>
                    </a:lnTo>
                    <a:lnTo>
                      <a:pt x="554" y="1371"/>
                    </a:lnTo>
                    <a:lnTo>
                      <a:pt x="554" y="1374"/>
                    </a:lnTo>
                    <a:lnTo>
                      <a:pt x="556" y="1376"/>
                    </a:lnTo>
                    <a:lnTo>
                      <a:pt x="559" y="1379"/>
                    </a:lnTo>
                    <a:lnTo>
                      <a:pt x="559" y="1381"/>
                    </a:lnTo>
                    <a:lnTo>
                      <a:pt x="561" y="1384"/>
                    </a:lnTo>
                    <a:lnTo>
                      <a:pt x="564" y="1386"/>
                    </a:lnTo>
                    <a:lnTo>
                      <a:pt x="564" y="1389"/>
                    </a:lnTo>
                    <a:lnTo>
                      <a:pt x="566" y="1389"/>
                    </a:lnTo>
                    <a:lnTo>
                      <a:pt x="568" y="1389"/>
                    </a:lnTo>
                    <a:lnTo>
                      <a:pt x="571" y="1389"/>
                    </a:lnTo>
                    <a:lnTo>
                      <a:pt x="573" y="1389"/>
                    </a:lnTo>
                    <a:lnTo>
                      <a:pt x="576" y="1386"/>
                    </a:lnTo>
                    <a:lnTo>
                      <a:pt x="576" y="1389"/>
                    </a:lnTo>
                    <a:lnTo>
                      <a:pt x="578" y="1389"/>
                    </a:lnTo>
                    <a:lnTo>
                      <a:pt x="578" y="1391"/>
                    </a:lnTo>
                    <a:lnTo>
                      <a:pt x="581" y="1391"/>
                    </a:lnTo>
                    <a:lnTo>
                      <a:pt x="581" y="1394"/>
                    </a:lnTo>
                    <a:lnTo>
                      <a:pt x="581" y="1396"/>
                    </a:lnTo>
                    <a:lnTo>
                      <a:pt x="583" y="1399"/>
                    </a:lnTo>
                    <a:lnTo>
                      <a:pt x="583" y="1401"/>
                    </a:lnTo>
                    <a:lnTo>
                      <a:pt x="586" y="1404"/>
                    </a:lnTo>
                    <a:lnTo>
                      <a:pt x="588" y="1406"/>
                    </a:lnTo>
                    <a:lnTo>
                      <a:pt x="591" y="1406"/>
                    </a:lnTo>
                    <a:lnTo>
                      <a:pt x="591" y="1409"/>
                    </a:lnTo>
                    <a:lnTo>
                      <a:pt x="593" y="1409"/>
                    </a:lnTo>
                    <a:lnTo>
                      <a:pt x="593" y="1411"/>
                    </a:lnTo>
                    <a:lnTo>
                      <a:pt x="596" y="1411"/>
                    </a:lnTo>
                    <a:lnTo>
                      <a:pt x="598" y="1414"/>
                    </a:lnTo>
                    <a:lnTo>
                      <a:pt x="601" y="1416"/>
                    </a:lnTo>
                    <a:lnTo>
                      <a:pt x="603" y="1416"/>
                    </a:lnTo>
                    <a:lnTo>
                      <a:pt x="606" y="1419"/>
                    </a:lnTo>
                    <a:lnTo>
                      <a:pt x="606" y="1421"/>
                    </a:lnTo>
                    <a:lnTo>
                      <a:pt x="608" y="1421"/>
                    </a:lnTo>
                    <a:lnTo>
                      <a:pt x="611" y="1421"/>
                    </a:lnTo>
                    <a:lnTo>
                      <a:pt x="613" y="1421"/>
                    </a:lnTo>
                    <a:lnTo>
                      <a:pt x="616" y="1421"/>
                    </a:lnTo>
                    <a:lnTo>
                      <a:pt x="618" y="1421"/>
                    </a:lnTo>
                    <a:lnTo>
                      <a:pt x="621" y="1421"/>
                    </a:lnTo>
                    <a:lnTo>
                      <a:pt x="623" y="1421"/>
                    </a:lnTo>
                    <a:lnTo>
                      <a:pt x="626" y="1421"/>
                    </a:lnTo>
                    <a:lnTo>
                      <a:pt x="628" y="1421"/>
                    </a:lnTo>
                    <a:lnTo>
                      <a:pt x="631" y="1419"/>
                    </a:lnTo>
                    <a:lnTo>
                      <a:pt x="633" y="1419"/>
                    </a:lnTo>
                    <a:lnTo>
                      <a:pt x="636" y="1419"/>
                    </a:lnTo>
                    <a:lnTo>
                      <a:pt x="638" y="1419"/>
                    </a:lnTo>
                    <a:lnTo>
                      <a:pt x="641" y="1419"/>
                    </a:lnTo>
                    <a:lnTo>
                      <a:pt x="641" y="1421"/>
                    </a:lnTo>
                    <a:lnTo>
                      <a:pt x="643" y="1419"/>
                    </a:lnTo>
                    <a:lnTo>
                      <a:pt x="646" y="1419"/>
                    </a:lnTo>
                    <a:lnTo>
                      <a:pt x="648" y="1419"/>
                    </a:lnTo>
                    <a:lnTo>
                      <a:pt x="650" y="1419"/>
                    </a:lnTo>
                    <a:lnTo>
                      <a:pt x="653" y="1416"/>
                    </a:lnTo>
                    <a:lnTo>
                      <a:pt x="655" y="1414"/>
                    </a:lnTo>
                    <a:lnTo>
                      <a:pt x="658" y="1414"/>
                    </a:lnTo>
                    <a:lnTo>
                      <a:pt x="660" y="1414"/>
                    </a:lnTo>
                    <a:lnTo>
                      <a:pt x="660" y="1411"/>
                    </a:lnTo>
                    <a:lnTo>
                      <a:pt x="660" y="1409"/>
                    </a:lnTo>
                    <a:lnTo>
                      <a:pt x="658" y="1409"/>
                    </a:lnTo>
                    <a:lnTo>
                      <a:pt x="658" y="1406"/>
                    </a:lnTo>
                    <a:lnTo>
                      <a:pt x="655" y="1406"/>
                    </a:lnTo>
                    <a:lnTo>
                      <a:pt x="653" y="1404"/>
                    </a:lnTo>
                    <a:lnTo>
                      <a:pt x="653" y="1401"/>
                    </a:lnTo>
                    <a:lnTo>
                      <a:pt x="650" y="1401"/>
                    </a:lnTo>
                    <a:lnTo>
                      <a:pt x="650" y="1399"/>
                    </a:lnTo>
                    <a:lnTo>
                      <a:pt x="648" y="1396"/>
                    </a:lnTo>
                    <a:lnTo>
                      <a:pt x="646" y="1394"/>
                    </a:lnTo>
                    <a:lnTo>
                      <a:pt x="643" y="1391"/>
                    </a:lnTo>
                    <a:lnTo>
                      <a:pt x="641" y="1389"/>
                    </a:lnTo>
                    <a:lnTo>
                      <a:pt x="641" y="1386"/>
                    </a:lnTo>
                    <a:lnTo>
                      <a:pt x="638" y="1384"/>
                    </a:lnTo>
                    <a:lnTo>
                      <a:pt x="638" y="1381"/>
                    </a:lnTo>
                    <a:lnTo>
                      <a:pt x="636" y="1381"/>
                    </a:lnTo>
                    <a:lnTo>
                      <a:pt x="636" y="1379"/>
                    </a:lnTo>
                    <a:lnTo>
                      <a:pt x="638" y="1376"/>
                    </a:lnTo>
                    <a:lnTo>
                      <a:pt x="641" y="1374"/>
                    </a:lnTo>
                    <a:lnTo>
                      <a:pt x="641" y="1371"/>
                    </a:lnTo>
                    <a:lnTo>
                      <a:pt x="641" y="1369"/>
                    </a:lnTo>
                    <a:lnTo>
                      <a:pt x="641" y="1366"/>
                    </a:lnTo>
                    <a:lnTo>
                      <a:pt x="638" y="1364"/>
                    </a:lnTo>
                    <a:lnTo>
                      <a:pt x="636" y="1362"/>
                    </a:lnTo>
                    <a:lnTo>
                      <a:pt x="623" y="1352"/>
                    </a:lnTo>
                    <a:lnTo>
                      <a:pt x="626" y="1352"/>
                    </a:lnTo>
                    <a:lnTo>
                      <a:pt x="608" y="1342"/>
                    </a:lnTo>
                    <a:lnTo>
                      <a:pt x="608" y="1339"/>
                    </a:lnTo>
                    <a:lnTo>
                      <a:pt x="608" y="1337"/>
                    </a:lnTo>
                    <a:lnTo>
                      <a:pt x="608" y="1334"/>
                    </a:lnTo>
                    <a:lnTo>
                      <a:pt x="608" y="1332"/>
                    </a:lnTo>
                    <a:lnTo>
                      <a:pt x="611" y="1329"/>
                    </a:lnTo>
                    <a:lnTo>
                      <a:pt x="613" y="1327"/>
                    </a:lnTo>
                    <a:lnTo>
                      <a:pt x="616" y="1324"/>
                    </a:lnTo>
                    <a:lnTo>
                      <a:pt x="618" y="1322"/>
                    </a:lnTo>
                    <a:lnTo>
                      <a:pt x="621" y="1319"/>
                    </a:lnTo>
                    <a:lnTo>
                      <a:pt x="623" y="1312"/>
                    </a:lnTo>
                    <a:lnTo>
                      <a:pt x="626" y="1309"/>
                    </a:lnTo>
                    <a:lnTo>
                      <a:pt x="626" y="1307"/>
                    </a:lnTo>
                    <a:lnTo>
                      <a:pt x="626" y="1304"/>
                    </a:lnTo>
                    <a:lnTo>
                      <a:pt x="623" y="1302"/>
                    </a:lnTo>
                    <a:lnTo>
                      <a:pt x="623" y="1299"/>
                    </a:lnTo>
                    <a:lnTo>
                      <a:pt x="623" y="1297"/>
                    </a:lnTo>
                    <a:lnTo>
                      <a:pt x="623" y="1294"/>
                    </a:lnTo>
                    <a:lnTo>
                      <a:pt x="623" y="1292"/>
                    </a:lnTo>
                    <a:lnTo>
                      <a:pt x="623" y="1289"/>
                    </a:lnTo>
                    <a:lnTo>
                      <a:pt x="623" y="1285"/>
                    </a:lnTo>
                    <a:lnTo>
                      <a:pt x="626" y="1282"/>
                    </a:lnTo>
                    <a:lnTo>
                      <a:pt x="626" y="1280"/>
                    </a:lnTo>
                    <a:lnTo>
                      <a:pt x="628" y="1280"/>
                    </a:lnTo>
                    <a:lnTo>
                      <a:pt x="631" y="1275"/>
                    </a:lnTo>
                    <a:lnTo>
                      <a:pt x="633" y="1272"/>
                    </a:lnTo>
                    <a:lnTo>
                      <a:pt x="633" y="1270"/>
                    </a:lnTo>
                    <a:lnTo>
                      <a:pt x="636" y="1267"/>
                    </a:lnTo>
                    <a:lnTo>
                      <a:pt x="638" y="1267"/>
                    </a:lnTo>
                    <a:lnTo>
                      <a:pt x="641" y="1265"/>
                    </a:lnTo>
                    <a:lnTo>
                      <a:pt x="643" y="1262"/>
                    </a:lnTo>
                    <a:lnTo>
                      <a:pt x="646" y="1260"/>
                    </a:lnTo>
                    <a:lnTo>
                      <a:pt x="648" y="1260"/>
                    </a:lnTo>
                    <a:lnTo>
                      <a:pt x="653" y="1257"/>
                    </a:lnTo>
                    <a:lnTo>
                      <a:pt x="658" y="1255"/>
                    </a:lnTo>
                    <a:lnTo>
                      <a:pt x="660" y="1252"/>
                    </a:lnTo>
                    <a:lnTo>
                      <a:pt x="663" y="1252"/>
                    </a:lnTo>
                    <a:lnTo>
                      <a:pt x="668" y="1250"/>
                    </a:lnTo>
                    <a:lnTo>
                      <a:pt x="663" y="1247"/>
                    </a:lnTo>
                    <a:lnTo>
                      <a:pt x="660" y="1245"/>
                    </a:lnTo>
                    <a:lnTo>
                      <a:pt x="658" y="1245"/>
                    </a:lnTo>
                    <a:lnTo>
                      <a:pt x="655" y="1242"/>
                    </a:lnTo>
                    <a:lnTo>
                      <a:pt x="653" y="1240"/>
                    </a:lnTo>
                    <a:lnTo>
                      <a:pt x="653" y="1237"/>
                    </a:lnTo>
                    <a:lnTo>
                      <a:pt x="648" y="1232"/>
                    </a:lnTo>
                    <a:lnTo>
                      <a:pt x="643" y="1227"/>
                    </a:lnTo>
                    <a:lnTo>
                      <a:pt x="641" y="1222"/>
                    </a:lnTo>
                    <a:lnTo>
                      <a:pt x="636" y="1217"/>
                    </a:lnTo>
                    <a:lnTo>
                      <a:pt x="633" y="1215"/>
                    </a:lnTo>
                    <a:lnTo>
                      <a:pt x="626" y="1212"/>
                    </a:lnTo>
                    <a:lnTo>
                      <a:pt x="623" y="1215"/>
                    </a:lnTo>
                    <a:lnTo>
                      <a:pt x="618" y="1217"/>
                    </a:lnTo>
                    <a:lnTo>
                      <a:pt x="611" y="1222"/>
                    </a:lnTo>
                    <a:lnTo>
                      <a:pt x="606" y="1225"/>
                    </a:lnTo>
                    <a:lnTo>
                      <a:pt x="603" y="1230"/>
                    </a:lnTo>
                    <a:lnTo>
                      <a:pt x="598" y="1230"/>
                    </a:lnTo>
                    <a:lnTo>
                      <a:pt x="593" y="1232"/>
                    </a:lnTo>
                    <a:lnTo>
                      <a:pt x="588" y="1232"/>
                    </a:lnTo>
                    <a:lnTo>
                      <a:pt x="583" y="1232"/>
                    </a:lnTo>
                    <a:lnTo>
                      <a:pt x="578" y="1232"/>
                    </a:lnTo>
                    <a:lnTo>
                      <a:pt x="573" y="1235"/>
                    </a:lnTo>
                    <a:lnTo>
                      <a:pt x="571" y="1235"/>
                    </a:lnTo>
                    <a:lnTo>
                      <a:pt x="568" y="1237"/>
                    </a:lnTo>
                    <a:lnTo>
                      <a:pt x="564" y="1240"/>
                    </a:lnTo>
                    <a:lnTo>
                      <a:pt x="559" y="1240"/>
                    </a:lnTo>
                    <a:lnTo>
                      <a:pt x="554" y="1242"/>
                    </a:lnTo>
                    <a:lnTo>
                      <a:pt x="549" y="1242"/>
                    </a:lnTo>
                    <a:lnTo>
                      <a:pt x="546" y="1242"/>
                    </a:lnTo>
                    <a:lnTo>
                      <a:pt x="541" y="1242"/>
                    </a:lnTo>
                    <a:lnTo>
                      <a:pt x="536" y="1240"/>
                    </a:lnTo>
                    <a:lnTo>
                      <a:pt x="531" y="1240"/>
                    </a:lnTo>
                    <a:lnTo>
                      <a:pt x="529" y="1237"/>
                    </a:lnTo>
                    <a:lnTo>
                      <a:pt x="526" y="1237"/>
                    </a:lnTo>
                    <a:lnTo>
                      <a:pt x="524" y="1237"/>
                    </a:lnTo>
                    <a:lnTo>
                      <a:pt x="524" y="1235"/>
                    </a:lnTo>
                    <a:lnTo>
                      <a:pt x="524" y="1232"/>
                    </a:lnTo>
                    <a:lnTo>
                      <a:pt x="524" y="1227"/>
                    </a:lnTo>
                    <a:lnTo>
                      <a:pt x="524" y="1225"/>
                    </a:lnTo>
                    <a:lnTo>
                      <a:pt x="524" y="1222"/>
                    </a:lnTo>
                    <a:lnTo>
                      <a:pt x="521" y="1215"/>
                    </a:lnTo>
                    <a:lnTo>
                      <a:pt x="519" y="1212"/>
                    </a:lnTo>
                    <a:lnTo>
                      <a:pt x="516" y="1208"/>
                    </a:lnTo>
                    <a:lnTo>
                      <a:pt x="511" y="1200"/>
                    </a:lnTo>
                    <a:lnTo>
                      <a:pt x="509" y="1195"/>
                    </a:lnTo>
                    <a:lnTo>
                      <a:pt x="504" y="1188"/>
                    </a:lnTo>
                    <a:lnTo>
                      <a:pt x="501" y="1180"/>
                    </a:lnTo>
                    <a:lnTo>
                      <a:pt x="499" y="1175"/>
                    </a:lnTo>
                    <a:lnTo>
                      <a:pt x="494" y="1168"/>
                    </a:lnTo>
                    <a:lnTo>
                      <a:pt x="494" y="1165"/>
                    </a:lnTo>
                    <a:lnTo>
                      <a:pt x="491" y="1160"/>
                    </a:lnTo>
                    <a:lnTo>
                      <a:pt x="491" y="1153"/>
                    </a:lnTo>
                    <a:lnTo>
                      <a:pt x="491" y="1148"/>
                    </a:lnTo>
                    <a:lnTo>
                      <a:pt x="491" y="1140"/>
                    </a:lnTo>
                    <a:lnTo>
                      <a:pt x="494" y="1135"/>
                    </a:lnTo>
                    <a:lnTo>
                      <a:pt x="494" y="1128"/>
                    </a:lnTo>
                    <a:lnTo>
                      <a:pt x="496" y="1123"/>
                    </a:lnTo>
                    <a:lnTo>
                      <a:pt x="496" y="1113"/>
                    </a:lnTo>
                    <a:lnTo>
                      <a:pt x="494" y="1108"/>
                    </a:lnTo>
                    <a:lnTo>
                      <a:pt x="494" y="1106"/>
                    </a:lnTo>
                    <a:lnTo>
                      <a:pt x="494" y="1098"/>
                    </a:lnTo>
                    <a:lnTo>
                      <a:pt x="491" y="1091"/>
                    </a:lnTo>
                    <a:lnTo>
                      <a:pt x="489" y="1086"/>
                    </a:lnTo>
                    <a:lnTo>
                      <a:pt x="489" y="1081"/>
                    </a:lnTo>
                    <a:lnTo>
                      <a:pt x="487" y="1076"/>
                    </a:lnTo>
                    <a:lnTo>
                      <a:pt x="487" y="1071"/>
                    </a:lnTo>
                    <a:lnTo>
                      <a:pt x="484" y="1068"/>
                    </a:lnTo>
                    <a:lnTo>
                      <a:pt x="484" y="1066"/>
                    </a:lnTo>
                    <a:lnTo>
                      <a:pt x="487" y="1063"/>
                    </a:lnTo>
                    <a:lnTo>
                      <a:pt x="489" y="1063"/>
                    </a:lnTo>
                    <a:lnTo>
                      <a:pt x="491" y="1063"/>
                    </a:lnTo>
                    <a:lnTo>
                      <a:pt x="494" y="1063"/>
                    </a:lnTo>
                    <a:lnTo>
                      <a:pt x="496" y="1063"/>
                    </a:lnTo>
                    <a:lnTo>
                      <a:pt x="501" y="1063"/>
                    </a:lnTo>
                    <a:lnTo>
                      <a:pt x="506" y="1066"/>
                    </a:lnTo>
                    <a:lnTo>
                      <a:pt x="511" y="1068"/>
                    </a:lnTo>
                    <a:lnTo>
                      <a:pt x="516" y="1068"/>
                    </a:lnTo>
                    <a:lnTo>
                      <a:pt x="521" y="1068"/>
                    </a:lnTo>
                    <a:lnTo>
                      <a:pt x="526" y="1068"/>
                    </a:lnTo>
                    <a:lnTo>
                      <a:pt x="539" y="1063"/>
                    </a:lnTo>
                    <a:lnTo>
                      <a:pt x="546" y="1063"/>
                    </a:lnTo>
                    <a:lnTo>
                      <a:pt x="551" y="1063"/>
                    </a:lnTo>
                    <a:lnTo>
                      <a:pt x="556" y="1063"/>
                    </a:lnTo>
                    <a:lnTo>
                      <a:pt x="559" y="1066"/>
                    </a:lnTo>
                    <a:lnTo>
                      <a:pt x="564" y="1068"/>
                    </a:lnTo>
                    <a:lnTo>
                      <a:pt x="571" y="1071"/>
                    </a:lnTo>
                    <a:lnTo>
                      <a:pt x="576" y="1071"/>
                    </a:lnTo>
                    <a:lnTo>
                      <a:pt x="581" y="1073"/>
                    </a:lnTo>
                    <a:lnTo>
                      <a:pt x="586" y="1076"/>
                    </a:lnTo>
                    <a:lnTo>
                      <a:pt x="591" y="1078"/>
                    </a:lnTo>
                    <a:lnTo>
                      <a:pt x="596" y="1081"/>
                    </a:lnTo>
                    <a:lnTo>
                      <a:pt x="601" y="1081"/>
                    </a:lnTo>
                    <a:lnTo>
                      <a:pt x="603" y="1078"/>
                    </a:lnTo>
                    <a:lnTo>
                      <a:pt x="608" y="1076"/>
                    </a:lnTo>
                    <a:lnTo>
                      <a:pt x="616" y="1071"/>
                    </a:lnTo>
                    <a:lnTo>
                      <a:pt x="623" y="1066"/>
                    </a:lnTo>
                    <a:lnTo>
                      <a:pt x="631" y="1066"/>
                    </a:lnTo>
                    <a:lnTo>
                      <a:pt x="633" y="1063"/>
                    </a:lnTo>
                    <a:lnTo>
                      <a:pt x="636" y="1061"/>
                    </a:lnTo>
                    <a:lnTo>
                      <a:pt x="648" y="1058"/>
                    </a:lnTo>
                    <a:lnTo>
                      <a:pt x="653" y="1056"/>
                    </a:lnTo>
                    <a:lnTo>
                      <a:pt x="658" y="1056"/>
                    </a:lnTo>
                    <a:lnTo>
                      <a:pt x="658" y="1053"/>
                    </a:lnTo>
                    <a:lnTo>
                      <a:pt x="660" y="1053"/>
                    </a:lnTo>
                    <a:lnTo>
                      <a:pt x="663" y="1051"/>
                    </a:lnTo>
                    <a:lnTo>
                      <a:pt x="665" y="1049"/>
                    </a:lnTo>
                    <a:lnTo>
                      <a:pt x="665" y="1046"/>
                    </a:lnTo>
                    <a:lnTo>
                      <a:pt x="663" y="1044"/>
                    </a:lnTo>
                    <a:lnTo>
                      <a:pt x="660" y="1039"/>
                    </a:lnTo>
                    <a:lnTo>
                      <a:pt x="658" y="1036"/>
                    </a:lnTo>
                    <a:lnTo>
                      <a:pt x="658" y="1034"/>
                    </a:lnTo>
                    <a:lnTo>
                      <a:pt x="653" y="1034"/>
                    </a:lnTo>
                    <a:lnTo>
                      <a:pt x="650" y="1036"/>
                    </a:lnTo>
                    <a:lnTo>
                      <a:pt x="646" y="1036"/>
                    </a:lnTo>
                    <a:lnTo>
                      <a:pt x="641" y="1039"/>
                    </a:lnTo>
                    <a:lnTo>
                      <a:pt x="638" y="1036"/>
                    </a:lnTo>
                    <a:lnTo>
                      <a:pt x="638" y="1029"/>
                    </a:lnTo>
                    <a:lnTo>
                      <a:pt x="641" y="1024"/>
                    </a:lnTo>
                    <a:lnTo>
                      <a:pt x="641" y="1019"/>
                    </a:lnTo>
                    <a:lnTo>
                      <a:pt x="643" y="1014"/>
                    </a:lnTo>
                    <a:lnTo>
                      <a:pt x="641" y="1011"/>
                    </a:lnTo>
                    <a:lnTo>
                      <a:pt x="641" y="1006"/>
                    </a:lnTo>
                    <a:lnTo>
                      <a:pt x="638" y="1001"/>
                    </a:lnTo>
                    <a:lnTo>
                      <a:pt x="641" y="999"/>
                    </a:lnTo>
                    <a:lnTo>
                      <a:pt x="643" y="994"/>
                    </a:lnTo>
                    <a:lnTo>
                      <a:pt x="646" y="991"/>
                    </a:lnTo>
                    <a:lnTo>
                      <a:pt x="650" y="986"/>
                    </a:lnTo>
                    <a:lnTo>
                      <a:pt x="653" y="981"/>
                    </a:lnTo>
                    <a:lnTo>
                      <a:pt x="653" y="976"/>
                    </a:lnTo>
                    <a:lnTo>
                      <a:pt x="658" y="974"/>
                    </a:lnTo>
                    <a:lnTo>
                      <a:pt x="663" y="972"/>
                    </a:lnTo>
                    <a:lnTo>
                      <a:pt x="668" y="969"/>
                    </a:lnTo>
                    <a:lnTo>
                      <a:pt x="670" y="967"/>
                    </a:lnTo>
                    <a:lnTo>
                      <a:pt x="670" y="962"/>
                    </a:lnTo>
                    <a:lnTo>
                      <a:pt x="673" y="957"/>
                    </a:lnTo>
                    <a:lnTo>
                      <a:pt x="673" y="949"/>
                    </a:lnTo>
                    <a:lnTo>
                      <a:pt x="673" y="942"/>
                    </a:lnTo>
                    <a:lnTo>
                      <a:pt x="675" y="934"/>
                    </a:lnTo>
                    <a:lnTo>
                      <a:pt x="673" y="929"/>
                    </a:lnTo>
                    <a:lnTo>
                      <a:pt x="668" y="927"/>
                    </a:lnTo>
                    <a:lnTo>
                      <a:pt x="663" y="924"/>
                    </a:lnTo>
                    <a:lnTo>
                      <a:pt x="660" y="924"/>
                    </a:lnTo>
                    <a:lnTo>
                      <a:pt x="660" y="927"/>
                    </a:lnTo>
                    <a:lnTo>
                      <a:pt x="646" y="924"/>
                    </a:lnTo>
                    <a:lnTo>
                      <a:pt x="638" y="924"/>
                    </a:lnTo>
                    <a:lnTo>
                      <a:pt x="628" y="927"/>
                    </a:lnTo>
                    <a:lnTo>
                      <a:pt x="621" y="927"/>
                    </a:lnTo>
                    <a:lnTo>
                      <a:pt x="611" y="927"/>
                    </a:lnTo>
                    <a:lnTo>
                      <a:pt x="606" y="929"/>
                    </a:lnTo>
                    <a:lnTo>
                      <a:pt x="603" y="929"/>
                    </a:lnTo>
                    <a:lnTo>
                      <a:pt x="598" y="932"/>
                    </a:lnTo>
                    <a:lnTo>
                      <a:pt x="596" y="934"/>
                    </a:lnTo>
                    <a:lnTo>
                      <a:pt x="593" y="937"/>
                    </a:lnTo>
                    <a:lnTo>
                      <a:pt x="593" y="934"/>
                    </a:lnTo>
                    <a:lnTo>
                      <a:pt x="591" y="932"/>
                    </a:lnTo>
                    <a:lnTo>
                      <a:pt x="588" y="932"/>
                    </a:lnTo>
                    <a:lnTo>
                      <a:pt x="586" y="932"/>
                    </a:lnTo>
                    <a:lnTo>
                      <a:pt x="583" y="932"/>
                    </a:lnTo>
                    <a:lnTo>
                      <a:pt x="581" y="934"/>
                    </a:lnTo>
                    <a:lnTo>
                      <a:pt x="576" y="939"/>
                    </a:lnTo>
                    <a:lnTo>
                      <a:pt x="568" y="947"/>
                    </a:lnTo>
                    <a:lnTo>
                      <a:pt x="564" y="949"/>
                    </a:lnTo>
                    <a:lnTo>
                      <a:pt x="551" y="947"/>
                    </a:lnTo>
                    <a:lnTo>
                      <a:pt x="546" y="947"/>
                    </a:lnTo>
                    <a:lnTo>
                      <a:pt x="544" y="947"/>
                    </a:lnTo>
                    <a:lnTo>
                      <a:pt x="541" y="947"/>
                    </a:lnTo>
                    <a:lnTo>
                      <a:pt x="539" y="947"/>
                    </a:lnTo>
                    <a:lnTo>
                      <a:pt x="536" y="947"/>
                    </a:lnTo>
                    <a:lnTo>
                      <a:pt x="529" y="949"/>
                    </a:lnTo>
                    <a:lnTo>
                      <a:pt x="524" y="952"/>
                    </a:lnTo>
                    <a:lnTo>
                      <a:pt x="519" y="954"/>
                    </a:lnTo>
                    <a:lnTo>
                      <a:pt x="514" y="957"/>
                    </a:lnTo>
                    <a:lnTo>
                      <a:pt x="506" y="962"/>
                    </a:lnTo>
                    <a:lnTo>
                      <a:pt x="501" y="964"/>
                    </a:lnTo>
                    <a:lnTo>
                      <a:pt x="494" y="967"/>
                    </a:lnTo>
                    <a:lnTo>
                      <a:pt x="491" y="969"/>
                    </a:lnTo>
                    <a:lnTo>
                      <a:pt x="487" y="967"/>
                    </a:lnTo>
                    <a:lnTo>
                      <a:pt x="477" y="964"/>
                    </a:lnTo>
                    <a:lnTo>
                      <a:pt x="467" y="962"/>
                    </a:lnTo>
                    <a:lnTo>
                      <a:pt x="464" y="959"/>
                    </a:lnTo>
                    <a:lnTo>
                      <a:pt x="462" y="959"/>
                    </a:lnTo>
                    <a:lnTo>
                      <a:pt x="457" y="959"/>
                    </a:lnTo>
                    <a:lnTo>
                      <a:pt x="444" y="962"/>
                    </a:lnTo>
                    <a:lnTo>
                      <a:pt x="434" y="964"/>
                    </a:lnTo>
                    <a:lnTo>
                      <a:pt x="422" y="967"/>
                    </a:lnTo>
                    <a:lnTo>
                      <a:pt x="414" y="967"/>
                    </a:lnTo>
                    <a:lnTo>
                      <a:pt x="405" y="967"/>
                    </a:lnTo>
                    <a:lnTo>
                      <a:pt x="400" y="967"/>
                    </a:lnTo>
                    <a:lnTo>
                      <a:pt x="395" y="967"/>
                    </a:lnTo>
                    <a:lnTo>
                      <a:pt x="392" y="969"/>
                    </a:lnTo>
                    <a:lnTo>
                      <a:pt x="387" y="972"/>
                    </a:lnTo>
                    <a:lnTo>
                      <a:pt x="385" y="972"/>
                    </a:lnTo>
                    <a:lnTo>
                      <a:pt x="377" y="972"/>
                    </a:lnTo>
                    <a:lnTo>
                      <a:pt x="372" y="972"/>
                    </a:lnTo>
                    <a:lnTo>
                      <a:pt x="370" y="969"/>
                    </a:lnTo>
                    <a:lnTo>
                      <a:pt x="370" y="967"/>
                    </a:lnTo>
                    <a:lnTo>
                      <a:pt x="367" y="967"/>
                    </a:lnTo>
                    <a:lnTo>
                      <a:pt x="365" y="969"/>
                    </a:lnTo>
                    <a:lnTo>
                      <a:pt x="362" y="972"/>
                    </a:lnTo>
                    <a:lnTo>
                      <a:pt x="360" y="972"/>
                    </a:lnTo>
                    <a:lnTo>
                      <a:pt x="360" y="969"/>
                    </a:lnTo>
                    <a:lnTo>
                      <a:pt x="357" y="962"/>
                    </a:lnTo>
                    <a:lnTo>
                      <a:pt x="355" y="959"/>
                    </a:lnTo>
                    <a:lnTo>
                      <a:pt x="352" y="954"/>
                    </a:lnTo>
                    <a:lnTo>
                      <a:pt x="350" y="952"/>
                    </a:lnTo>
                    <a:lnTo>
                      <a:pt x="345" y="949"/>
                    </a:lnTo>
                    <a:lnTo>
                      <a:pt x="347" y="947"/>
                    </a:lnTo>
                    <a:lnTo>
                      <a:pt x="350" y="942"/>
                    </a:lnTo>
                    <a:lnTo>
                      <a:pt x="355" y="939"/>
                    </a:lnTo>
                    <a:lnTo>
                      <a:pt x="360" y="939"/>
                    </a:lnTo>
                    <a:lnTo>
                      <a:pt x="360" y="937"/>
                    </a:lnTo>
                    <a:lnTo>
                      <a:pt x="360" y="934"/>
                    </a:lnTo>
                    <a:lnTo>
                      <a:pt x="357" y="932"/>
                    </a:lnTo>
                    <a:lnTo>
                      <a:pt x="360" y="929"/>
                    </a:lnTo>
                    <a:lnTo>
                      <a:pt x="360" y="927"/>
                    </a:lnTo>
                    <a:lnTo>
                      <a:pt x="355" y="927"/>
                    </a:lnTo>
                    <a:lnTo>
                      <a:pt x="350" y="927"/>
                    </a:lnTo>
                    <a:lnTo>
                      <a:pt x="345" y="924"/>
                    </a:lnTo>
                    <a:lnTo>
                      <a:pt x="340" y="924"/>
                    </a:lnTo>
                    <a:lnTo>
                      <a:pt x="332" y="924"/>
                    </a:lnTo>
                    <a:lnTo>
                      <a:pt x="323" y="927"/>
                    </a:lnTo>
                    <a:lnTo>
                      <a:pt x="313" y="927"/>
                    </a:lnTo>
                    <a:lnTo>
                      <a:pt x="300" y="927"/>
                    </a:lnTo>
                    <a:lnTo>
                      <a:pt x="295" y="927"/>
                    </a:lnTo>
                    <a:lnTo>
                      <a:pt x="290" y="927"/>
                    </a:lnTo>
                    <a:lnTo>
                      <a:pt x="288" y="927"/>
                    </a:lnTo>
                    <a:lnTo>
                      <a:pt x="285" y="929"/>
                    </a:lnTo>
                    <a:lnTo>
                      <a:pt x="285" y="932"/>
                    </a:lnTo>
                    <a:lnTo>
                      <a:pt x="288" y="937"/>
                    </a:lnTo>
                    <a:lnTo>
                      <a:pt x="290" y="947"/>
                    </a:lnTo>
                    <a:lnTo>
                      <a:pt x="290" y="954"/>
                    </a:lnTo>
                    <a:lnTo>
                      <a:pt x="295" y="957"/>
                    </a:lnTo>
                    <a:lnTo>
                      <a:pt x="298" y="959"/>
                    </a:lnTo>
                    <a:lnTo>
                      <a:pt x="298" y="962"/>
                    </a:lnTo>
                    <a:lnTo>
                      <a:pt x="295" y="964"/>
                    </a:lnTo>
                    <a:lnTo>
                      <a:pt x="293" y="964"/>
                    </a:lnTo>
                    <a:lnTo>
                      <a:pt x="290" y="967"/>
                    </a:lnTo>
                    <a:lnTo>
                      <a:pt x="293" y="972"/>
                    </a:lnTo>
                    <a:lnTo>
                      <a:pt x="293" y="979"/>
                    </a:lnTo>
                    <a:lnTo>
                      <a:pt x="290" y="984"/>
                    </a:lnTo>
                    <a:lnTo>
                      <a:pt x="293" y="986"/>
                    </a:lnTo>
                    <a:lnTo>
                      <a:pt x="293" y="989"/>
                    </a:lnTo>
                    <a:lnTo>
                      <a:pt x="293" y="994"/>
                    </a:lnTo>
                    <a:lnTo>
                      <a:pt x="290" y="996"/>
                    </a:lnTo>
                    <a:lnTo>
                      <a:pt x="288" y="996"/>
                    </a:lnTo>
                    <a:lnTo>
                      <a:pt x="285" y="1001"/>
                    </a:lnTo>
                    <a:lnTo>
                      <a:pt x="280" y="999"/>
                    </a:lnTo>
                    <a:lnTo>
                      <a:pt x="278" y="1001"/>
                    </a:lnTo>
                    <a:lnTo>
                      <a:pt x="275" y="999"/>
                    </a:lnTo>
                    <a:lnTo>
                      <a:pt x="268" y="996"/>
                    </a:lnTo>
                    <a:lnTo>
                      <a:pt x="258" y="991"/>
                    </a:lnTo>
                    <a:lnTo>
                      <a:pt x="243" y="984"/>
                    </a:lnTo>
                    <a:lnTo>
                      <a:pt x="233" y="976"/>
                    </a:lnTo>
                    <a:lnTo>
                      <a:pt x="221" y="972"/>
                    </a:lnTo>
                    <a:lnTo>
                      <a:pt x="211" y="964"/>
                    </a:lnTo>
                    <a:lnTo>
                      <a:pt x="203" y="962"/>
                    </a:lnTo>
                    <a:lnTo>
                      <a:pt x="198" y="959"/>
                    </a:lnTo>
                    <a:lnTo>
                      <a:pt x="198" y="957"/>
                    </a:lnTo>
                    <a:lnTo>
                      <a:pt x="196" y="957"/>
                    </a:lnTo>
                    <a:lnTo>
                      <a:pt x="193" y="954"/>
                    </a:lnTo>
                    <a:lnTo>
                      <a:pt x="191" y="954"/>
                    </a:lnTo>
                    <a:lnTo>
                      <a:pt x="188" y="952"/>
                    </a:lnTo>
                    <a:lnTo>
                      <a:pt x="186" y="952"/>
                    </a:lnTo>
                    <a:lnTo>
                      <a:pt x="183" y="949"/>
                    </a:lnTo>
                    <a:lnTo>
                      <a:pt x="181" y="949"/>
                    </a:lnTo>
                    <a:lnTo>
                      <a:pt x="181" y="947"/>
                    </a:lnTo>
                    <a:lnTo>
                      <a:pt x="178" y="947"/>
                    </a:lnTo>
                    <a:lnTo>
                      <a:pt x="176" y="947"/>
                    </a:lnTo>
                    <a:lnTo>
                      <a:pt x="173" y="947"/>
                    </a:lnTo>
                    <a:lnTo>
                      <a:pt x="171" y="949"/>
                    </a:lnTo>
                    <a:lnTo>
                      <a:pt x="169" y="949"/>
                    </a:lnTo>
                    <a:lnTo>
                      <a:pt x="166" y="952"/>
                    </a:lnTo>
                    <a:lnTo>
                      <a:pt x="164" y="952"/>
                    </a:lnTo>
                    <a:lnTo>
                      <a:pt x="161" y="952"/>
                    </a:lnTo>
                    <a:lnTo>
                      <a:pt x="159" y="952"/>
                    </a:lnTo>
                    <a:lnTo>
                      <a:pt x="159" y="954"/>
                    </a:lnTo>
                    <a:lnTo>
                      <a:pt x="156" y="954"/>
                    </a:lnTo>
                    <a:lnTo>
                      <a:pt x="154" y="954"/>
                    </a:lnTo>
                    <a:lnTo>
                      <a:pt x="154" y="957"/>
                    </a:lnTo>
                    <a:lnTo>
                      <a:pt x="151" y="957"/>
                    </a:lnTo>
                    <a:lnTo>
                      <a:pt x="149" y="957"/>
                    </a:lnTo>
                    <a:lnTo>
                      <a:pt x="146" y="957"/>
                    </a:lnTo>
                    <a:lnTo>
                      <a:pt x="146" y="959"/>
                    </a:lnTo>
                    <a:lnTo>
                      <a:pt x="144" y="959"/>
                    </a:lnTo>
                    <a:lnTo>
                      <a:pt x="141" y="962"/>
                    </a:lnTo>
                    <a:lnTo>
                      <a:pt x="141" y="964"/>
                    </a:lnTo>
                    <a:lnTo>
                      <a:pt x="139" y="964"/>
                    </a:lnTo>
                    <a:lnTo>
                      <a:pt x="139" y="967"/>
                    </a:lnTo>
                    <a:lnTo>
                      <a:pt x="139" y="969"/>
                    </a:lnTo>
                    <a:lnTo>
                      <a:pt x="139" y="972"/>
                    </a:lnTo>
                    <a:lnTo>
                      <a:pt x="139" y="974"/>
                    </a:lnTo>
                    <a:lnTo>
                      <a:pt x="139" y="976"/>
                    </a:lnTo>
                    <a:lnTo>
                      <a:pt x="141" y="976"/>
                    </a:lnTo>
                    <a:lnTo>
                      <a:pt x="144" y="979"/>
                    </a:lnTo>
                    <a:lnTo>
                      <a:pt x="146" y="981"/>
                    </a:lnTo>
                    <a:lnTo>
                      <a:pt x="149" y="981"/>
                    </a:lnTo>
                    <a:lnTo>
                      <a:pt x="151" y="984"/>
                    </a:lnTo>
                    <a:lnTo>
                      <a:pt x="154" y="984"/>
                    </a:lnTo>
                    <a:lnTo>
                      <a:pt x="156" y="984"/>
                    </a:lnTo>
                    <a:lnTo>
                      <a:pt x="159" y="984"/>
                    </a:lnTo>
                    <a:lnTo>
                      <a:pt x="161" y="986"/>
                    </a:lnTo>
                    <a:lnTo>
                      <a:pt x="161" y="989"/>
                    </a:lnTo>
                    <a:lnTo>
                      <a:pt x="164" y="991"/>
                    </a:lnTo>
                    <a:lnTo>
                      <a:pt x="166" y="994"/>
                    </a:lnTo>
                    <a:lnTo>
                      <a:pt x="169" y="996"/>
                    </a:lnTo>
                    <a:lnTo>
                      <a:pt x="171" y="996"/>
                    </a:lnTo>
                    <a:lnTo>
                      <a:pt x="173" y="999"/>
                    </a:lnTo>
                    <a:lnTo>
                      <a:pt x="176" y="999"/>
                    </a:lnTo>
                    <a:lnTo>
                      <a:pt x="178" y="999"/>
                    </a:lnTo>
                    <a:lnTo>
                      <a:pt x="181" y="1001"/>
                    </a:lnTo>
                    <a:lnTo>
                      <a:pt x="183" y="1001"/>
                    </a:lnTo>
                    <a:lnTo>
                      <a:pt x="186" y="1004"/>
                    </a:lnTo>
                    <a:lnTo>
                      <a:pt x="188" y="1004"/>
                    </a:lnTo>
                    <a:lnTo>
                      <a:pt x="193" y="1006"/>
                    </a:lnTo>
                    <a:lnTo>
                      <a:pt x="196" y="1009"/>
                    </a:lnTo>
                    <a:lnTo>
                      <a:pt x="198" y="1009"/>
                    </a:lnTo>
                    <a:lnTo>
                      <a:pt x="201" y="1009"/>
                    </a:lnTo>
                    <a:lnTo>
                      <a:pt x="203" y="1011"/>
                    </a:lnTo>
                    <a:lnTo>
                      <a:pt x="206" y="1019"/>
                    </a:lnTo>
                    <a:lnTo>
                      <a:pt x="206" y="1024"/>
                    </a:lnTo>
                    <a:lnTo>
                      <a:pt x="208" y="1029"/>
                    </a:lnTo>
                    <a:lnTo>
                      <a:pt x="206" y="1039"/>
                    </a:lnTo>
                    <a:lnTo>
                      <a:pt x="208" y="1044"/>
                    </a:lnTo>
                    <a:lnTo>
                      <a:pt x="208" y="1051"/>
                    </a:lnTo>
                    <a:lnTo>
                      <a:pt x="208" y="1056"/>
                    </a:lnTo>
                    <a:lnTo>
                      <a:pt x="206" y="1056"/>
                    </a:lnTo>
                    <a:lnTo>
                      <a:pt x="203" y="1056"/>
                    </a:lnTo>
                    <a:lnTo>
                      <a:pt x="203" y="1053"/>
                    </a:lnTo>
                    <a:lnTo>
                      <a:pt x="201" y="1053"/>
                    </a:lnTo>
                    <a:lnTo>
                      <a:pt x="198" y="1053"/>
                    </a:lnTo>
                    <a:lnTo>
                      <a:pt x="193" y="1053"/>
                    </a:lnTo>
                    <a:lnTo>
                      <a:pt x="191" y="1051"/>
                    </a:lnTo>
                    <a:lnTo>
                      <a:pt x="186" y="1051"/>
                    </a:lnTo>
                    <a:lnTo>
                      <a:pt x="183" y="1049"/>
                    </a:lnTo>
                    <a:lnTo>
                      <a:pt x="181" y="1049"/>
                    </a:lnTo>
                    <a:lnTo>
                      <a:pt x="178" y="1049"/>
                    </a:lnTo>
                    <a:lnTo>
                      <a:pt x="173" y="1046"/>
                    </a:lnTo>
                    <a:lnTo>
                      <a:pt x="171" y="1046"/>
                    </a:lnTo>
                    <a:lnTo>
                      <a:pt x="166" y="1046"/>
                    </a:lnTo>
                    <a:lnTo>
                      <a:pt x="164" y="1044"/>
                    </a:lnTo>
                    <a:lnTo>
                      <a:pt x="161" y="1044"/>
                    </a:lnTo>
                    <a:lnTo>
                      <a:pt x="156" y="1044"/>
                    </a:lnTo>
                    <a:lnTo>
                      <a:pt x="154" y="1044"/>
                    </a:lnTo>
                    <a:lnTo>
                      <a:pt x="151" y="1044"/>
                    </a:lnTo>
                    <a:lnTo>
                      <a:pt x="149" y="1044"/>
                    </a:lnTo>
                    <a:lnTo>
                      <a:pt x="149" y="1041"/>
                    </a:lnTo>
                    <a:lnTo>
                      <a:pt x="144" y="1041"/>
                    </a:lnTo>
                    <a:lnTo>
                      <a:pt x="141" y="1041"/>
                    </a:lnTo>
                    <a:lnTo>
                      <a:pt x="139" y="1041"/>
                    </a:lnTo>
                    <a:lnTo>
                      <a:pt x="136" y="1039"/>
                    </a:lnTo>
                    <a:lnTo>
                      <a:pt x="134" y="1039"/>
                    </a:lnTo>
                    <a:lnTo>
                      <a:pt x="136" y="1039"/>
                    </a:lnTo>
                    <a:lnTo>
                      <a:pt x="139" y="1039"/>
                    </a:lnTo>
                    <a:lnTo>
                      <a:pt x="141" y="1039"/>
                    </a:lnTo>
                    <a:lnTo>
                      <a:pt x="139" y="1036"/>
                    </a:lnTo>
                    <a:lnTo>
                      <a:pt x="141" y="1036"/>
                    </a:lnTo>
                    <a:lnTo>
                      <a:pt x="141" y="1039"/>
                    </a:lnTo>
                    <a:lnTo>
                      <a:pt x="144" y="1039"/>
                    </a:lnTo>
                    <a:lnTo>
                      <a:pt x="146" y="1039"/>
                    </a:lnTo>
                    <a:lnTo>
                      <a:pt x="149" y="1039"/>
                    </a:lnTo>
                    <a:lnTo>
                      <a:pt x="151" y="1039"/>
                    </a:lnTo>
                    <a:lnTo>
                      <a:pt x="151" y="1041"/>
                    </a:lnTo>
                    <a:lnTo>
                      <a:pt x="154" y="1041"/>
                    </a:lnTo>
                    <a:lnTo>
                      <a:pt x="156" y="1041"/>
                    </a:lnTo>
                    <a:lnTo>
                      <a:pt x="159" y="1041"/>
                    </a:lnTo>
                    <a:lnTo>
                      <a:pt x="161" y="1041"/>
                    </a:lnTo>
                    <a:lnTo>
                      <a:pt x="161" y="1044"/>
                    </a:lnTo>
                    <a:lnTo>
                      <a:pt x="164" y="1044"/>
                    </a:lnTo>
                    <a:lnTo>
                      <a:pt x="164" y="1041"/>
                    </a:lnTo>
                    <a:lnTo>
                      <a:pt x="166" y="1041"/>
                    </a:lnTo>
                    <a:lnTo>
                      <a:pt x="164" y="1041"/>
                    </a:lnTo>
                    <a:lnTo>
                      <a:pt x="164" y="1039"/>
                    </a:lnTo>
                    <a:lnTo>
                      <a:pt x="161" y="1039"/>
                    </a:lnTo>
                    <a:lnTo>
                      <a:pt x="159" y="1039"/>
                    </a:lnTo>
                    <a:lnTo>
                      <a:pt x="156" y="1039"/>
                    </a:lnTo>
                    <a:lnTo>
                      <a:pt x="154" y="1039"/>
                    </a:lnTo>
                    <a:lnTo>
                      <a:pt x="151" y="1039"/>
                    </a:lnTo>
                    <a:lnTo>
                      <a:pt x="149" y="1039"/>
                    </a:lnTo>
                    <a:lnTo>
                      <a:pt x="149" y="1036"/>
                    </a:lnTo>
                    <a:lnTo>
                      <a:pt x="146" y="1036"/>
                    </a:lnTo>
                    <a:lnTo>
                      <a:pt x="144" y="1036"/>
                    </a:lnTo>
                    <a:lnTo>
                      <a:pt x="141" y="1036"/>
                    </a:lnTo>
                    <a:lnTo>
                      <a:pt x="141" y="1034"/>
                    </a:lnTo>
                    <a:lnTo>
                      <a:pt x="144" y="1034"/>
                    </a:lnTo>
                    <a:lnTo>
                      <a:pt x="146" y="1034"/>
                    </a:lnTo>
                    <a:lnTo>
                      <a:pt x="144" y="1034"/>
                    </a:lnTo>
                    <a:lnTo>
                      <a:pt x="146" y="1034"/>
                    </a:lnTo>
                    <a:lnTo>
                      <a:pt x="149" y="1034"/>
                    </a:lnTo>
                    <a:lnTo>
                      <a:pt x="149" y="1031"/>
                    </a:lnTo>
                    <a:lnTo>
                      <a:pt x="151" y="1031"/>
                    </a:lnTo>
                    <a:lnTo>
                      <a:pt x="154" y="1031"/>
                    </a:lnTo>
                    <a:lnTo>
                      <a:pt x="154" y="1029"/>
                    </a:lnTo>
                    <a:lnTo>
                      <a:pt x="154" y="1031"/>
                    </a:lnTo>
                    <a:lnTo>
                      <a:pt x="156" y="1031"/>
                    </a:lnTo>
                    <a:lnTo>
                      <a:pt x="154" y="1031"/>
                    </a:lnTo>
                    <a:lnTo>
                      <a:pt x="156" y="1031"/>
                    </a:lnTo>
                    <a:lnTo>
                      <a:pt x="159" y="1031"/>
                    </a:lnTo>
                    <a:lnTo>
                      <a:pt x="159" y="1029"/>
                    </a:lnTo>
                    <a:lnTo>
                      <a:pt x="159" y="1026"/>
                    </a:lnTo>
                    <a:lnTo>
                      <a:pt x="156" y="1026"/>
                    </a:lnTo>
                    <a:lnTo>
                      <a:pt x="159" y="1026"/>
                    </a:lnTo>
                    <a:lnTo>
                      <a:pt x="156" y="1026"/>
                    </a:lnTo>
                    <a:lnTo>
                      <a:pt x="159" y="1026"/>
                    </a:lnTo>
                    <a:lnTo>
                      <a:pt x="156" y="1024"/>
                    </a:lnTo>
                    <a:lnTo>
                      <a:pt x="154" y="1024"/>
                    </a:lnTo>
                    <a:lnTo>
                      <a:pt x="151" y="1021"/>
                    </a:lnTo>
                    <a:lnTo>
                      <a:pt x="149" y="1021"/>
                    </a:lnTo>
                    <a:lnTo>
                      <a:pt x="149" y="1019"/>
                    </a:lnTo>
                    <a:lnTo>
                      <a:pt x="146" y="1019"/>
                    </a:lnTo>
                    <a:lnTo>
                      <a:pt x="146" y="1016"/>
                    </a:lnTo>
                    <a:lnTo>
                      <a:pt x="146" y="1014"/>
                    </a:lnTo>
                    <a:lnTo>
                      <a:pt x="144" y="1014"/>
                    </a:lnTo>
                    <a:lnTo>
                      <a:pt x="141" y="1014"/>
                    </a:lnTo>
                    <a:lnTo>
                      <a:pt x="139" y="1014"/>
                    </a:lnTo>
                    <a:lnTo>
                      <a:pt x="139" y="1011"/>
                    </a:lnTo>
                    <a:lnTo>
                      <a:pt x="136" y="1011"/>
                    </a:lnTo>
                    <a:lnTo>
                      <a:pt x="134" y="1011"/>
                    </a:lnTo>
                    <a:lnTo>
                      <a:pt x="131" y="1011"/>
                    </a:lnTo>
                    <a:lnTo>
                      <a:pt x="131" y="1009"/>
                    </a:lnTo>
                    <a:lnTo>
                      <a:pt x="131" y="1011"/>
                    </a:lnTo>
                    <a:lnTo>
                      <a:pt x="131" y="1009"/>
                    </a:lnTo>
                    <a:lnTo>
                      <a:pt x="129" y="1009"/>
                    </a:lnTo>
                    <a:lnTo>
                      <a:pt x="126" y="1009"/>
                    </a:lnTo>
                    <a:lnTo>
                      <a:pt x="126" y="1011"/>
                    </a:lnTo>
                    <a:lnTo>
                      <a:pt x="126" y="1009"/>
                    </a:lnTo>
                    <a:lnTo>
                      <a:pt x="129" y="1009"/>
                    </a:lnTo>
                    <a:lnTo>
                      <a:pt x="129" y="1006"/>
                    </a:lnTo>
                    <a:lnTo>
                      <a:pt x="129" y="1009"/>
                    </a:lnTo>
                    <a:lnTo>
                      <a:pt x="129" y="1006"/>
                    </a:lnTo>
                    <a:lnTo>
                      <a:pt x="131" y="1006"/>
                    </a:lnTo>
                    <a:lnTo>
                      <a:pt x="134" y="1006"/>
                    </a:lnTo>
                    <a:lnTo>
                      <a:pt x="131" y="1006"/>
                    </a:lnTo>
                    <a:lnTo>
                      <a:pt x="129" y="1004"/>
                    </a:lnTo>
                    <a:lnTo>
                      <a:pt x="131" y="1004"/>
                    </a:lnTo>
                    <a:lnTo>
                      <a:pt x="129" y="1004"/>
                    </a:lnTo>
                    <a:lnTo>
                      <a:pt x="129" y="1006"/>
                    </a:lnTo>
                    <a:lnTo>
                      <a:pt x="126" y="1006"/>
                    </a:lnTo>
                    <a:lnTo>
                      <a:pt x="129" y="1006"/>
                    </a:lnTo>
                    <a:lnTo>
                      <a:pt x="126" y="1006"/>
                    </a:lnTo>
                    <a:lnTo>
                      <a:pt x="126" y="1004"/>
                    </a:lnTo>
                    <a:lnTo>
                      <a:pt x="126" y="1006"/>
                    </a:lnTo>
                    <a:lnTo>
                      <a:pt x="124" y="1006"/>
                    </a:lnTo>
                    <a:lnTo>
                      <a:pt x="124" y="1009"/>
                    </a:lnTo>
                    <a:lnTo>
                      <a:pt x="121" y="1009"/>
                    </a:lnTo>
                    <a:lnTo>
                      <a:pt x="119" y="1009"/>
                    </a:lnTo>
                    <a:lnTo>
                      <a:pt x="116" y="1009"/>
                    </a:lnTo>
                    <a:lnTo>
                      <a:pt x="119" y="1009"/>
                    </a:lnTo>
                    <a:lnTo>
                      <a:pt x="119" y="1011"/>
                    </a:lnTo>
                    <a:lnTo>
                      <a:pt x="116" y="1009"/>
                    </a:lnTo>
                    <a:lnTo>
                      <a:pt x="116" y="1011"/>
                    </a:lnTo>
                    <a:lnTo>
                      <a:pt x="116" y="1014"/>
                    </a:lnTo>
                    <a:lnTo>
                      <a:pt x="116" y="1016"/>
                    </a:lnTo>
                    <a:lnTo>
                      <a:pt x="116" y="1014"/>
                    </a:lnTo>
                    <a:lnTo>
                      <a:pt x="116" y="1016"/>
                    </a:lnTo>
                    <a:lnTo>
                      <a:pt x="119" y="1016"/>
                    </a:lnTo>
                    <a:lnTo>
                      <a:pt x="121" y="1016"/>
                    </a:lnTo>
                    <a:lnTo>
                      <a:pt x="121" y="1019"/>
                    </a:lnTo>
                    <a:lnTo>
                      <a:pt x="124" y="1019"/>
                    </a:lnTo>
                    <a:lnTo>
                      <a:pt x="124" y="1021"/>
                    </a:lnTo>
                    <a:lnTo>
                      <a:pt x="121" y="1021"/>
                    </a:lnTo>
                    <a:lnTo>
                      <a:pt x="121" y="1024"/>
                    </a:lnTo>
                    <a:lnTo>
                      <a:pt x="124" y="1024"/>
                    </a:lnTo>
                    <a:lnTo>
                      <a:pt x="126" y="1024"/>
                    </a:lnTo>
                    <a:lnTo>
                      <a:pt x="129" y="1026"/>
                    </a:lnTo>
                    <a:lnTo>
                      <a:pt x="131" y="1026"/>
                    </a:lnTo>
                    <a:lnTo>
                      <a:pt x="134" y="1026"/>
                    </a:lnTo>
                    <a:lnTo>
                      <a:pt x="136" y="1026"/>
                    </a:lnTo>
                    <a:lnTo>
                      <a:pt x="139" y="1026"/>
                    </a:lnTo>
                    <a:lnTo>
                      <a:pt x="139" y="1029"/>
                    </a:lnTo>
                    <a:lnTo>
                      <a:pt x="141" y="1026"/>
                    </a:lnTo>
                    <a:lnTo>
                      <a:pt x="141" y="1029"/>
                    </a:lnTo>
                    <a:lnTo>
                      <a:pt x="144" y="1029"/>
                    </a:lnTo>
                    <a:lnTo>
                      <a:pt x="141" y="1029"/>
                    </a:lnTo>
                    <a:lnTo>
                      <a:pt x="141" y="1031"/>
                    </a:lnTo>
                    <a:lnTo>
                      <a:pt x="139" y="1031"/>
                    </a:lnTo>
                    <a:lnTo>
                      <a:pt x="139" y="1034"/>
                    </a:lnTo>
                    <a:lnTo>
                      <a:pt x="136" y="1036"/>
                    </a:lnTo>
                    <a:lnTo>
                      <a:pt x="136" y="1039"/>
                    </a:lnTo>
                    <a:lnTo>
                      <a:pt x="134" y="1039"/>
                    </a:lnTo>
                    <a:lnTo>
                      <a:pt x="131" y="1039"/>
                    </a:lnTo>
                    <a:lnTo>
                      <a:pt x="129" y="1039"/>
                    </a:lnTo>
                    <a:lnTo>
                      <a:pt x="124" y="1039"/>
                    </a:lnTo>
                    <a:lnTo>
                      <a:pt x="121" y="1039"/>
                    </a:lnTo>
                    <a:lnTo>
                      <a:pt x="119" y="1039"/>
                    </a:lnTo>
                    <a:lnTo>
                      <a:pt x="116" y="1039"/>
                    </a:lnTo>
                    <a:lnTo>
                      <a:pt x="114" y="1036"/>
                    </a:lnTo>
                    <a:lnTo>
                      <a:pt x="111" y="1036"/>
                    </a:lnTo>
                    <a:lnTo>
                      <a:pt x="109" y="1036"/>
                    </a:lnTo>
                    <a:lnTo>
                      <a:pt x="106" y="1036"/>
                    </a:lnTo>
                    <a:lnTo>
                      <a:pt x="104" y="1036"/>
                    </a:lnTo>
                    <a:lnTo>
                      <a:pt x="99" y="1036"/>
                    </a:lnTo>
                    <a:lnTo>
                      <a:pt x="96" y="1036"/>
                    </a:lnTo>
                    <a:lnTo>
                      <a:pt x="94" y="1036"/>
                    </a:lnTo>
                    <a:lnTo>
                      <a:pt x="92" y="1036"/>
                    </a:lnTo>
                    <a:lnTo>
                      <a:pt x="89" y="1036"/>
                    </a:lnTo>
                    <a:lnTo>
                      <a:pt x="87" y="1036"/>
                    </a:lnTo>
                    <a:lnTo>
                      <a:pt x="84" y="1036"/>
                    </a:lnTo>
                    <a:lnTo>
                      <a:pt x="82" y="1036"/>
                    </a:lnTo>
                    <a:lnTo>
                      <a:pt x="79" y="1036"/>
                    </a:lnTo>
                    <a:lnTo>
                      <a:pt x="79" y="1039"/>
                    </a:lnTo>
                    <a:lnTo>
                      <a:pt x="79" y="1041"/>
                    </a:lnTo>
                    <a:lnTo>
                      <a:pt x="79" y="1044"/>
                    </a:lnTo>
                    <a:lnTo>
                      <a:pt x="77" y="1044"/>
                    </a:lnTo>
                    <a:lnTo>
                      <a:pt x="77" y="1046"/>
                    </a:lnTo>
                    <a:lnTo>
                      <a:pt x="74" y="1046"/>
                    </a:lnTo>
                    <a:lnTo>
                      <a:pt x="74" y="1049"/>
                    </a:lnTo>
                    <a:lnTo>
                      <a:pt x="72" y="1049"/>
                    </a:lnTo>
                    <a:lnTo>
                      <a:pt x="69" y="1049"/>
                    </a:lnTo>
                    <a:lnTo>
                      <a:pt x="69" y="1051"/>
                    </a:lnTo>
                    <a:lnTo>
                      <a:pt x="67" y="1051"/>
                    </a:lnTo>
                    <a:lnTo>
                      <a:pt x="64" y="1051"/>
                    </a:lnTo>
                    <a:lnTo>
                      <a:pt x="62" y="1051"/>
                    </a:lnTo>
                    <a:lnTo>
                      <a:pt x="59" y="1051"/>
                    </a:lnTo>
                    <a:lnTo>
                      <a:pt x="59" y="1053"/>
                    </a:lnTo>
                    <a:lnTo>
                      <a:pt x="57" y="1053"/>
                    </a:lnTo>
                    <a:lnTo>
                      <a:pt x="54" y="1053"/>
                    </a:lnTo>
                    <a:lnTo>
                      <a:pt x="54" y="1056"/>
                    </a:lnTo>
                    <a:lnTo>
                      <a:pt x="52" y="1056"/>
                    </a:lnTo>
                    <a:lnTo>
                      <a:pt x="49" y="1056"/>
                    </a:lnTo>
                    <a:lnTo>
                      <a:pt x="49" y="1058"/>
                    </a:lnTo>
                    <a:lnTo>
                      <a:pt x="47" y="1058"/>
                    </a:lnTo>
                    <a:lnTo>
                      <a:pt x="44" y="1058"/>
                    </a:lnTo>
                    <a:lnTo>
                      <a:pt x="42" y="1058"/>
                    </a:lnTo>
                    <a:lnTo>
                      <a:pt x="39" y="1058"/>
                    </a:lnTo>
                    <a:lnTo>
                      <a:pt x="37" y="1058"/>
                    </a:lnTo>
                    <a:lnTo>
                      <a:pt x="37" y="1056"/>
                    </a:lnTo>
                    <a:lnTo>
                      <a:pt x="37" y="1053"/>
                    </a:lnTo>
                    <a:lnTo>
                      <a:pt x="39" y="1051"/>
                    </a:lnTo>
                    <a:lnTo>
                      <a:pt x="39" y="1049"/>
                    </a:lnTo>
                    <a:lnTo>
                      <a:pt x="39" y="1046"/>
                    </a:lnTo>
                    <a:lnTo>
                      <a:pt x="39" y="1044"/>
                    </a:lnTo>
                    <a:lnTo>
                      <a:pt x="39" y="1041"/>
                    </a:lnTo>
                    <a:lnTo>
                      <a:pt x="42" y="1039"/>
                    </a:lnTo>
                    <a:lnTo>
                      <a:pt x="42" y="1036"/>
                    </a:lnTo>
                    <a:lnTo>
                      <a:pt x="42" y="1034"/>
                    </a:lnTo>
                    <a:lnTo>
                      <a:pt x="42" y="1031"/>
                    </a:lnTo>
                    <a:lnTo>
                      <a:pt x="42" y="1029"/>
                    </a:lnTo>
                    <a:lnTo>
                      <a:pt x="42" y="1026"/>
                    </a:lnTo>
                    <a:lnTo>
                      <a:pt x="42" y="1024"/>
                    </a:lnTo>
                    <a:lnTo>
                      <a:pt x="42" y="1021"/>
                    </a:lnTo>
                    <a:lnTo>
                      <a:pt x="42" y="1019"/>
                    </a:lnTo>
                    <a:lnTo>
                      <a:pt x="42" y="1016"/>
                    </a:lnTo>
                    <a:lnTo>
                      <a:pt x="44" y="1016"/>
                    </a:lnTo>
                    <a:lnTo>
                      <a:pt x="44" y="1014"/>
                    </a:lnTo>
                    <a:lnTo>
                      <a:pt x="47" y="1011"/>
                    </a:lnTo>
                    <a:lnTo>
                      <a:pt x="49" y="1009"/>
                    </a:lnTo>
                    <a:lnTo>
                      <a:pt x="49" y="1006"/>
                    </a:lnTo>
                    <a:lnTo>
                      <a:pt x="52" y="1006"/>
                    </a:lnTo>
                    <a:lnTo>
                      <a:pt x="52" y="1004"/>
                    </a:lnTo>
                    <a:lnTo>
                      <a:pt x="49" y="1004"/>
                    </a:lnTo>
                    <a:lnTo>
                      <a:pt x="47" y="1004"/>
                    </a:lnTo>
                    <a:lnTo>
                      <a:pt x="44" y="1004"/>
                    </a:lnTo>
                    <a:lnTo>
                      <a:pt x="42" y="1004"/>
                    </a:lnTo>
                    <a:lnTo>
                      <a:pt x="39" y="1004"/>
                    </a:lnTo>
                    <a:lnTo>
                      <a:pt x="37" y="1001"/>
                    </a:lnTo>
                    <a:lnTo>
                      <a:pt x="34" y="1001"/>
                    </a:lnTo>
                    <a:lnTo>
                      <a:pt x="34" y="999"/>
                    </a:lnTo>
                    <a:lnTo>
                      <a:pt x="34" y="996"/>
                    </a:lnTo>
                    <a:lnTo>
                      <a:pt x="34" y="994"/>
                    </a:lnTo>
                    <a:lnTo>
                      <a:pt x="32" y="994"/>
                    </a:lnTo>
                    <a:lnTo>
                      <a:pt x="32" y="991"/>
                    </a:lnTo>
                    <a:lnTo>
                      <a:pt x="32" y="989"/>
                    </a:lnTo>
                    <a:lnTo>
                      <a:pt x="29" y="989"/>
                    </a:lnTo>
                    <a:lnTo>
                      <a:pt x="29" y="986"/>
                    </a:lnTo>
                    <a:lnTo>
                      <a:pt x="27" y="986"/>
                    </a:lnTo>
                    <a:lnTo>
                      <a:pt x="24" y="986"/>
                    </a:lnTo>
                    <a:lnTo>
                      <a:pt x="22" y="986"/>
                    </a:lnTo>
                    <a:lnTo>
                      <a:pt x="19" y="986"/>
                    </a:lnTo>
                    <a:lnTo>
                      <a:pt x="17" y="986"/>
                    </a:lnTo>
                    <a:lnTo>
                      <a:pt x="15" y="986"/>
                    </a:lnTo>
                    <a:lnTo>
                      <a:pt x="12" y="984"/>
                    </a:lnTo>
                    <a:lnTo>
                      <a:pt x="10" y="984"/>
                    </a:lnTo>
                    <a:lnTo>
                      <a:pt x="7" y="984"/>
                    </a:lnTo>
                    <a:lnTo>
                      <a:pt x="5" y="981"/>
                    </a:lnTo>
                    <a:lnTo>
                      <a:pt x="2" y="981"/>
                    </a:lnTo>
                    <a:lnTo>
                      <a:pt x="2" y="979"/>
                    </a:lnTo>
                    <a:lnTo>
                      <a:pt x="0" y="979"/>
                    </a:lnTo>
                    <a:lnTo>
                      <a:pt x="0" y="976"/>
                    </a:lnTo>
                    <a:lnTo>
                      <a:pt x="0" y="974"/>
                    </a:lnTo>
                    <a:lnTo>
                      <a:pt x="2" y="974"/>
                    </a:lnTo>
                    <a:lnTo>
                      <a:pt x="2" y="972"/>
                    </a:lnTo>
                    <a:lnTo>
                      <a:pt x="5" y="969"/>
                    </a:lnTo>
                    <a:lnTo>
                      <a:pt x="7" y="969"/>
                    </a:lnTo>
                    <a:lnTo>
                      <a:pt x="7" y="967"/>
                    </a:lnTo>
                    <a:lnTo>
                      <a:pt x="12" y="967"/>
                    </a:lnTo>
                    <a:lnTo>
                      <a:pt x="15" y="967"/>
                    </a:lnTo>
                    <a:lnTo>
                      <a:pt x="17" y="967"/>
                    </a:lnTo>
                    <a:lnTo>
                      <a:pt x="19" y="967"/>
                    </a:lnTo>
                    <a:lnTo>
                      <a:pt x="19" y="964"/>
                    </a:lnTo>
                    <a:lnTo>
                      <a:pt x="24" y="964"/>
                    </a:lnTo>
                    <a:lnTo>
                      <a:pt x="27" y="964"/>
                    </a:lnTo>
                    <a:lnTo>
                      <a:pt x="29" y="964"/>
                    </a:lnTo>
                    <a:lnTo>
                      <a:pt x="32" y="962"/>
                    </a:lnTo>
                    <a:lnTo>
                      <a:pt x="34" y="962"/>
                    </a:lnTo>
                    <a:lnTo>
                      <a:pt x="34" y="959"/>
                    </a:lnTo>
                    <a:lnTo>
                      <a:pt x="37" y="959"/>
                    </a:lnTo>
                    <a:lnTo>
                      <a:pt x="37" y="957"/>
                    </a:lnTo>
                    <a:lnTo>
                      <a:pt x="39" y="957"/>
                    </a:lnTo>
                    <a:lnTo>
                      <a:pt x="39" y="954"/>
                    </a:lnTo>
                    <a:lnTo>
                      <a:pt x="37" y="954"/>
                    </a:lnTo>
                    <a:lnTo>
                      <a:pt x="37" y="952"/>
                    </a:lnTo>
                    <a:lnTo>
                      <a:pt x="34" y="949"/>
                    </a:lnTo>
                    <a:lnTo>
                      <a:pt x="32" y="947"/>
                    </a:lnTo>
                    <a:lnTo>
                      <a:pt x="29" y="947"/>
                    </a:lnTo>
                    <a:lnTo>
                      <a:pt x="27" y="944"/>
                    </a:lnTo>
                    <a:lnTo>
                      <a:pt x="24" y="944"/>
                    </a:lnTo>
                    <a:lnTo>
                      <a:pt x="24" y="942"/>
                    </a:lnTo>
                    <a:lnTo>
                      <a:pt x="22" y="942"/>
                    </a:lnTo>
                    <a:lnTo>
                      <a:pt x="19" y="939"/>
                    </a:lnTo>
                    <a:lnTo>
                      <a:pt x="17" y="939"/>
                    </a:lnTo>
                    <a:lnTo>
                      <a:pt x="15" y="937"/>
                    </a:lnTo>
                    <a:lnTo>
                      <a:pt x="12" y="934"/>
                    </a:lnTo>
                    <a:lnTo>
                      <a:pt x="12" y="932"/>
                    </a:lnTo>
                    <a:lnTo>
                      <a:pt x="10" y="932"/>
                    </a:lnTo>
                    <a:lnTo>
                      <a:pt x="10" y="929"/>
                    </a:lnTo>
                    <a:lnTo>
                      <a:pt x="10" y="927"/>
                    </a:lnTo>
                    <a:lnTo>
                      <a:pt x="12" y="927"/>
                    </a:lnTo>
                    <a:lnTo>
                      <a:pt x="12" y="924"/>
                    </a:lnTo>
                    <a:lnTo>
                      <a:pt x="12" y="922"/>
                    </a:lnTo>
                    <a:lnTo>
                      <a:pt x="12" y="919"/>
                    </a:lnTo>
                    <a:lnTo>
                      <a:pt x="12" y="917"/>
                    </a:lnTo>
                    <a:lnTo>
                      <a:pt x="12" y="914"/>
                    </a:lnTo>
                    <a:lnTo>
                      <a:pt x="12" y="912"/>
                    </a:lnTo>
                    <a:lnTo>
                      <a:pt x="15" y="909"/>
                    </a:lnTo>
                    <a:lnTo>
                      <a:pt x="17" y="909"/>
                    </a:lnTo>
                    <a:lnTo>
                      <a:pt x="19" y="909"/>
                    </a:lnTo>
                    <a:lnTo>
                      <a:pt x="22" y="909"/>
                    </a:lnTo>
                    <a:lnTo>
                      <a:pt x="24" y="907"/>
                    </a:lnTo>
                    <a:lnTo>
                      <a:pt x="27" y="907"/>
                    </a:lnTo>
                    <a:lnTo>
                      <a:pt x="32" y="907"/>
                    </a:lnTo>
                    <a:lnTo>
                      <a:pt x="34" y="907"/>
                    </a:lnTo>
                    <a:lnTo>
                      <a:pt x="37" y="907"/>
                    </a:lnTo>
                    <a:lnTo>
                      <a:pt x="39" y="907"/>
                    </a:lnTo>
                    <a:lnTo>
                      <a:pt x="42" y="907"/>
                    </a:lnTo>
                    <a:lnTo>
                      <a:pt x="44" y="907"/>
                    </a:lnTo>
                    <a:lnTo>
                      <a:pt x="47" y="907"/>
                    </a:lnTo>
                    <a:lnTo>
                      <a:pt x="49" y="907"/>
                    </a:lnTo>
                    <a:lnTo>
                      <a:pt x="52" y="907"/>
                    </a:lnTo>
                    <a:lnTo>
                      <a:pt x="54" y="904"/>
                    </a:lnTo>
                    <a:lnTo>
                      <a:pt x="57" y="904"/>
                    </a:lnTo>
                    <a:lnTo>
                      <a:pt x="59" y="902"/>
                    </a:lnTo>
                    <a:lnTo>
                      <a:pt x="59" y="899"/>
                    </a:lnTo>
                    <a:lnTo>
                      <a:pt x="57" y="897"/>
                    </a:lnTo>
                    <a:lnTo>
                      <a:pt x="54" y="894"/>
                    </a:lnTo>
                    <a:lnTo>
                      <a:pt x="47" y="892"/>
                    </a:lnTo>
                    <a:lnTo>
                      <a:pt x="44" y="890"/>
                    </a:lnTo>
                    <a:lnTo>
                      <a:pt x="44" y="887"/>
                    </a:lnTo>
                    <a:lnTo>
                      <a:pt x="44" y="885"/>
                    </a:lnTo>
                    <a:lnTo>
                      <a:pt x="47" y="882"/>
                    </a:lnTo>
                    <a:lnTo>
                      <a:pt x="52" y="877"/>
                    </a:lnTo>
                    <a:lnTo>
                      <a:pt x="52" y="875"/>
                    </a:lnTo>
                    <a:lnTo>
                      <a:pt x="49" y="872"/>
                    </a:lnTo>
                    <a:lnTo>
                      <a:pt x="49" y="870"/>
                    </a:lnTo>
                    <a:lnTo>
                      <a:pt x="52" y="862"/>
                    </a:lnTo>
                    <a:lnTo>
                      <a:pt x="52" y="860"/>
                    </a:lnTo>
                    <a:lnTo>
                      <a:pt x="49" y="860"/>
                    </a:lnTo>
                    <a:lnTo>
                      <a:pt x="47" y="860"/>
                    </a:lnTo>
                    <a:lnTo>
                      <a:pt x="49" y="857"/>
                    </a:lnTo>
                    <a:lnTo>
                      <a:pt x="49" y="855"/>
                    </a:lnTo>
                    <a:lnTo>
                      <a:pt x="49" y="852"/>
                    </a:lnTo>
                    <a:lnTo>
                      <a:pt x="47" y="852"/>
                    </a:lnTo>
                    <a:lnTo>
                      <a:pt x="44" y="852"/>
                    </a:lnTo>
                    <a:lnTo>
                      <a:pt x="42" y="850"/>
                    </a:lnTo>
                    <a:lnTo>
                      <a:pt x="39" y="847"/>
                    </a:lnTo>
                    <a:lnTo>
                      <a:pt x="39" y="845"/>
                    </a:lnTo>
                    <a:lnTo>
                      <a:pt x="39" y="842"/>
                    </a:lnTo>
                    <a:lnTo>
                      <a:pt x="39" y="840"/>
                    </a:lnTo>
                    <a:lnTo>
                      <a:pt x="37" y="840"/>
                    </a:lnTo>
                    <a:lnTo>
                      <a:pt x="37" y="837"/>
                    </a:lnTo>
                    <a:lnTo>
                      <a:pt x="39" y="837"/>
                    </a:lnTo>
                    <a:lnTo>
                      <a:pt x="39" y="835"/>
                    </a:lnTo>
                    <a:lnTo>
                      <a:pt x="37" y="832"/>
                    </a:lnTo>
                    <a:lnTo>
                      <a:pt x="37" y="830"/>
                    </a:lnTo>
                    <a:lnTo>
                      <a:pt x="39" y="830"/>
                    </a:lnTo>
                    <a:lnTo>
                      <a:pt x="39" y="827"/>
                    </a:lnTo>
                    <a:lnTo>
                      <a:pt x="34" y="825"/>
                    </a:lnTo>
                    <a:lnTo>
                      <a:pt x="37" y="822"/>
                    </a:lnTo>
                    <a:lnTo>
                      <a:pt x="37" y="820"/>
                    </a:lnTo>
                    <a:lnTo>
                      <a:pt x="34" y="820"/>
                    </a:lnTo>
                    <a:lnTo>
                      <a:pt x="34" y="817"/>
                    </a:lnTo>
                    <a:lnTo>
                      <a:pt x="37" y="817"/>
                    </a:lnTo>
                    <a:lnTo>
                      <a:pt x="37" y="815"/>
                    </a:lnTo>
                    <a:lnTo>
                      <a:pt x="39" y="815"/>
                    </a:lnTo>
                    <a:lnTo>
                      <a:pt x="39" y="813"/>
                    </a:lnTo>
                    <a:lnTo>
                      <a:pt x="37" y="813"/>
                    </a:lnTo>
                    <a:lnTo>
                      <a:pt x="37" y="810"/>
                    </a:lnTo>
                    <a:lnTo>
                      <a:pt x="37" y="808"/>
                    </a:lnTo>
                    <a:lnTo>
                      <a:pt x="39" y="805"/>
                    </a:lnTo>
                    <a:lnTo>
                      <a:pt x="39" y="803"/>
                    </a:lnTo>
                    <a:lnTo>
                      <a:pt x="42" y="800"/>
                    </a:lnTo>
                    <a:lnTo>
                      <a:pt x="42" y="798"/>
                    </a:lnTo>
                    <a:lnTo>
                      <a:pt x="44" y="795"/>
                    </a:lnTo>
                    <a:lnTo>
                      <a:pt x="44" y="793"/>
                    </a:lnTo>
                    <a:lnTo>
                      <a:pt x="47" y="790"/>
                    </a:lnTo>
                    <a:lnTo>
                      <a:pt x="49" y="790"/>
                    </a:lnTo>
                    <a:lnTo>
                      <a:pt x="47" y="788"/>
                    </a:lnTo>
                    <a:lnTo>
                      <a:pt x="47" y="785"/>
                    </a:lnTo>
                    <a:lnTo>
                      <a:pt x="47" y="783"/>
                    </a:lnTo>
                    <a:lnTo>
                      <a:pt x="44" y="778"/>
                    </a:lnTo>
                    <a:lnTo>
                      <a:pt x="47" y="778"/>
                    </a:lnTo>
                    <a:lnTo>
                      <a:pt x="47" y="775"/>
                    </a:lnTo>
                    <a:lnTo>
                      <a:pt x="47" y="773"/>
                    </a:lnTo>
                    <a:lnTo>
                      <a:pt x="47" y="770"/>
                    </a:lnTo>
                    <a:lnTo>
                      <a:pt x="47" y="763"/>
                    </a:lnTo>
                    <a:lnTo>
                      <a:pt x="52" y="760"/>
                    </a:lnTo>
                    <a:lnTo>
                      <a:pt x="54" y="755"/>
                    </a:lnTo>
                    <a:lnTo>
                      <a:pt x="57" y="755"/>
                    </a:lnTo>
                    <a:lnTo>
                      <a:pt x="57" y="758"/>
                    </a:lnTo>
                    <a:lnTo>
                      <a:pt x="59" y="758"/>
                    </a:lnTo>
                    <a:lnTo>
                      <a:pt x="62" y="758"/>
                    </a:lnTo>
                    <a:lnTo>
                      <a:pt x="64" y="758"/>
                    </a:lnTo>
                    <a:lnTo>
                      <a:pt x="64" y="760"/>
                    </a:lnTo>
                    <a:lnTo>
                      <a:pt x="67" y="760"/>
                    </a:lnTo>
                    <a:lnTo>
                      <a:pt x="69" y="763"/>
                    </a:lnTo>
                    <a:lnTo>
                      <a:pt x="72" y="763"/>
                    </a:lnTo>
                    <a:lnTo>
                      <a:pt x="74" y="763"/>
                    </a:lnTo>
                    <a:lnTo>
                      <a:pt x="77" y="765"/>
                    </a:lnTo>
                    <a:lnTo>
                      <a:pt x="79" y="765"/>
                    </a:lnTo>
                    <a:lnTo>
                      <a:pt x="82" y="765"/>
                    </a:lnTo>
                    <a:lnTo>
                      <a:pt x="84" y="765"/>
                    </a:lnTo>
                    <a:lnTo>
                      <a:pt x="87" y="765"/>
                    </a:lnTo>
                    <a:lnTo>
                      <a:pt x="89" y="765"/>
                    </a:lnTo>
                    <a:lnTo>
                      <a:pt x="92" y="765"/>
                    </a:lnTo>
                    <a:lnTo>
                      <a:pt x="94" y="768"/>
                    </a:lnTo>
                    <a:lnTo>
                      <a:pt x="96" y="765"/>
                    </a:lnTo>
                    <a:lnTo>
                      <a:pt x="96" y="768"/>
                    </a:lnTo>
                    <a:lnTo>
                      <a:pt x="96" y="765"/>
                    </a:lnTo>
                    <a:lnTo>
                      <a:pt x="99" y="765"/>
                    </a:lnTo>
                    <a:lnTo>
                      <a:pt x="101" y="768"/>
                    </a:lnTo>
                    <a:lnTo>
                      <a:pt x="104" y="768"/>
                    </a:lnTo>
                    <a:lnTo>
                      <a:pt x="106" y="768"/>
                    </a:lnTo>
                    <a:lnTo>
                      <a:pt x="109" y="768"/>
                    </a:lnTo>
                    <a:lnTo>
                      <a:pt x="111" y="768"/>
                    </a:lnTo>
                    <a:lnTo>
                      <a:pt x="111" y="770"/>
                    </a:lnTo>
                    <a:lnTo>
                      <a:pt x="114" y="770"/>
                    </a:lnTo>
                    <a:lnTo>
                      <a:pt x="116" y="770"/>
                    </a:lnTo>
                    <a:lnTo>
                      <a:pt x="119" y="773"/>
                    </a:lnTo>
                    <a:lnTo>
                      <a:pt x="121" y="773"/>
                    </a:lnTo>
                    <a:lnTo>
                      <a:pt x="124" y="773"/>
                    </a:lnTo>
                    <a:lnTo>
                      <a:pt x="126" y="773"/>
                    </a:lnTo>
                    <a:lnTo>
                      <a:pt x="126" y="775"/>
                    </a:lnTo>
                    <a:lnTo>
                      <a:pt x="129" y="775"/>
                    </a:lnTo>
                    <a:lnTo>
                      <a:pt x="131" y="775"/>
                    </a:lnTo>
                    <a:lnTo>
                      <a:pt x="134" y="775"/>
                    </a:lnTo>
                    <a:lnTo>
                      <a:pt x="134" y="778"/>
                    </a:lnTo>
                    <a:lnTo>
                      <a:pt x="136" y="778"/>
                    </a:lnTo>
                    <a:lnTo>
                      <a:pt x="139" y="778"/>
                    </a:lnTo>
                    <a:lnTo>
                      <a:pt x="141" y="778"/>
                    </a:lnTo>
                    <a:lnTo>
                      <a:pt x="144" y="778"/>
                    </a:lnTo>
                    <a:lnTo>
                      <a:pt x="144" y="780"/>
                    </a:lnTo>
                    <a:lnTo>
                      <a:pt x="146" y="778"/>
                    </a:lnTo>
                    <a:lnTo>
                      <a:pt x="149" y="778"/>
                    </a:lnTo>
                    <a:lnTo>
                      <a:pt x="149" y="780"/>
                    </a:lnTo>
                    <a:lnTo>
                      <a:pt x="151" y="780"/>
                    </a:lnTo>
                    <a:lnTo>
                      <a:pt x="154" y="780"/>
                    </a:lnTo>
                    <a:lnTo>
                      <a:pt x="156" y="780"/>
                    </a:lnTo>
                    <a:lnTo>
                      <a:pt x="159" y="780"/>
                    </a:lnTo>
                    <a:lnTo>
                      <a:pt x="161" y="783"/>
                    </a:lnTo>
                    <a:lnTo>
                      <a:pt x="164" y="783"/>
                    </a:lnTo>
                    <a:lnTo>
                      <a:pt x="166" y="783"/>
                    </a:lnTo>
                    <a:lnTo>
                      <a:pt x="169" y="783"/>
                    </a:lnTo>
                    <a:lnTo>
                      <a:pt x="169" y="785"/>
                    </a:lnTo>
                    <a:lnTo>
                      <a:pt x="171" y="785"/>
                    </a:lnTo>
                    <a:lnTo>
                      <a:pt x="173" y="785"/>
                    </a:lnTo>
                    <a:lnTo>
                      <a:pt x="176" y="785"/>
                    </a:lnTo>
                    <a:lnTo>
                      <a:pt x="178" y="785"/>
                    </a:lnTo>
                    <a:lnTo>
                      <a:pt x="178" y="788"/>
                    </a:lnTo>
                    <a:lnTo>
                      <a:pt x="181" y="785"/>
                    </a:lnTo>
                    <a:lnTo>
                      <a:pt x="183" y="785"/>
                    </a:lnTo>
                    <a:lnTo>
                      <a:pt x="186" y="785"/>
                    </a:lnTo>
                    <a:lnTo>
                      <a:pt x="188" y="785"/>
                    </a:lnTo>
                    <a:lnTo>
                      <a:pt x="191" y="785"/>
                    </a:lnTo>
                    <a:lnTo>
                      <a:pt x="193" y="788"/>
                    </a:lnTo>
                    <a:lnTo>
                      <a:pt x="193" y="790"/>
                    </a:lnTo>
                    <a:lnTo>
                      <a:pt x="191" y="790"/>
                    </a:lnTo>
                    <a:lnTo>
                      <a:pt x="193" y="790"/>
                    </a:lnTo>
                    <a:lnTo>
                      <a:pt x="196" y="790"/>
                    </a:lnTo>
                    <a:lnTo>
                      <a:pt x="196" y="788"/>
                    </a:lnTo>
                    <a:lnTo>
                      <a:pt x="196" y="785"/>
                    </a:lnTo>
                    <a:lnTo>
                      <a:pt x="193" y="785"/>
                    </a:lnTo>
                    <a:lnTo>
                      <a:pt x="191" y="785"/>
                    </a:lnTo>
                    <a:lnTo>
                      <a:pt x="191" y="783"/>
                    </a:lnTo>
                    <a:lnTo>
                      <a:pt x="188" y="780"/>
                    </a:lnTo>
                    <a:lnTo>
                      <a:pt x="186" y="780"/>
                    </a:lnTo>
                    <a:lnTo>
                      <a:pt x="186" y="783"/>
                    </a:lnTo>
                    <a:lnTo>
                      <a:pt x="183" y="783"/>
                    </a:lnTo>
                    <a:lnTo>
                      <a:pt x="181" y="783"/>
                    </a:lnTo>
                    <a:lnTo>
                      <a:pt x="178" y="783"/>
                    </a:lnTo>
                    <a:lnTo>
                      <a:pt x="176" y="780"/>
                    </a:lnTo>
                    <a:lnTo>
                      <a:pt x="173" y="780"/>
                    </a:lnTo>
                    <a:lnTo>
                      <a:pt x="173" y="778"/>
                    </a:lnTo>
                    <a:lnTo>
                      <a:pt x="171" y="778"/>
                    </a:lnTo>
                    <a:lnTo>
                      <a:pt x="171" y="775"/>
                    </a:lnTo>
                    <a:lnTo>
                      <a:pt x="171" y="773"/>
                    </a:lnTo>
                    <a:lnTo>
                      <a:pt x="169" y="773"/>
                    </a:lnTo>
                    <a:lnTo>
                      <a:pt x="171" y="773"/>
                    </a:lnTo>
                    <a:lnTo>
                      <a:pt x="173" y="773"/>
                    </a:lnTo>
                    <a:lnTo>
                      <a:pt x="171" y="773"/>
                    </a:lnTo>
                    <a:lnTo>
                      <a:pt x="171" y="770"/>
                    </a:lnTo>
                    <a:lnTo>
                      <a:pt x="173" y="770"/>
                    </a:lnTo>
                    <a:lnTo>
                      <a:pt x="176" y="770"/>
                    </a:lnTo>
                    <a:lnTo>
                      <a:pt x="178" y="770"/>
                    </a:lnTo>
                    <a:lnTo>
                      <a:pt x="178" y="773"/>
                    </a:lnTo>
                    <a:lnTo>
                      <a:pt x="181" y="773"/>
                    </a:lnTo>
                    <a:lnTo>
                      <a:pt x="181" y="770"/>
                    </a:lnTo>
                    <a:lnTo>
                      <a:pt x="178" y="770"/>
                    </a:lnTo>
                    <a:lnTo>
                      <a:pt x="178" y="768"/>
                    </a:lnTo>
                    <a:lnTo>
                      <a:pt x="176" y="768"/>
                    </a:lnTo>
                    <a:lnTo>
                      <a:pt x="173" y="765"/>
                    </a:lnTo>
                    <a:lnTo>
                      <a:pt x="171" y="765"/>
                    </a:lnTo>
                    <a:lnTo>
                      <a:pt x="171" y="763"/>
                    </a:lnTo>
                    <a:lnTo>
                      <a:pt x="169" y="763"/>
                    </a:lnTo>
                    <a:lnTo>
                      <a:pt x="169" y="765"/>
                    </a:lnTo>
                    <a:lnTo>
                      <a:pt x="169" y="763"/>
                    </a:lnTo>
                    <a:lnTo>
                      <a:pt x="171" y="760"/>
                    </a:lnTo>
                    <a:lnTo>
                      <a:pt x="171" y="758"/>
                    </a:lnTo>
                    <a:lnTo>
                      <a:pt x="171" y="755"/>
                    </a:lnTo>
                    <a:lnTo>
                      <a:pt x="169" y="755"/>
                    </a:lnTo>
                    <a:lnTo>
                      <a:pt x="171" y="755"/>
                    </a:lnTo>
                    <a:lnTo>
                      <a:pt x="169" y="753"/>
                    </a:lnTo>
                    <a:lnTo>
                      <a:pt x="169" y="750"/>
                    </a:lnTo>
                    <a:lnTo>
                      <a:pt x="171" y="750"/>
                    </a:lnTo>
                    <a:lnTo>
                      <a:pt x="169" y="750"/>
                    </a:lnTo>
                    <a:lnTo>
                      <a:pt x="169" y="748"/>
                    </a:lnTo>
                    <a:lnTo>
                      <a:pt x="171" y="748"/>
                    </a:lnTo>
                    <a:lnTo>
                      <a:pt x="171" y="745"/>
                    </a:lnTo>
                    <a:lnTo>
                      <a:pt x="169" y="745"/>
                    </a:lnTo>
                    <a:lnTo>
                      <a:pt x="169" y="743"/>
                    </a:lnTo>
                    <a:lnTo>
                      <a:pt x="166" y="740"/>
                    </a:lnTo>
                    <a:lnTo>
                      <a:pt x="164" y="740"/>
                    </a:lnTo>
                    <a:lnTo>
                      <a:pt x="161" y="740"/>
                    </a:lnTo>
                    <a:lnTo>
                      <a:pt x="159" y="738"/>
                    </a:lnTo>
                    <a:lnTo>
                      <a:pt x="159" y="740"/>
                    </a:lnTo>
                    <a:lnTo>
                      <a:pt x="156" y="740"/>
                    </a:lnTo>
                    <a:lnTo>
                      <a:pt x="156" y="738"/>
                    </a:lnTo>
                    <a:lnTo>
                      <a:pt x="154" y="738"/>
                    </a:lnTo>
                    <a:lnTo>
                      <a:pt x="156" y="738"/>
                    </a:lnTo>
                    <a:lnTo>
                      <a:pt x="159" y="738"/>
                    </a:lnTo>
                    <a:lnTo>
                      <a:pt x="161" y="738"/>
                    </a:lnTo>
                    <a:lnTo>
                      <a:pt x="164" y="738"/>
                    </a:lnTo>
                    <a:lnTo>
                      <a:pt x="164" y="736"/>
                    </a:lnTo>
                    <a:lnTo>
                      <a:pt x="166" y="733"/>
                    </a:lnTo>
                    <a:lnTo>
                      <a:pt x="169" y="733"/>
                    </a:lnTo>
                    <a:lnTo>
                      <a:pt x="169" y="731"/>
                    </a:lnTo>
                    <a:lnTo>
                      <a:pt x="169" y="728"/>
                    </a:lnTo>
                    <a:lnTo>
                      <a:pt x="171" y="728"/>
                    </a:lnTo>
                    <a:lnTo>
                      <a:pt x="171" y="726"/>
                    </a:lnTo>
                    <a:lnTo>
                      <a:pt x="171" y="723"/>
                    </a:lnTo>
                    <a:lnTo>
                      <a:pt x="173" y="723"/>
                    </a:lnTo>
                    <a:lnTo>
                      <a:pt x="173" y="721"/>
                    </a:lnTo>
                    <a:lnTo>
                      <a:pt x="173" y="718"/>
                    </a:lnTo>
                    <a:lnTo>
                      <a:pt x="176" y="718"/>
                    </a:lnTo>
                    <a:lnTo>
                      <a:pt x="173" y="718"/>
                    </a:lnTo>
                    <a:lnTo>
                      <a:pt x="173" y="716"/>
                    </a:lnTo>
                    <a:lnTo>
                      <a:pt x="176" y="716"/>
                    </a:lnTo>
                    <a:lnTo>
                      <a:pt x="176" y="713"/>
                    </a:lnTo>
                    <a:lnTo>
                      <a:pt x="176" y="711"/>
                    </a:lnTo>
                    <a:lnTo>
                      <a:pt x="176" y="708"/>
                    </a:lnTo>
                    <a:lnTo>
                      <a:pt x="176" y="706"/>
                    </a:lnTo>
                    <a:lnTo>
                      <a:pt x="176" y="703"/>
                    </a:lnTo>
                    <a:lnTo>
                      <a:pt x="173" y="703"/>
                    </a:lnTo>
                    <a:lnTo>
                      <a:pt x="173" y="701"/>
                    </a:lnTo>
                    <a:lnTo>
                      <a:pt x="171" y="701"/>
                    </a:lnTo>
                    <a:lnTo>
                      <a:pt x="171" y="698"/>
                    </a:lnTo>
                    <a:lnTo>
                      <a:pt x="171" y="696"/>
                    </a:lnTo>
                    <a:lnTo>
                      <a:pt x="173" y="696"/>
                    </a:lnTo>
                    <a:lnTo>
                      <a:pt x="173" y="693"/>
                    </a:lnTo>
                    <a:lnTo>
                      <a:pt x="171" y="693"/>
                    </a:lnTo>
                    <a:lnTo>
                      <a:pt x="171" y="691"/>
                    </a:lnTo>
                    <a:lnTo>
                      <a:pt x="169" y="691"/>
                    </a:lnTo>
                    <a:lnTo>
                      <a:pt x="169" y="688"/>
                    </a:lnTo>
                    <a:lnTo>
                      <a:pt x="169" y="686"/>
                    </a:lnTo>
                    <a:lnTo>
                      <a:pt x="166" y="686"/>
                    </a:lnTo>
                    <a:lnTo>
                      <a:pt x="164" y="686"/>
                    </a:lnTo>
                    <a:lnTo>
                      <a:pt x="166" y="686"/>
                    </a:lnTo>
                    <a:lnTo>
                      <a:pt x="164" y="686"/>
                    </a:lnTo>
                    <a:lnTo>
                      <a:pt x="164" y="683"/>
                    </a:lnTo>
                    <a:lnTo>
                      <a:pt x="164" y="681"/>
                    </a:lnTo>
                    <a:lnTo>
                      <a:pt x="161" y="681"/>
                    </a:lnTo>
                    <a:lnTo>
                      <a:pt x="161" y="678"/>
                    </a:lnTo>
                    <a:lnTo>
                      <a:pt x="159" y="678"/>
                    </a:lnTo>
                    <a:lnTo>
                      <a:pt x="159" y="676"/>
                    </a:lnTo>
                    <a:lnTo>
                      <a:pt x="159" y="673"/>
                    </a:lnTo>
                    <a:lnTo>
                      <a:pt x="156" y="673"/>
                    </a:lnTo>
                    <a:lnTo>
                      <a:pt x="156" y="671"/>
                    </a:lnTo>
                    <a:lnTo>
                      <a:pt x="154" y="671"/>
                    </a:lnTo>
                    <a:lnTo>
                      <a:pt x="154" y="668"/>
                    </a:lnTo>
                    <a:lnTo>
                      <a:pt x="151" y="668"/>
                    </a:lnTo>
                    <a:lnTo>
                      <a:pt x="151" y="666"/>
                    </a:lnTo>
                    <a:lnTo>
                      <a:pt x="151" y="663"/>
                    </a:lnTo>
                    <a:lnTo>
                      <a:pt x="149" y="663"/>
                    </a:lnTo>
                    <a:lnTo>
                      <a:pt x="146" y="663"/>
                    </a:lnTo>
                    <a:lnTo>
                      <a:pt x="144" y="663"/>
                    </a:lnTo>
                    <a:lnTo>
                      <a:pt x="141" y="663"/>
                    </a:lnTo>
                    <a:lnTo>
                      <a:pt x="139" y="663"/>
                    </a:lnTo>
                    <a:lnTo>
                      <a:pt x="139" y="661"/>
                    </a:lnTo>
                    <a:lnTo>
                      <a:pt x="136" y="661"/>
                    </a:lnTo>
                    <a:lnTo>
                      <a:pt x="136" y="658"/>
                    </a:lnTo>
                    <a:lnTo>
                      <a:pt x="134" y="658"/>
                    </a:lnTo>
                    <a:lnTo>
                      <a:pt x="131" y="658"/>
                    </a:lnTo>
                    <a:lnTo>
                      <a:pt x="129" y="656"/>
                    </a:lnTo>
                    <a:lnTo>
                      <a:pt x="129" y="654"/>
                    </a:lnTo>
                    <a:lnTo>
                      <a:pt x="126" y="654"/>
                    </a:lnTo>
                    <a:lnTo>
                      <a:pt x="126" y="656"/>
                    </a:lnTo>
                    <a:lnTo>
                      <a:pt x="124" y="656"/>
                    </a:lnTo>
                    <a:lnTo>
                      <a:pt x="121" y="656"/>
                    </a:lnTo>
                    <a:lnTo>
                      <a:pt x="121" y="654"/>
                    </a:lnTo>
                    <a:lnTo>
                      <a:pt x="121" y="651"/>
                    </a:lnTo>
                    <a:lnTo>
                      <a:pt x="121" y="649"/>
                    </a:lnTo>
                    <a:lnTo>
                      <a:pt x="119" y="649"/>
                    </a:lnTo>
                    <a:lnTo>
                      <a:pt x="116" y="649"/>
                    </a:lnTo>
                    <a:lnTo>
                      <a:pt x="119" y="649"/>
                    </a:lnTo>
                    <a:lnTo>
                      <a:pt x="119" y="646"/>
                    </a:lnTo>
                    <a:lnTo>
                      <a:pt x="119" y="644"/>
                    </a:lnTo>
                    <a:lnTo>
                      <a:pt x="119" y="641"/>
                    </a:lnTo>
                    <a:lnTo>
                      <a:pt x="121" y="641"/>
                    </a:lnTo>
                    <a:lnTo>
                      <a:pt x="121" y="639"/>
                    </a:lnTo>
                    <a:lnTo>
                      <a:pt x="119" y="636"/>
                    </a:lnTo>
                    <a:lnTo>
                      <a:pt x="119" y="634"/>
                    </a:lnTo>
                    <a:lnTo>
                      <a:pt x="116" y="631"/>
                    </a:lnTo>
                    <a:lnTo>
                      <a:pt x="119" y="629"/>
                    </a:lnTo>
                    <a:lnTo>
                      <a:pt x="116" y="626"/>
                    </a:lnTo>
                    <a:lnTo>
                      <a:pt x="116" y="624"/>
                    </a:lnTo>
                    <a:lnTo>
                      <a:pt x="114" y="624"/>
                    </a:lnTo>
                    <a:lnTo>
                      <a:pt x="114" y="621"/>
                    </a:lnTo>
                    <a:lnTo>
                      <a:pt x="111" y="621"/>
                    </a:lnTo>
                    <a:lnTo>
                      <a:pt x="111" y="619"/>
                    </a:lnTo>
                    <a:lnTo>
                      <a:pt x="109" y="619"/>
                    </a:lnTo>
                    <a:lnTo>
                      <a:pt x="106" y="619"/>
                    </a:lnTo>
                    <a:lnTo>
                      <a:pt x="106" y="616"/>
                    </a:lnTo>
                    <a:lnTo>
                      <a:pt x="104" y="616"/>
                    </a:lnTo>
                    <a:lnTo>
                      <a:pt x="101" y="616"/>
                    </a:lnTo>
                    <a:lnTo>
                      <a:pt x="99" y="616"/>
                    </a:lnTo>
                    <a:lnTo>
                      <a:pt x="96" y="614"/>
                    </a:lnTo>
                    <a:lnTo>
                      <a:pt x="94" y="614"/>
                    </a:lnTo>
                    <a:lnTo>
                      <a:pt x="92" y="614"/>
                    </a:lnTo>
                    <a:lnTo>
                      <a:pt x="89" y="614"/>
                    </a:lnTo>
                    <a:lnTo>
                      <a:pt x="87" y="614"/>
                    </a:lnTo>
                    <a:lnTo>
                      <a:pt x="87" y="611"/>
                    </a:lnTo>
                    <a:lnTo>
                      <a:pt x="84" y="611"/>
                    </a:lnTo>
                    <a:lnTo>
                      <a:pt x="82" y="611"/>
                    </a:lnTo>
                    <a:lnTo>
                      <a:pt x="79" y="611"/>
                    </a:lnTo>
                    <a:lnTo>
                      <a:pt x="77" y="611"/>
                    </a:lnTo>
                    <a:lnTo>
                      <a:pt x="77" y="609"/>
                    </a:lnTo>
                    <a:lnTo>
                      <a:pt x="74" y="609"/>
                    </a:lnTo>
                    <a:lnTo>
                      <a:pt x="72" y="609"/>
                    </a:lnTo>
                    <a:lnTo>
                      <a:pt x="72" y="606"/>
                    </a:lnTo>
                    <a:lnTo>
                      <a:pt x="69" y="606"/>
                    </a:lnTo>
                    <a:lnTo>
                      <a:pt x="69" y="604"/>
                    </a:lnTo>
                    <a:lnTo>
                      <a:pt x="67" y="604"/>
                    </a:lnTo>
                    <a:lnTo>
                      <a:pt x="64" y="604"/>
                    </a:lnTo>
                    <a:lnTo>
                      <a:pt x="62" y="604"/>
                    </a:lnTo>
                    <a:lnTo>
                      <a:pt x="62" y="601"/>
                    </a:lnTo>
                    <a:lnTo>
                      <a:pt x="62" y="599"/>
                    </a:lnTo>
                    <a:lnTo>
                      <a:pt x="59" y="596"/>
                    </a:lnTo>
                    <a:lnTo>
                      <a:pt x="57" y="596"/>
                    </a:lnTo>
                    <a:lnTo>
                      <a:pt x="57" y="594"/>
                    </a:lnTo>
                    <a:lnTo>
                      <a:pt x="54" y="594"/>
                    </a:lnTo>
                    <a:lnTo>
                      <a:pt x="52" y="594"/>
                    </a:lnTo>
                    <a:lnTo>
                      <a:pt x="49" y="594"/>
                    </a:lnTo>
                    <a:lnTo>
                      <a:pt x="47" y="594"/>
                    </a:lnTo>
                    <a:lnTo>
                      <a:pt x="47" y="591"/>
                    </a:lnTo>
                    <a:lnTo>
                      <a:pt x="44" y="591"/>
                    </a:lnTo>
                    <a:lnTo>
                      <a:pt x="44" y="589"/>
                    </a:lnTo>
                    <a:lnTo>
                      <a:pt x="42" y="589"/>
                    </a:lnTo>
                    <a:lnTo>
                      <a:pt x="39" y="589"/>
                    </a:lnTo>
                    <a:lnTo>
                      <a:pt x="39" y="586"/>
                    </a:lnTo>
                    <a:lnTo>
                      <a:pt x="37" y="586"/>
                    </a:lnTo>
                    <a:lnTo>
                      <a:pt x="37" y="584"/>
                    </a:lnTo>
                    <a:lnTo>
                      <a:pt x="37" y="581"/>
                    </a:lnTo>
                    <a:lnTo>
                      <a:pt x="34" y="581"/>
                    </a:lnTo>
                    <a:lnTo>
                      <a:pt x="32" y="581"/>
                    </a:lnTo>
                    <a:lnTo>
                      <a:pt x="29" y="579"/>
                    </a:lnTo>
                    <a:lnTo>
                      <a:pt x="27" y="579"/>
                    </a:lnTo>
                    <a:lnTo>
                      <a:pt x="27" y="577"/>
                    </a:lnTo>
                    <a:lnTo>
                      <a:pt x="24" y="574"/>
                    </a:lnTo>
                    <a:lnTo>
                      <a:pt x="22" y="574"/>
                    </a:lnTo>
                    <a:lnTo>
                      <a:pt x="22" y="572"/>
                    </a:lnTo>
                    <a:lnTo>
                      <a:pt x="22" y="569"/>
                    </a:lnTo>
                    <a:lnTo>
                      <a:pt x="22" y="567"/>
                    </a:lnTo>
                    <a:lnTo>
                      <a:pt x="24" y="567"/>
                    </a:lnTo>
                    <a:lnTo>
                      <a:pt x="24" y="564"/>
                    </a:lnTo>
                    <a:lnTo>
                      <a:pt x="24" y="562"/>
                    </a:lnTo>
                    <a:lnTo>
                      <a:pt x="24" y="559"/>
                    </a:lnTo>
                    <a:lnTo>
                      <a:pt x="24" y="557"/>
                    </a:lnTo>
                    <a:lnTo>
                      <a:pt x="22" y="554"/>
                    </a:lnTo>
                    <a:lnTo>
                      <a:pt x="19" y="552"/>
                    </a:lnTo>
                    <a:lnTo>
                      <a:pt x="22" y="549"/>
                    </a:lnTo>
                    <a:lnTo>
                      <a:pt x="24" y="549"/>
                    </a:lnTo>
                    <a:lnTo>
                      <a:pt x="27" y="547"/>
                    </a:lnTo>
                    <a:lnTo>
                      <a:pt x="27" y="544"/>
                    </a:lnTo>
                    <a:lnTo>
                      <a:pt x="29" y="542"/>
                    </a:lnTo>
                    <a:lnTo>
                      <a:pt x="29" y="539"/>
                    </a:lnTo>
                    <a:lnTo>
                      <a:pt x="29" y="537"/>
                    </a:lnTo>
                    <a:lnTo>
                      <a:pt x="29" y="534"/>
                    </a:lnTo>
                    <a:lnTo>
                      <a:pt x="29" y="532"/>
                    </a:lnTo>
                    <a:lnTo>
                      <a:pt x="32" y="532"/>
                    </a:lnTo>
                    <a:lnTo>
                      <a:pt x="32" y="529"/>
                    </a:lnTo>
                    <a:lnTo>
                      <a:pt x="34" y="529"/>
                    </a:lnTo>
                    <a:lnTo>
                      <a:pt x="34" y="527"/>
                    </a:lnTo>
                    <a:lnTo>
                      <a:pt x="37" y="527"/>
                    </a:lnTo>
                    <a:lnTo>
                      <a:pt x="37" y="524"/>
                    </a:lnTo>
                    <a:lnTo>
                      <a:pt x="39" y="522"/>
                    </a:lnTo>
                    <a:lnTo>
                      <a:pt x="37" y="522"/>
                    </a:lnTo>
                    <a:lnTo>
                      <a:pt x="39" y="522"/>
                    </a:lnTo>
                    <a:lnTo>
                      <a:pt x="39" y="519"/>
                    </a:lnTo>
                    <a:lnTo>
                      <a:pt x="39" y="517"/>
                    </a:lnTo>
                    <a:lnTo>
                      <a:pt x="42" y="517"/>
                    </a:lnTo>
                    <a:lnTo>
                      <a:pt x="44" y="517"/>
                    </a:lnTo>
                    <a:lnTo>
                      <a:pt x="44" y="514"/>
                    </a:lnTo>
                    <a:lnTo>
                      <a:pt x="47" y="514"/>
                    </a:lnTo>
                    <a:lnTo>
                      <a:pt x="49" y="512"/>
                    </a:lnTo>
                    <a:lnTo>
                      <a:pt x="49" y="509"/>
                    </a:lnTo>
                    <a:lnTo>
                      <a:pt x="52" y="509"/>
                    </a:lnTo>
                    <a:lnTo>
                      <a:pt x="52" y="507"/>
                    </a:lnTo>
                    <a:lnTo>
                      <a:pt x="52" y="509"/>
                    </a:lnTo>
                    <a:lnTo>
                      <a:pt x="54" y="509"/>
                    </a:lnTo>
                    <a:lnTo>
                      <a:pt x="54" y="507"/>
                    </a:lnTo>
                    <a:lnTo>
                      <a:pt x="54" y="504"/>
                    </a:lnTo>
                    <a:lnTo>
                      <a:pt x="57" y="504"/>
                    </a:lnTo>
                    <a:lnTo>
                      <a:pt x="59" y="504"/>
                    </a:lnTo>
                    <a:lnTo>
                      <a:pt x="59" y="502"/>
                    </a:lnTo>
                    <a:lnTo>
                      <a:pt x="62" y="502"/>
                    </a:lnTo>
                    <a:lnTo>
                      <a:pt x="59" y="502"/>
                    </a:lnTo>
                    <a:lnTo>
                      <a:pt x="62" y="502"/>
                    </a:lnTo>
                    <a:lnTo>
                      <a:pt x="59" y="502"/>
                    </a:lnTo>
                    <a:lnTo>
                      <a:pt x="62" y="502"/>
                    </a:lnTo>
                    <a:lnTo>
                      <a:pt x="62" y="504"/>
                    </a:lnTo>
                    <a:lnTo>
                      <a:pt x="64" y="504"/>
                    </a:lnTo>
                    <a:lnTo>
                      <a:pt x="67" y="504"/>
                    </a:lnTo>
                    <a:lnTo>
                      <a:pt x="69" y="504"/>
                    </a:lnTo>
                    <a:lnTo>
                      <a:pt x="67" y="504"/>
                    </a:lnTo>
                    <a:lnTo>
                      <a:pt x="67" y="502"/>
                    </a:lnTo>
                    <a:lnTo>
                      <a:pt x="69" y="504"/>
                    </a:lnTo>
                    <a:lnTo>
                      <a:pt x="67" y="502"/>
                    </a:lnTo>
                    <a:lnTo>
                      <a:pt x="69" y="502"/>
                    </a:lnTo>
                    <a:lnTo>
                      <a:pt x="69" y="500"/>
                    </a:lnTo>
                    <a:lnTo>
                      <a:pt x="67" y="500"/>
                    </a:lnTo>
                    <a:lnTo>
                      <a:pt x="67" y="497"/>
                    </a:lnTo>
                    <a:lnTo>
                      <a:pt x="64" y="497"/>
                    </a:lnTo>
                    <a:lnTo>
                      <a:pt x="64" y="500"/>
                    </a:lnTo>
                    <a:lnTo>
                      <a:pt x="62" y="500"/>
                    </a:lnTo>
                    <a:lnTo>
                      <a:pt x="62" y="497"/>
                    </a:lnTo>
                    <a:lnTo>
                      <a:pt x="59" y="497"/>
                    </a:lnTo>
                    <a:lnTo>
                      <a:pt x="59" y="495"/>
                    </a:lnTo>
                    <a:lnTo>
                      <a:pt x="62" y="495"/>
                    </a:lnTo>
                    <a:lnTo>
                      <a:pt x="62" y="492"/>
                    </a:lnTo>
                    <a:lnTo>
                      <a:pt x="59" y="492"/>
                    </a:lnTo>
                    <a:lnTo>
                      <a:pt x="59" y="490"/>
                    </a:lnTo>
                    <a:lnTo>
                      <a:pt x="57" y="490"/>
                    </a:lnTo>
                    <a:lnTo>
                      <a:pt x="59" y="490"/>
                    </a:lnTo>
                    <a:lnTo>
                      <a:pt x="59" y="487"/>
                    </a:lnTo>
                    <a:lnTo>
                      <a:pt x="62" y="487"/>
                    </a:lnTo>
                    <a:lnTo>
                      <a:pt x="62" y="485"/>
                    </a:lnTo>
                    <a:lnTo>
                      <a:pt x="64" y="485"/>
                    </a:lnTo>
                    <a:lnTo>
                      <a:pt x="64" y="482"/>
                    </a:lnTo>
                    <a:lnTo>
                      <a:pt x="67" y="482"/>
                    </a:lnTo>
                    <a:lnTo>
                      <a:pt x="67" y="480"/>
                    </a:lnTo>
                    <a:lnTo>
                      <a:pt x="69" y="480"/>
                    </a:lnTo>
                    <a:lnTo>
                      <a:pt x="69" y="477"/>
                    </a:lnTo>
                    <a:lnTo>
                      <a:pt x="69" y="475"/>
                    </a:lnTo>
                    <a:lnTo>
                      <a:pt x="72" y="472"/>
                    </a:lnTo>
                    <a:lnTo>
                      <a:pt x="74" y="472"/>
                    </a:lnTo>
                    <a:lnTo>
                      <a:pt x="74" y="470"/>
                    </a:lnTo>
                    <a:lnTo>
                      <a:pt x="77" y="470"/>
                    </a:lnTo>
                    <a:lnTo>
                      <a:pt x="79" y="470"/>
                    </a:lnTo>
                    <a:lnTo>
                      <a:pt x="79" y="467"/>
                    </a:lnTo>
                    <a:lnTo>
                      <a:pt x="82" y="467"/>
                    </a:lnTo>
                    <a:lnTo>
                      <a:pt x="84" y="465"/>
                    </a:lnTo>
                    <a:lnTo>
                      <a:pt x="87" y="465"/>
                    </a:lnTo>
                    <a:lnTo>
                      <a:pt x="87" y="462"/>
                    </a:lnTo>
                    <a:lnTo>
                      <a:pt x="87" y="460"/>
                    </a:lnTo>
                    <a:lnTo>
                      <a:pt x="89" y="460"/>
                    </a:lnTo>
                    <a:lnTo>
                      <a:pt x="92" y="457"/>
                    </a:lnTo>
                    <a:lnTo>
                      <a:pt x="94" y="457"/>
                    </a:lnTo>
                    <a:lnTo>
                      <a:pt x="94" y="455"/>
                    </a:lnTo>
                    <a:lnTo>
                      <a:pt x="96" y="455"/>
                    </a:lnTo>
                    <a:lnTo>
                      <a:pt x="94" y="455"/>
                    </a:lnTo>
                    <a:lnTo>
                      <a:pt x="94" y="452"/>
                    </a:lnTo>
                    <a:lnTo>
                      <a:pt x="94" y="450"/>
                    </a:lnTo>
                    <a:lnTo>
                      <a:pt x="96" y="450"/>
                    </a:lnTo>
                    <a:lnTo>
                      <a:pt x="96" y="447"/>
                    </a:lnTo>
                    <a:lnTo>
                      <a:pt x="99" y="447"/>
                    </a:lnTo>
                    <a:lnTo>
                      <a:pt x="101" y="445"/>
                    </a:lnTo>
                    <a:lnTo>
                      <a:pt x="104" y="445"/>
                    </a:lnTo>
                    <a:lnTo>
                      <a:pt x="104" y="442"/>
                    </a:lnTo>
                    <a:lnTo>
                      <a:pt x="104" y="440"/>
                    </a:lnTo>
                    <a:lnTo>
                      <a:pt x="106" y="437"/>
                    </a:lnTo>
                    <a:lnTo>
                      <a:pt x="109" y="435"/>
                    </a:lnTo>
                    <a:lnTo>
                      <a:pt x="109" y="432"/>
                    </a:lnTo>
                    <a:lnTo>
                      <a:pt x="109" y="430"/>
                    </a:lnTo>
                    <a:lnTo>
                      <a:pt x="111" y="430"/>
                    </a:lnTo>
                    <a:lnTo>
                      <a:pt x="111" y="427"/>
                    </a:lnTo>
                    <a:lnTo>
                      <a:pt x="114" y="427"/>
                    </a:lnTo>
                    <a:lnTo>
                      <a:pt x="114" y="425"/>
                    </a:lnTo>
                    <a:lnTo>
                      <a:pt x="116" y="423"/>
                    </a:lnTo>
                    <a:lnTo>
                      <a:pt x="116" y="420"/>
                    </a:lnTo>
                    <a:lnTo>
                      <a:pt x="114" y="420"/>
                    </a:lnTo>
                    <a:lnTo>
                      <a:pt x="114" y="423"/>
                    </a:lnTo>
                    <a:lnTo>
                      <a:pt x="111" y="423"/>
                    </a:lnTo>
                    <a:lnTo>
                      <a:pt x="111" y="425"/>
                    </a:lnTo>
                    <a:lnTo>
                      <a:pt x="109" y="425"/>
                    </a:lnTo>
                    <a:lnTo>
                      <a:pt x="106" y="425"/>
                    </a:lnTo>
                    <a:lnTo>
                      <a:pt x="106" y="427"/>
                    </a:lnTo>
                    <a:lnTo>
                      <a:pt x="104" y="427"/>
                    </a:lnTo>
                    <a:lnTo>
                      <a:pt x="101" y="430"/>
                    </a:lnTo>
                    <a:lnTo>
                      <a:pt x="99" y="427"/>
                    </a:lnTo>
                    <a:lnTo>
                      <a:pt x="96" y="425"/>
                    </a:lnTo>
                    <a:lnTo>
                      <a:pt x="96" y="423"/>
                    </a:lnTo>
                    <a:lnTo>
                      <a:pt x="96" y="420"/>
                    </a:lnTo>
                    <a:lnTo>
                      <a:pt x="96" y="418"/>
                    </a:lnTo>
                    <a:lnTo>
                      <a:pt x="94" y="413"/>
                    </a:lnTo>
                    <a:lnTo>
                      <a:pt x="94" y="410"/>
                    </a:lnTo>
                    <a:lnTo>
                      <a:pt x="94" y="405"/>
                    </a:lnTo>
                    <a:lnTo>
                      <a:pt x="92" y="403"/>
                    </a:lnTo>
                    <a:lnTo>
                      <a:pt x="94" y="403"/>
                    </a:lnTo>
                    <a:lnTo>
                      <a:pt x="96" y="400"/>
                    </a:lnTo>
                    <a:lnTo>
                      <a:pt x="99" y="400"/>
                    </a:lnTo>
                    <a:lnTo>
                      <a:pt x="101" y="398"/>
                    </a:lnTo>
                    <a:lnTo>
                      <a:pt x="104" y="398"/>
                    </a:lnTo>
                    <a:lnTo>
                      <a:pt x="104" y="395"/>
                    </a:lnTo>
                    <a:lnTo>
                      <a:pt x="106" y="395"/>
                    </a:lnTo>
                    <a:lnTo>
                      <a:pt x="106" y="393"/>
                    </a:lnTo>
                    <a:lnTo>
                      <a:pt x="106" y="390"/>
                    </a:lnTo>
                    <a:lnTo>
                      <a:pt x="104" y="388"/>
                    </a:lnTo>
                    <a:lnTo>
                      <a:pt x="104" y="385"/>
                    </a:lnTo>
                    <a:lnTo>
                      <a:pt x="104" y="383"/>
                    </a:lnTo>
                    <a:lnTo>
                      <a:pt x="104" y="380"/>
                    </a:lnTo>
                    <a:lnTo>
                      <a:pt x="106" y="380"/>
                    </a:lnTo>
                    <a:lnTo>
                      <a:pt x="106" y="378"/>
                    </a:lnTo>
                    <a:lnTo>
                      <a:pt x="109" y="375"/>
                    </a:lnTo>
                    <a:lnTo>
                      <a:pt x="106" y="375"/>
                    </a:lnTo>
                    <a:lnTo>
                      <a:pt x="109" y="375"/>
                    </a:lnTo>
                    <a:lnTo>
                      <a:pt x="109" y="373"/>
                    </a:lnTo>
                    <a:lnTo>
                      <a:pt x="111" y="373"/>
                    </a:lnTo>
                    <a:lnTo>
                      <a:pt x="114" y="373"/>
                    </a:lnTo>
                    <a:lnTo>
                      <a:pt x="114" y="370"/>
                    </a:lnTo>
                    <a:lnTo>
                      <a:pt x="116" y="368"/>
                    </a:lnTo>
                    <a:lnTo>
                      <a:pt x="119" y="365"/>
                    </a:lnTo>
                    <a:lnTo>
                      <a:pt x="121" y="365"/>
                    </a:lnTo>
                    <a:lnTo>
                      <a:pt x="121" y="363"/>
                    </a:lnTo>
                    <a:lnTo>
                      <a:pt x="124" y="363"/>
                    </a:lnTo>
                    <a:lnTo>
                      <a:pt x="126" y="363"/>
                    </a:lnTo>
                    <a:lnTo>
                      <a:pt x="129" y="360"/>
                    </a:lnTo>
                    <a:lnTo>
                      <a:pt x="131" y="360"/>
                    </a:lnTo>
                    <a:lnTo>
                      <a:pt x="134" y="358"/>
                    </a:lnTo>
                    <a:lnTo>
                      <a:pt x="136" y="358"/>
                    </a:lnTo>
                    <a:lnTo>
                      <a:pt x="139" y="358"/>
                    </a:lnTo>
                    <a:lnTo>
                      <a:pt x="141" y="358"/>
                    </a:lnTo>
                    <a:lnTo>
                      <a:pt x="144" y="358"/>
                    </a:lnTo>
                    <a:lnTo>
                      <a:pt x="146" y="358"/>
                    </a:lnTo>
                    <a:lnTo>
                      <a:pt x="149" y="358"/>
                    </a:lnTo>
                    <a:lnTo>
                      <a:pt x="151" y="355"/>
                    </a:lnTo>
                    <a:lnTo>
                      <a:pt x="154" y="355"/>
                    </a:lnTo>
                    <a:lnTo>
                      <a:pt x="156" y="355"/>
                    </a:lnTo>
                    <a:lnTo>
                      <a:pt x="156" y="353"/>
                    </a:lnTo>
                    <a:lnTo>
                      <a:pt x="159" y="353"/>
                    </a:lnTo>
                    <a:lnTo>
                      <a:pt x="161" y="353"/>
                    </a:lnTo>
                    <a:lnTo>
                      <a:pt x="164" y="353"/>
                    </a:lnTo>
                    <a:lnTo>
                      <a:pt x="164" y="350"/>
                    </a:lnTo>
                    <a:lnTo>
                      <a:pt x="166" y="350"/>
                    </a:lnTo>
                    <a:lnTo>
                      <a:pt x="169" y="350"/>
                    </a:lnTo>
                    <a:lnTo>
                      <a:pt x="169" y="348"/>
                    </a:lnTo>
                    <a:lnTo>
                      <a:pt x="169" y="345"/>
                    </a:lnTo>
                    <a:lnTo>
                      <a:pt x="171" y="345"/>
                    </a:lnTo>
                    <a:lnTo>
                      <a:pt x="173" y="345"/>
                    </a:lnTo>
                    <a:lnTo>
                      <a:pt x="173" y="343"/>
                    </a:lnTo>
                    <a:lnTo>
                      <a:pt x="173" y="341"/>
                    </a:lnTo>
                    <a:lnTo>
                      <a:pt x="176" y="341"/>
                    </a:lnTo>
                    <a:lnTo>
                      <a:pt x="176" y="338"/>
                    </a:lnTo>
                    <a:lnTo>
                      <a:pt x="176" y="336"/>
                    </a:lnTo>
                    <a:lnTo>
                      <a:pt x="176" y="333"/>
                    </a:lnTo>
                    <a:lnTo>
                      <a:pt x="178" y="333"/>
                    </a:lnTo>
                    <a:lnTo>
                      <a:pt x="181" y="331"/>
                    </a:lnTo>
                    <a:lnTo>
                      <a:pt x="183" y="331"/>
                    </a:lnTo>
                    <a:lnTo>
                      <a:pt x="183" y="328"/>
                    </a:lnTo>
                    <a:lnTo>
                      <a:pt x="186" y="326"/>
                    </a:lnTo>
                    <a:lnTo>
                      <a:pt x="188" y="326"/>
                    </a:lnTo>
                    <a:lnTo>
                      <a:pt x="188" y="323"/>
                    </a:lnTo>
                    <a:lnTo>
                      <a:pt x="188" y="321"/>
                    </a:lnTo>
                    <a:lnTo>
                      <a:pt x="191" y="318"/>
                    </a:lnTo>
                    <a:lnTo>
                      <a:pt x="193" y="313"/>
                    </a:lnTo>
                    <a:lnTo>
                      <a:pt x="193" y="311"/>
                    </a:lnTo>
                    <a:lnTo>
                      <a:pt x="196" y="308"/>
                    </a:lnTo>
                    <a:lnTo>
                      <a:pt x="198" y="308"/>
                    </a:lnTo>
                    <a:lnTo>
                      <a:pt x="201" y="308"/>
                    </a:lnTo>
                    <a:lnTo>
                      <a:pt x="201" y="306"/>
                    </a:lnTo>
                    <a:lnTo>
                      <a:pt x="201" y="303"/>
                    </a:lnTo>
                    <a:lnTo>
                      <a:pt x="203" y="298"/>
                    </a:lnTo>
                    <a:lnTo>
                      <a:pt x="203" y="296"/>
                    </a:lnTo>
                    <a:lnTo>
                      <a:pt x="206" y="296"/>
                    </a:lnTo>
                    <a:lnTo>
                      <a:pt x="208" y="296"/>
                    </a:lnTo>
                    <a:lnTo>
                      <a:pt x="208" y="293"/>
                    </a:lnTo>
                    <a:lnTo>
                      <a:pt x="208" y="291"/>
                    </a:lnTo>
                    <a:lnTo>
                      <a:pt x="211" y="288"/>
                    </a:lnTo>
                    <a:lnTo>
                      <a:pt x="213" y="288"/>
                    </a:lnTo>
                    <a:lnTo>
                      <a:pt x="216" y="288"/>
                    </a:lnTo>
                    <a:lnTo>
                      <a:pt x="218" y="288"/>
                    </a:lnTo>
                    <a:lnTo>
                      <a:pt x="221" y="286"/>
                    </a:lnTo>
                    <a:lnTo>
                      <a:pt x="223" y="286"/>
                    </a:lnTo>
                    <a:lnTo>
                      <a:pt x="226" y="286"/>
                    </a:lnTo>
                    <a:lnTo>
                      <a:pt x="228" y="283"/>
                    </a:lnTo>
                    <a:lnTo>
                      <a:pt x="231" y="283"/>
                    </a:lnTo>
                    <a:lnTo>
                      <a:pt x="231" y="281"/>
                    </a:lnTo>
                    <a:lnTo>
                      <a:pt x="228" y="281"/>
                    </a:lnTo>
                    <a:lnTo>
                      <a:pt x="228" y="278"/>
                    </a:lnTo>
                    <a:lnTo>
                      <a:pt x="228" y="276"/>
                    </a:lnTo>
                    <a:lnTo>
                      <a:pt x="231" y="273"/>
                    </a:lnTo>
                    <a:lnTo>
                      <a:pt x="233" y="271"/>
                    </a:lnTo>
                    <a:lnTo>
                      <a:pt x="236" y="268"/>
                    </a:lnTo>
                    <a:lnTo>
                      <a:pt x="238" y="266"/>
                    </a:lnTo>
                    <a:lnTo>
                      <a:pt x="241" y="266"/>
                    </a:lnTo>
                    <a:lnTo>
                      <a:pt x="243" y="264"/>
                    </a:lnTo>
                    <a:lnTo>
                      <a:pt x="246" y="264"/>
                    </a:lnTo>
                    <a:lnTo>
                      <a:pt x="246" y="261"/>
                    </a:lnTo>
                    <a:lnTo>
                      <a:pt x="248" y="261"/>
                    </a:lnTo>
                    <a:lnTo>
                      <a:pt x="248" y="259"/>
                    </a:lnTo>
                    <a:lnTo>
                      <a:pt x="248" y="256"/>
                    </a:lnTo>
                    <a:lnTo>
                      <a:pt x="248" y="254"/>
                    </a:lnTo>
                    <a:lnTo>
                      <a:pt x="251" y="254"/>
                    </a:lnTo>
                    <a:lnTo>
                      <a:pt x="251" y="251"/>
                    </a:lnTo>
                    <a:lnTo>
                      <a:pt x="253" y="249"/>
                    </a:lnTo>
                    <a:lnTo>
                      <a:pt x="255" y="246"/>
                    </a:lnTo>
                    <a:lnTo>
                      <a:pt x="255" y="244"/>
                    </a:lnTo>
                    <a:lnTo>
                      <a:pt x="255" y="241"/>
                    </a:lnTo>
                    <a:lnTo>
                      <a:pt x="258" y="241"/>
                    </a:lnTo>
                    <a:lnTo>
                      <a:pt x="258" y="239"/>
                    </a:lnTo>
                    <a:lnTo>
                      <a:pt x="260" y="239"/>
                    </a:lnTo>
                    <a:lnTo>
                      <a:pt x="260" y="236"/>
                    </a:lnTo>
                    <a:lnTo>
                      <a:pt x="263" y="236"/>
                    </a:lnTo>
                    <a:lnTo>
                      <a:pt x="263" y="234"/>
                    </a:lnTo>
                    <a:lnTo>
                      <a:pt x="263" y="231"/>
                    </a:lnTo>
                    <a:lnTo>
                      <a:pt x="265" y="231"/>
                    </a:lnTo>
                    <a:lnTo>
                      <a:pt x="265" y="229"/>
                    </a:lnTo>
                    <a:lnTo>
                      <a:pt x="265" y="226"/>
                    </a:lnTo>
                    <a:lnTo>
                      <a:pt x="268" y="226"/>
                    </a:lnTo>
                    <a:lnTo>
                      <a:pt x="270" y="226"/>
                    </a:lnTo>
                    <a:lnTo>
                      <a:pt x="273" y="226"/>
                    </a:lnTo>
                    <a:lnTo>
                      <a:pt x="273" y="224"/>
                    </a:lnTo>
                    <a:lnTo>
                      <a:pt x="275" y="224"/>
                    </a:lnTo>
                    <a:lnTo>
                      <a:pt x="278" y="219"/>
                    </a:lnTo>
                    <a:lnTo>
                      <a:pt x="280" y="216"/>
                    </a:lnTo>
                    <a:lnTo>
                      <a:pt x="280" y="214"/>
                    </a:lnTo>
                    <a:lnTo>
                      <a:pt x="283" y="211"/>
                    </a:lnTo>
                    <a:lnTo>
                      <a:pt x="283" y="209"/>
                    </a:lnTo>
                    <a:lnTo>
                      <a:pt x="285" y="209"/>
                    </a:lnTo>
                    <a:lnTo>
                      <a:pt x="285" y="206"/>
                    </a:lnTo>
                    <a:lnTo>
                      <a:pt x="285" y="204"/>
                    </a:lnTo>
                    <a:lnTo>
                      <a:pt x="285" y="196"/>
                    </a:lnTo>
                    <a:lnTo>
                      <a:pt x="285" y="191"/>
                    </a:lnTo>
                    <a:lnTo>
                      <a:pt x="293" y="187"/>
                    </a:lnTo>
                    <a:lnTo>
                      <a:pt x="295" y="187"/>
                    </a:lnTo>
                    <a:lnTo>
                      <a:pt x="303" y="184"/>
                    </a:lnTo>
                    <a:lnTo>
                      <a:pt x="310" y="179"/>
                    </a:lnTo>
                    <a:lnTo>
                      <a:pt x="315" y="179"/>
                    </a:lnTo>
                    <a:lnTo>
                      <a:pt x="320" y="177"/>
                    </a:lnTo>
                    <a:lnTo>
                      <a:pt x="325" y="174"/>
                    </a:lnTo>
                    <a:lnTo>
                      <a:pt x="328" y="172"/>
                    </a:lnTo>
                    <a:lnTo>
                      <a:pt x="335" y="169"/>
                    </a:lnTo>
                    <a:lnTo>
                      <a:pt x="337" y="169"/>
                    </a:lnTo>
                    <a:lnTo>
                      <a:pt x="340" y="167"/>
                    </a:lnTo>
                    <a:lnTo>
                      <a:pt x="340" y="164"/>
                    </a:lnTo>
                    <a:lnTo>
                      <a:pt x="342" y="164"/>
                    </a:lnTo>
                    <a:lnTo>
                      <a:pt x="342" y="162"/>
                    </a:lnTo>
                    <a:lnTo>
                      <a:pt x="340" y="159"/>
                    </a:lnTo>
                    <a:lnTo>
                      <a:pt x="342" y="159"/>
                    </a:lnTo>
                    <a:lnTo>
                      <a:pt x="347" y="159"/>
                    </a:lnTo>
                    <a:lnTo>
                      <a:pt x="350" y="159"/>
                    </a:lnTo>
                    <a:lnTo>
                      <a:pt x="352" y="157"/>
                    </a:lnTo>
                    <a:lnTo>
                      <a:pt x="357" y="154"/>
                    </a:lnTo>
                    <a:lnTo>
                      <a:pt x="355" y="154"/>
                    </a:lnTo>
                    <a:lnTo>
                      <a:pt x="355" y="152"/>
                    </a:lnTo>
                    <a:lnTo>
                      <a:pt x="352" y="152"/>
                    </a:lnTo>
                    <a:lnTo>
                      <a:pt x="352" y="149"/>
                    </a:lnTo>
                    <a:lnTo>
                      <a:pt x="355" y="149"/>
                    </a:lnTo>
                    <a:lnTo>
                      <a:pt x="355" y="147"/>
                    </a:lnTo>
                    <a:lnTo>
                      <a:pt x="352" y="144"/>
                    </a:lnTo>
                    <a:lnTo>
                      <a:pt x="352" y="142"/>
                    </a:lnTo>
                    <a:lnTo>
                      <a:pt x="352" y="139"/>
                    </a:lnTo>
                    <a:lnTo>
                      <a:pt x="350" y="137"/>
                    </a:lnTo>
                    <a:lnTo>
                      <a:pt x="350" y="134"/>
                    </a:lnTo>
                    <a:lnTo>
                      <a:pt x="350" y="132"/>
                    </a:lnTo>
                    <a:lnTo>
                      <a:pt x="347" y="129"/>
                    </a:lnTo>
                    <a:lnTo>
                      <a:pt x="347" y="127"/>
                    </a:lnTo>
                    <a:lnTo>
                      <a:pt x="347" y="124"/>
                    </a:lnTo>
                    <a:lnTo>
                      <a:pt x="347" y="122"/>
                    </a:lnTo>
                    <a:lnTo>
                      <a:pt x="350" y="122"/>
                    </a:lnTo>
                    <a:lnTo>
                      <a:pt x="350" y="119"/>
                    </a:lnTo>
                    <a:lnTo>
                      <a:pt x="350" y="117"/>
                    </a:lnTo>
                    <a:lnTo>
                      <a:pt x="347" y="114"/>
                    </a:lnTo>
                    <a:lnTo>
                      <a:pt x="347" y="112"/>
                    </a:lnTo>
                    <a:lnTo>
                      <a:pt x="347" y="109"/>
                    </a:lnTo>
                    <a:lnTo>
                      <a:pt x="350" y="107"/>
                    </a:lnTo>
                    <a:lnTo>
                      <a:pt x="355" y="105"/>
                    </a:lnTo>
                    <a:lnTo>
                      <a:pt x="357" y="102"/>
                    </a:lnTo>
                    <a:lnTo>
                      <a:pt x="360" y="100"/>
                    </a:lnTo>
                    <a:lnTo>
                      <a:pt x="362" y="97"/>
                    </a:lnTo>
                    <a:lnTo>
                      <a:pt x="362" y="95"/>
                    </a:lnTo>
                    <a:lnTo>
                      <a:pt x="365" y="95"/>
                    </a:lnTo>
                    <a:lnTo>
                      <a:pt x="365" y="92"/>
                    </a:lnTo>
                    <a:lnTo>
                      <a:pt x="367" y="92"/>
                    </a:lnTo>
                    <a:lnTo>
                      <a:pt x="370" y="90"/>
                    </a:lnTo>
                    <a:lnTo>
                      <a:pt x="372" y="87"/>
                    </a:lnTo>
                    <a:lnTo>
                      <a:pt x="375" y="85"/>
                    </a:lnTo>
                    <a:lnTo>
                      <a:pt x="377" y="82"/>
                    </a:lnTo>
                    <a:lnTo>
                      <a:pt x="380" y="80"/>
                    </a:lnTo>
                    <a:lnTo>
                      <a:pt x="382" y="80"/>
                    </a:lnTo>
                    <a:lnTo>
                      <a:pt x="385" y="77"/>
                    </a:lnTo>
                    <a:lnTo>
                      <a:pt x="385" y="75"/>
                    </a:lnTo>
                    <a:lnTo>
                      <a:pt x="387" y="72"/>
                    </a:lnTo>
                    <a:lnTo>
                      <a:pt x="390" y="72"/>
                    </a:lnTo>
                    <a:lnTo>
                      <a:pt x="390" y="70"/>
                    </a:lnTo>
                    <a:lnTo>
                      <a:pt x="392" y="70"/>
                    </a:lnTo>
                    <a:lnTo>
                      <a:pt x="395" y="67"/>
                    </a:lnTo>
                    <a:lnTo>
                      <a:pt x="395" y="65"/>
                    </a:lnTo>
                    <a:lnTo>
                      <a:pt x="397" y="62"/>
                    </a:lnTo>
                    <a:lnTo>
                      <a:pt x="400" y="60"/>
                    </a:lnTo>
                    <a:lnTo>
                      <a:pt x="402" y="57"/>
                    </a:lnTo>
                    <a:lnTo>
                      <a:pt x="405" y="55"/>
                    </a:lnTo>
                    <a:lnTo>
                      <a:pt x="407" y="52"/>
                    </a:lnTo>
                    <a:lnTo>
                      <a:pt x="407" y="50"/>
                    </a:lnTo>
                    <a:lnTo>
                      <a:pt x="410" y="47"/>
                    </a:lnTo>
                    <a:lnTo>
                      <a:pt x="412" y="45"/>
                    </a:lnTo>
                    <a:lnTo>
                      <a:pt x="414" y="45"/>
                    </a:lnTo>
                    <a:lnTo>
                      <a:pt x="414" y="42"/>
                    </a:lnTo>
                    <a:lnTo>
                      <a:pt x="417" y="42"/>
                    </a:lnTo>
                    <a:lnTo>
                      <a:pt x="419" y="40"/>
                    </a:lnTo>
                    <a:lnTo>
                      <a:pt x="422" y="40"/>
                    </a:lnTo>
                    <a:lnTo>
                      <a:pt x="424" y="40"/>
                    </a:lnTo>
                    <a:lnTo>
                      <a:pt x="427" y="42"/>
                    </a:lnTo>
                    <a:lnTo>
                      <a:pt x="429" y="42"/>
                    </a:lnTo>
                    <a:lnTo>
                      <a:pt x="432" y="42"/>
                    </a:lnTo>
                    <a:lnTo>
                      <a:pt x="434" y="42"/>
                    </a:lnTo>
                    <a:lnTo>
                      <a:pt x="437" y="42"/>
                    </a:lnTo>
                    <a:lnTo>
                      <a:pt x="439" y="42"/>
                    </a:lnTo>
                    <a:lnTo>
                      <a:pt x="439" y="40"/>
                    </a:lnTo>
                    <a:lnTo>
                      <a:pt x="442" y="40"/>
                    </a:lnTo>
                    <a:lnTo>
                      <a:pt x="442" y="37"/>
                    </a:lnTo>
                    <a:lnTo>
                      <a:pt x="444" y="37"/>
                    </a:lnTo>
                    <a:lnTo>
                      <a:pt x="444" y="35"/>
                    </a:lnTo>
                    <a:lnTo>
                      <a:pt x="444" y="32"/>
                    </a:lnTo>
                    <a:lnTo>
                      <a:pt x="447" y="32"/>
                    </a:lnTo>
                    <a:lnTo>
                      <a:pt x="447" y="30"/>
                    </a:lnTo>
                    <a:lnTo>
                      <a:pt x="449" y="30"/>
                    </a:lnTo>
                    <a:lnTo>
                      <a:pt x="452" y="30"/>
                    </a:lnTo>
                    <a:lnTo>
                      <a:pt x="454" y="28"/>
                    </a:lnTo>
                    <a:lnTo>
                      <a:pt x="457" y="28"/>
                    </a:lnTo>
                    <a:lnTo>
                      <a:pt x="457" y="25"/>
                    </a:lnTo>
                    <a:lnTo>
                      <a:pt x="459" y="25"/>
                    </a:lnTo>
                    <a:lnTo>
                      <a:pt x="462" y="25"/>
                    </a:lnTo>
                    <a:lnTo>
                      <a:pt x="462" y="23"/>
                    </a:lnTo>
                    <a:lnTo>
                      <a:pt x="464" y="23"/>
                    </a:lnTo>
                    <a:lnTo>
                      <a:pt x="464" y="20"/>
                    </a:lnTo>
                    <a:lnTo>
                      <a:pt x="464" y="18"/>
                    </a:lnTo>
                    <a:lnTo>
                      <a:pt x="462" y="18"/>
                    </a:lnTo>
                    <a:lnTo>
                      <a:pt x="462" y="15"/>
                    </a:lnTo>
                    <a:lnTo>
                      <a:pt x="464" y="13"/>
                    </a:lnTo>
                    <a:lnTo>
                      <a:pt x="467" y="13"/>
                    </a:lnTo>
                    <a:lnTo>
                      <a:pt x="469" y="13"/>
                    </a:lnTo>
                    <a:lnTo>
                      <a:pt x="469" y="10"/>
                    </a:lnTo>
                    <a:lnTo>
                      <a:pt x="469" y="8"/>
                    </a:lnTo>
                    <a:lnTo>
                      <a:pt x="472" y="10"/>
                    </a:lnTo>
                    <a:lnTo>
                      <a:pt x="474" y="8"/>
                    </a:lnTo>
                    <a:lnTo>
                      <a:pt x="477" y="8"/>
                    </a:lnTo>
                    <a:lnTo>
                      <a:pt x="479" y="8"/>
                    </a:lnTo>
                    <a:lnTo>
                      <a:pt x="482" y="8"/>
                    </a:lnTo>
                    <a:lnTo>
                      <a:pt x="482" y="5"/>
                    </a:lnTo>
                    <a:lnTo>
                      <a:pt x="484" y="5"/>
                    </a:lnTo>
                    <a:lnTo>
                      <a:pt x="487" y="5"/>
                    </a:lnTo>
                    <a:lnTo>
                      <a:pt x="489" y="3"/>
                    </a:lnTo>
                    <a:lnTo>
                      <a:pt x="491" y="3"/>
                    </a:lnTo>
                    <a:lnTo>
                      <a:pt x="491" y="0"/>
                    </a:lnTo>
                    <a:lnTo>
                      <a:pt x="494" y="0"/>
                    </a:lnTo>
                    <a:lnTo>
                      <a:pt x="496" y="0"/>
                    </a:lnTo>
                    <a:lnTo>
                      <a:pt x="499" y="0"/>
                    </a:lnTo>
                    <a:close/>
                    <a:moveTo>
                      <a:pt x="551" y="1677"/>
                    </a:moveTo>
                    <a:lnTo>
                      <a:pt x="549" y="1680"/>
                    </a:lnTo>
                    <a:lnTo>
                      <a:pt x="546" y="1680"/>
                    </a:lnTo>
                    <a:lnTo>
                      <a:pt x="546" y="1682"/>
                    </a:lnTo>
                    <a:lnTo>
                      <a:pt x="544" y="1682"/>
                    </a:lnTo>
                    <a:lnTo>
                      <a:pt x="544" y="1684"/>
                    </a:lnTo>
                    <a:lnTo>
                      <a:pt x="541" y="1682"/>
                    </a:lnTo>
                    <a:lnTo>
                      <a:pt x="539" y="1680"/>
                    </a:lnTo>
                    <a:lnTo>
                      <a:pt x="539" y="1677"/>
                    </a:lnTo>
                    <a:lnTo>
                      <a:pt x="539" y="1680"/>
                    </a:lnTo>
                    <a:lnTo>
                      <a:pt x="539" y="1677"/>
                    </a:lnTo>
                    <a:lnTo>
                      <a:pt x="536" y="1677"/>
                    </a:lnTo>
                    <a:lnTo>
                      <a:pt x="536" y="1680"/>
                    </a:lnTo>
                    <a:lnTo>
                      <a:pt x="536" y="1682"/>
                    </a:lnTo>
                    <a:lnTo>
                      <a:pt x="536" y="1684"/>
                    </a:lnTo>
                    <a:lnTo>
                      <a:pt x="534" y="1684"/>
                    </a:lnTo>
                    <a:lnTo>
                      <a:pt x="534" y="1687"/>
                    </a:lnTo>
                    <a:lnTo>
                      <a:pt x="534" y="1692"/>
                    </a:lnTo>
                    <a:lnTo>
                      <a:pt x="541" y="1692"/>
                    </a:lnTo>
                    <a:lnTo>
                      <a:pt x="546" y="1694"/>
                    </a:lnTo>
                    <a:lnTo>
                      <a:pt x="549" y="1694"/>
                    </a:lnTo>
                    <a:lnTo>
                      <a:pt x="551" y="1694"/>
                    </a:lnTo>
                    <a:lnTo>
                      <a:pt x="554" y="1697"/>
                    </a:lnTo>
                    <a:lnTo>
                      <a:pt x="556" y="1697"/>
                    </a:lnTo>
                    <a:lnTo>
                      <a:pt x="556" y="1699"/>
                    </a:lnTo>
                    <a:lnTo>
                      <a:pt x="559" y="1699"/>
                    </a:lnTo>
                    <a:lnTo>
                      <a:pt x="559" y="1702"/>
                    </a:lnTo>
                    <a:lnTo>
                      <a:pt x="561" y="1702"/>
                    </a:lnTo>
                    <a:lnTo>
                      <a:pt x="561" y="1704"/>
                    </a:lnTo>
                    <a:lnTo>
                      <a:pt x="564" y="1707"/>
                    </a:lnTo>
                    <a:lnTo>
                      <a:pt x="566" y="1709"/>
                    </a:lnTo>
                    <a:lnTo>
                      <a:pt x="564" y="1709"/>
                    </a:lnTo>
                    <a:lnTo>
                      <a:pt x="561" y="1709"/>
                    </a:lnTo>
                    <a:lnTo>
                      <a:pt x="561" y="1712"/>
                    </a:lnTo>
                    <a:lnTo>
                      <a:pt x="561" y="1714"/>
                    </a:lnTo>
                    <a:lnTo>
                      <a:pt x="564" y="1714"/>
                    </a:lnTo>
                    <a:lnTo>
                      <a:pt x="559" y="1722"/>
                    </a:lnTo>
                    <a:lnTo>
                      <a:pt x="559" y="1724"/>
                    </a:lnTo>
                    <a:lnTo>
                      <a:pt x="559" y="1727"/>
                    </a:lnTo>
                    <a:lnTo>
                      <a:pt x="561" y="1727"/>
                    </a:lnTo>
                    <a:lnTo>
                      <a:pt x="559" y="1729"/>
                    </a:lnTo>
                    <a:lnTo>
                      <a:pt x="559" y="1732"/>
                    </a:lnTo>
                    <a:lnTo>
                      <a:pt x="556" y="1734"/>
                    </a:lnTo>
                    <a:lnTo>
                      <a:pt x="554" y="1734"/>
                    </a:lnTo>
                    <a:lnTo>
                      <a:pt x="551" y="1734"/>
                    </a:lnTo>
                    <a:lnTo>
                      <a:pt x="549" y="1737"/>
                    </a:lnTo>
                    <a:lnTo>
                      <a:pt x="546" y="1737"/>
                    </a:lnTo>
                    <a:lnTo>
                      <a:pt x="536" y="1739"/>
                    </a:lnTo>
                    <a:lnTo>
                      <a:pt x="539" y="1742"/>
                    </a:lnTo>
                    <a:lnTo>
                      <a:pt x="539" y="1744"/>
                    </a:lnTo>
                    <a:lnTo>
                      <a:pt x="534" y="1747"/>
                    </a:lnTo>
                    <a:lnTo>
                      <a:pt x="534" y="1749"/>
                    </a:lnTo>
                    <a:lnTo>
                      <a:pt x="534" y="1752"/>
                    </a:lnTo>
                    <a:lnTo>
                      <a:pt x="536" y="1752"/>
                    </a:lnTo>
                    <a:lnTo>
                      <a:pt x="539" y="1754"/>
                    </a:lnTo>
                    <a:lnTo>
                      <a:pt x="536" y="1754"/>
                    </a:lnTo>
                    <a:lnTo>
                      <a:pt x="539" y="1754"/>
                    </a:lnTo>
                    <a:lnTo>
                      <a:pt x="541" y="1754"/>
                    </a:lnTo>
                    <a:lnTo>
                      <a:pt x="541" y="1752"/>
                    </a:lnTo>
                    <a:lnTo>
                      <a:pt x="544" y="1752"/>
                    </a:lnTo>
                    <a:lnTo>
                      <a:pt x="544" y="1754"/>
                    </a:lnTo>
                    <a:lnTo>
                      <a:pt x="546" y="1754"/>
                    </a:lnTo>
                    <a:lnTo>
                      <a:pt x="544" y="1754"/>
                    </a:lnTo>
                    <a:lnTo>
                      <a:pt x="546" y="1754"/>
                    </a:lnTo>
                    <a:lnTo>
                      <a:pt x="546" y="1757"/>
                    </a:lnTo>
                    <a:lnTo>
                      <a:pt x="546" y="1759"/>
                    </a:lnTo>
                    <a:lnTo>
                      <a:pt x="546" y="1761"/>
                    </a:lnTo>
                    <a:lnTo>
                      <a:pt x="556" y="1759"/>
                    </a:lnTo>
                    <a:lnTo>
                      <a:pt x="554" y="1757"/>
                    </a:lnTo>
                    <a:lnTo>
                      <a:pt x="556" y="1757"/>
                    </a:lnTo>
                    <a:lnTo>
                      <a:pt x="561" y="1757"/>
                    </a:lnTo>
                    <a:lnTo>
                      <a:pt x="568" y="1757"/>
                    </a:lnTo>
                    <a:lnTo>
                      <a:pt x="571" y="1757"/>
                    </a:lnTo>
                    <a:lnTo>
                      <a:pt x="573" y="1754"/>
                    </a:lnTo>
                    <a:lnTo>
                      <a:pt x="571" y="1752"/>
                    </a:lnTo>
                    <a:lnTo>
                      <a:pt x="566" y="1749"/>
                    </a:lnTo>
                    <a:lnTo>
                      <a:pt x="564" y="1752"/>
                    </a:lnTo>
                    <a:lnTo>
                      <a:pt x="566" y="1752"/>
                    </a:lnTo>
                    <a:lnTo>
                      <a:pt x="566" y="1749"/>
                    </a:lnTo>
                    <a:lnTo>
                      <a:pt x="566" y="1747"/>
                    </a:lnTo>
                    <a:lnTo>
                      <a:pt x="564" y="1747"/>
                    </a:lnTo>
                    <a:lnTo>
                      <a:pt x="564" y="1749"/>
                    </a:lnTo>
                    <a:lnTo>
                      <a:pt x="564" y="1747"/>
                    </a:lnTo>
                    <a:lnTo>
                      <a:pt x="561" y="1747"/>
                    </a:lnTo>
                    <a:lnTo>
                      <a:pt x="564" y="1747"/>
                    </a:lnTo>
                    <a:lnTo>
                      <a:pt x="564" y="1744"/>
                    </a:lnTo>
                    <a:lnTo>
                      <a:pt x="566" y="1744"/>
                    </a:lnTo>
                    <a:lnTo>
                      <a:pt x="566" y="1747"/>
                    </a:lnTo>
                    <a:lnTo>
                      <a:pt x="568" y="1747"/>
                    </a:lnTo>
                    <a:lnTo>
                      <a:pt x="568" y="1744"/>
                    </a:lnTo>
                    <a:lnTo>
                      <a:pt x="568" y="1747"/>
                    </a:lnTo>
                    <a:lnTo>
                      <a:pt x="571" y="1747"/>
                    </a:lnTo>
                    <a:lnTo>
                      <a:pt x="573" y="1747"/>
                    </a:lnTo>
                    <a:lnTo>
                      <a:pt x="573" y="1749"/>
                    </a:lnTo>
                    <a:lnTo>
                      <a:pt x="573" y="1747"/>
                    </a:lnTo>
                    <a:lnTo>
                      <a:pt x="576" y="1747"/>
                    </a:lnTo>
                    <a:lnTo>
                      <a:pt x="576" y="1749"/>
                    </a:lnTo>
                    <a:lnTo>
                      <a:pt x="578" y="1749"/>
                    </a:lnTo>
                    <a:lnTo>
                      <a:pt x="578" y="1752"/>
                    </a:lnTo>
                    <a:lnTo>
                      <a:pt x="581" y="1752"/>
                    </a:lnTo>
                    <a:lnTo>
                      <a:pt x="586" y="1752"/>
                    </a:lnTo>
                    <a:lnTo>
                      <a:pt x="588" y="1752"/>
                    </a:lnTo>
                    <a:lnTo>
                      <a:pt x="591" y="1754"/>
                    </a:lnTo>
                    <a:lnTo>
                      <a:pt x="596" y="1754"/>
                    </a:lnTo>
                    <a:lnTo>
                      <a:pt x="598" y="1754"/>
                    </a:lnTo>
                    <a:lnTo>
                      <a:pt x="601" y="1754"/>
                    </a:lnTo>
                    <a:lnTo>
                      <a:pt x="603" y="1754"/>
                    </a:lnTo>
                    <a:lnTo>
                      <a:pt x="606" y="1754"/>
                    </a:lnTo>
                    <a:lnTo>
                      <a:pt x="608" y="1752"/>
                    </a:lnTo>
                    <a:lnTo>
                      <a:pt x="608" y="1754"/>
                    </a:lnTo>
                    <a:lnTo>
                      <a:pt x="611" y="1754"/>
                    </a:lnTo>
                    <a:lnTo>
                      <a:pt x="611" y="1757"/>
                    </a:lnTo>
                    <a:lnTo>
                      <a:pt x="613" y="1757"/>
                    </a:lnTo>
                    <a:lnTo>
                      <a:pt x="616" y="1757"/>
                    </a:lnTo>
                    <a:lnTo>
                      <a:pt x="618" y="1757"/>
                    </a:lnTo>
                    <a:lnTo>
                      <a:pt x="618" y="1759"/>
                    </a:lnTo>
                    <a:lnTo>
                      <a:pt x="621" y="1759"/>
                    </a:lnTo>
                    <a:lnTo>
                      <a:pt x="623" y="1759"/>
                    </a:lnTo>
                    <a:lnTo>
                      <a:pt x="623" y="1761"/>
                    </a:lnTo>
                    <a:lnTo>
                      <a:pt x="626" y="1761"/>
                    </a:lnTo>
                    <a:lnTo>
                      <a:pt x="626" y="1764"/>
                    </a:lnTo>
                    <a:lnTo>
                      <a:pt x="626" y="1766"/>
                    </a:lnTo>
                    <a:lnTo>
                      <a:pt x="628" y="1766"/>
                    </a:lnTo>
                    <a:lnTo>
                      <a:pt x="628" y="1769"/>
                    </a:lnTo>
                    <a:lnTo>
                      <a:pt x="631" y="1769"/>
                    </a:lnTo>
                    <a:lnTo>
                      <a:pt x="633" y="1769"/>
                    </a:lnTo>
                    <a:lnTo>
                      <a:pt x="636" y="1769"/>
                    </a:lnTo>
                    <a:lnTo>
                      <a:pt x="638" y="1769"/>
                    </a:lnTo>
                    <a:lnTo>
                      <a:pt x="638" y="1766"/>
                    </a:lnTo>
                    <a:lnTo>
                      <a:pt x="641" y="1766"/>
                    </a:lnTo>
                    <a:lnTo>
                      <a:pt x="643" y="1766"/>
                    </a:lnTo>
                    <a:lnTo>
                      <a:pt x="646" y="1766"/>
                    </a:lnTo>
                    <a:lnTo>
                      <a:pt x="646" y="1769"/>
                    </a:lnTo>
                    <a:lnTo>
                      <a:pt x="648" y="1769"/>
                    </a:lnTo>
                    <a:lnTo>
                      <a:pt x="650" y="1769"/>
                    </a:lnTo>
                    <a:lnTo>
                      <a:pt x="653" y="1769"/>
                    </a:lnTo>
                    <a:lnTo>
                      <a:pt x="653" y="1766"/>
                    </a:lnTo>
                    <a:lnTo>
                      <a:pt x="655" y="1766"/>
                    </a:lnTo>
                    <a:lnTo>
                      <a:pt x="658" y="1766"/>
                    </a:lnTo>
                    <a:lnTo>
                      <a:pt x="655" y="1764"/>
                    </a:lnTo>
                    <a:lnTo>
                      <a:pt x="658" y="1764"/>
                    </a:lnTo>
                    <a:lnTo>
                      <a:pt x="658" y="1761"/>
                    </a:lnTo>
                    <a:lnTo>
                      <a:pt x="658" y="1759"/>
                    </a:lnTo>
                    <a:lnTo>
                      <a:pt x="658" y="1757"/>
                    </a:lnTo>
                    <a:lnTo>
                      <a:pt x="655" y="1757"/>
                    </a:lnTo>
                    <a:lnTo>
                      <a:pt x="655" y="1754"/>
                    </a:lnTo>
                    <a:lnTo>
                      <a:pt x="655" y="1752"/>
                    </a:lnTo>
                    <a:lnTo>
                      <a:pt x="653" y="1752"/>
                    </a:lnTo>
                    <a:lnTo>
                      <a:pt x="653" y="1749"/>
                    </a:lnTo>
                    <a:lnTo>
                      <a:pt x="650" y="1747"/>
                    </a:lnTo>
                    <a:lnTo>
                      <a:pt x="653" y="1747"/>
                    </a:lnTo>
                    <a:lnTo>
                      <a:pt x="655" y="1747"/>
                    </a:lnTo>
                    <a:lnTo>
                      <a:pt x="655" y="1744"/>
                    </a:lnTo>
                    <a:lnTo>
                      <a:pt x="655" y="1742"/>
                    </a:lnTo>
                    <a:lnTo>
                      <a:pt x="658" y="1742"/>
                    </a:lnTo>
                    <a:lnTo>
                      <a:pt x="660" y="1742"/>
                    </a:lnTo>
                    <a:lnTo>
                      <a:pt x="660" y="1739"/>
                    </a:lnTo>
                    <a:lnTo>
                      <a:pt x="663" y="1739"/>
                    </a:lnTo>
                    <a:lnTo>
                      <a:pt x="665" y="1739"/>
                    </a:lnTo>
                    <a:lnTo>
                      <a:pt x="665" y="1737"/>
                    </a:lnTo>
                    <a:lnTo>
                      <a:pt x="663" y="1737"/>
                    </a:lnTo>
                    <a:lnTo>
                      <a:pt x="665" y="1737"/>
                    </a:lnTo>
                    <a:lnTo>
                      <a:pt x="668" y="1737"/>
                    </a:lnTo>
                    <a:lnTo>
                      <a:pt x="668" y="1734"/>
                    </a:lnTo>
                    <a:lnTo>
                      <a:pt x="670" y="1734"/>
                    </a:lnTo>
                    <a:lnTo>
                      <a:pt x="670" y="1732"/>
                    </a:lnTo>
                    <a:lnTo>
                      <a:pt x="670" y="1729"/>
                    </a:lnTo>
                    <a:lnTo>
                      <a:pt x="673" y="1729"/>
                    </a:lnTo>
                    <a:lnTo>
                      <a:pt x="675" y="1729"/>
                    </a:lnTo>
                    <a:lnTo>
                      <a:pt x="678" y="1729"/>
                    </a:lnTo>
                    <a:lnTo>
                      <a:pt x="680" y="1729"/>
                    </a:lnTo>
                    <a:lnTo>
                      <a:pt x="683" y="1727"/>
                    </a:lnTo>
                    <a:lnTo>
                      <a:pt x="685" y="1727"/>
                    </a:lnTo>
                    <a:lnTo>
                      <a:pt x="688" y="1727"/>
                    </a:lnTo>
                    <a:lnTo>
                      <a:pt x="690" y="1727"/>
                    </a:lnTo>
                    <a:lnTo>
                      <a:pt x="693" y="1727"/>
                    </a:lnTo>
                    <a:lnTo>
                      <a:pt x="693" y="1724"/>
                    </a:lnTo>
                    <a:lnTo>
                      <a:pt x="695" y="1724"/>
                    </a:lnTo>
                    <a:lnTo>
                      <a:pt x="695" y="1722"/>
                    </a:lnTo>
                    <a:lnTo>
                      <a:pt x="698" y="1722"/>
                    </a:lnTo>
                    <a:lnTo>
                      <a:pt x="700" y="1722"/>
                    </a:lnTo>
                    <a:lnTo>
                      <a:pt x="700" y="1719"/>
                    </a:lnTo>
                    <a:lnTo>
                      <a:pt x="700" y="1717"/>
                    </a:lnTo>
                    <a:lnTo>
                      <a:pt x="698" y="1717"/>
                    </a:lnTo>
                    <a:lnTo>
                      <a:pt x="695" y="1717"/>
                    </a:lnTo>
                    <a:lnTo>
                      <a:pt x="693" y="1717"/>
                    </a:lnTo>
                    <a:lnTo>
                      <a:pt x="690" y="1717"/>
                    </a:lnTo>
                    <a:lnTo>
                      <a:pt x="688" y="1717"/>
                    </a:lnTo>
                    <a:lnTo>
                      <a:pt x="685" y="1717"/>
                    </a:lnTo>
                    <a:lnTo>
                      <a:pt x="683" y="1717"/>
                    </a:lnTo>
                    <a:lnTo>
                      <a:pt x="680" y="1717"/>
                    </a:lnTo>
                    <a:lnTo>
                      <a:pt x="678" y="1714"/>
                    </a:lnTo>
                    <a:lnTo>
                      <a:pt x="675" y="1714"/>
                    </a:lnTo>
                    <a:lnTo>
                      <a:pt x="673" y="1714"/>
                    </a:lnTo>
                    <a:lnTo>
                      <a:pt x="673" y="1712"/>
                    </a:lnTo>
                    <a:lnTo>
                      <a:pt x="670" y="1712"/>
                    </a:lnTo>
                    <a:lnTo>
                      <a:pt x="670" y="1714"/>
                    </a:lnTo>
                    <a:lnTo>
                      <a:pt x="668" y="1714"/>
                    </a:lnTo>
                    <a:lnTo>
                      <a:pt x="665" y="1714"/>
                    </a:lnTo>
                    <a:lnTo>
                      <a:pt x="665" y="1712"/>
                    </a:lnTo>
                    <a:lnTo>
                      <a:pt x="665" y="1709"/>
                    </a:lnTo>
                    <a:lnTo>
                      <a:pt x="665" y="1707"/>
                    </a:lnTo>
                    <a:lnTo>
                      <a:pt x="665" y="1704"/>
                    </a:lnTo>
                    <a:lnTo>
                      <a:pt x="663" y="1704"/>
                    </a:lnTo>
                    <a:lnTo>
                      <a:pt x="665" y="1704"/>
                    </a:lnTo>
                    <a:lnTo>
                      <a:pt x="665" y="1702"/>
                    </a:lnTo>
                    <a:lnTo>
                      <a:pt x="668" y="1702"/>
                    </a:lnTo>
                    <a:lnTo>
                      <a:pt x="668" y="1699"/>
                    </a:lnTo>
                    <a:lnTo>
                      <a:pt x="665" y="1699"/>
                    </a:lnTo>
                    <a:lnTo>
                      <a:pt x="665" y="1697"/>
                    </a:lnTo>
                    <a:lnTo>
                      <a:pt x="668" y="1697"/>
                    </a:lnTo>
                    <a:lnTo>
                      <a:pt x="668" y="1694"/>
                    </a:lnTo>
                    <a:lnTo>
                      <a:pt x="665" y="1694"/>
                    </a:lnTo>
                    <a:lnTo>
                      <a:pt x="665" y="1692"/>
                    </a:lnTo>
                    <a:lnTo>
                      <a:pt x="663" y="1692"/>
                    </a:lnTo>
                    <a:lnTo>
                      <a:pt x="663" y="1689"/>
                    </a:lnTo>
                    <a:lnTo>
                      <a:pt x="660" y="1689"/>
                    </a:lnTo>
                    <a:lnTo>
                      <a:pt x="658" y="1689"/>
                    </a:lnTo>
                    <a:lnTo>
                      <a:pt x="658" y="1687"/>
                    </a:lnTo>
                    <a:lnTo>
                      <a:pt x="655" y="1687"/>
                    </a:lnTo>
                    <a:lnTo>
                      <a:pt x="653" y="1687"/>
                    </a:lnTo>
                    <a:lnTo>
                      <a:pt x="650" y="1687"/>
                    </a:lnTo>
                    <a:lnTo>
                      <a:pt x="650" y="1689"/>
                    </a:lnTo>
                    <a:lnTo>
                      <a:pt x="648" y="1692"/>
                    </a:lnTo>
                    <a:lnTo>
                      <a:pt x="646" y="1692"/>
                    </a:lnTo>
                    <a:lnTo>
                      <a:pt x="646" y="1694"/>
                    </a:lnTo>
                    <a:lnTo>
                      <a:pt x="643" y="1694"/>
                    </a:lnTo>
                    <a:lnTo>
                      <a:pt x="641" y="1694"/>
                    </a:lnTo>
                    <a:lnTo>
                      <a:pt x="638" y="1694"/>
                    </a:lnTo>
                    <a:lnTo>
                      <a:pt x="638" y="1697"/>
                    </a:lnTo>
                    <a:lnTo>
                      <a:pt x="636" y="1697"/>
                    </a:lnTo>
                    <a:lnTo>
                      <a:pt x="633" y="1697"/>
                    </a:lnTo>
                    <a:lnTo>
                      <a:pt x="631" y="1697"/>
                    </a:lnTo>
                    <a:lnTo>
                      <a:pt x="628" y="1697"/>
                    </a:lnTo>
                    <a:lnTo>
                      <a:pt x="626" y="1697"/>
                    </a:lnTo>
                    <a:lnTo>
                      <a:pt x="623" y="1697"/>
                    </a:lnTo>
                    <a:lnTo>
                      <a:pt x="621" y="1697"/>
                    </a:lnTo>
                    <a:lnTo>
                      <a:pt x="618" y="1697"/>
                    </a:lnTo>
                    <a:lnTo>
                      <a:pt x="616" y="1697"/>
                    </a:lnTo>
                    <a:lnTo>
                      <a:pt x="613" y="1697"/>
                    </a:lnTo>
                    <a:lnTo>
                      <a:pt x="611" y="1697"/>
                    </a:lnTo>
                    <a:lnTo>
                      <a:pt x="608" y="1697"/>
                    </a:lnTo>
                    <a:lnTo>
                      <a:pt x="606" y="1697"/>
                    </a:lnTo>
                    <a:lnTo>
                      <a:pt x="603" y="1697"/>
                    </a:lnTo>
                    <a:lnTo>
                      <a:pt x="601" y="1697"/>
                    </a:lnTo>
                    <a:lnTo>
                      <a:pt x="598" y="1697"/>
                    </a:lnTo>
                    <a:lnTo>
                      <a:pt x="596" y="1699"/>
                    </a:lnTo>
                    <a:lnTo>
                      <a:pt x="591" y="1699"/>
                    </a:lnTo>
                    <a:lnTo>
                      <a:pt x="588" y="1702"/>
                    </a:lnTo>
                    <a:lnTo>
                      <a:pt x="586" y="1702"/>
                    </a:lnTo>
                    <a:lnTo>
                      <a:pt x="583" y="1699"/>
                    </a:lnTo>
                    <a:lnTo>
                      <a:pt x="581" y="1699"/>
                    </a:lnTo>
                    <a:lnTo>
                      <a:pt x="578" y="1699"/>
                    </a:lnTo>
                    <a:lnTo>
                      <a:pt x="576" y="1699"/>
                    </a:lnTo>
                    <a:lnTo>
                      <a:pt x="573" y="1699"/>
                    </a:lnTo>
                    <a:lnTo>
                      <a:pt x="571" y="1699"/>
                    </a:lnTo>
                    <a:lnTo>
                      <a:pt x="568" y="1699"/>
                    </a:lnTo>
                    <a:lnTo>
                      <a:pt x="566" y="1699"/>
                    </a:lnTo>
                    <a:lnTo>
                      <a:pt x="564" y="1697"/>
                    </a:lnTo>
                    <a:lnTo>
                      <a:pt x="566" y="1694"/>
                    </a:lnTo>
                    <a:lnTo>
                      <a:pt x="568" y="1692"/>
                    </a:lnTo>
                    <a:lnTo>
                      <a:pt x="566" y="1692"/>
                    </a:lnTo>
                    <a:lnTo>
                      <a:pt x="564" y="1689"/>
                    </a:lnTo>
                    <a:lnTo>
                      <a:pt x="566" y="1689"/>
                    </a:lnTo>
                    <a:lnTo>
                      <a:pt x="568" y="1689"/>
                    </a:lnTo>
                    <a:lnTo>
                      <a:pt x="568" y="1687"/>
                    </a:lnTo>
                    <a:lnTo>
                      <a:pt x="568" y="1684"/>
                    </a:lnTo>
                    <a:lnTo>
                      <a:pt x="568" y="1682"/>
                    </a:lnTo>
                    <a:lnTo>
                      <a:pt x="566" y="1682"/>
                    </a:lnTo>
                    <a:lnTo>
                      <a:pt x="564" y="1682"/>
                    </a:lnTo>
                    <a:lnTo>
                      <a:pt x="561" y="1682"/>
                    </a:lnTo>
                    <a:lnTo>
                      <a:pt x="559" y="1684"/>
                    </a:lnTo>
                    <a:lnTo>
                      <a:pt x="556" y="1680"/>
                    </a:lnTo>
                    <a:lnTo>
                      <a:pt x="556" y="1677"/>
                    </a:lnTo>
                    <a:lnTo>
                      <a:pt x="554" y="1677"/>
                    </a:lnTo>
                    <a:lnTo>
                      <a:pt x="551" y="1677"/>
                    </a:lnTo>
                    <a:close/>
                  </a:path>
                </a:pathLst>
              </a:custGeom>
              <a:solidFill>
                <a:schemeClr val="tx2">
                  <a:lumMod val="40000"/>
                  <a:lumOff val="60000"/>
                </a:schemeClr>
              </a:solid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9" name="Freeform 7"/>
              <p:cNvSpPr>
                <a:spLocks/>
              </p:cNvSpPr>
              <p:nvPr/>
            </p:nvSpPr>
            <p:spPr bwMode="auto">
              <a:xfrm>
                <a:off x="1270" y="1883"/>
                <a:ext cx="166" cy="92"/>
              </a:xfrm>
              <a:custGeom>
                <a:avLst/>
                <a:gdLst/>
                <a:ahLst/>
                <a:cxnLst>
                  <a:cxn ang="0">
                    <a:pos x="54" y="25"/>
                  </a:cxn>
                  <a:cxn ang="0">
                    <a:pos x="69" y="20"/>
                  </a:cxn>
                  <a:cxn ang="0">
                    <a:pos x="82" y="20"/>
                  </a:cxn>
                  <a:cxn ang="0">
                    <a:pos x="94" y="20"/>
                  </a:cxn>
                  <a:cxn ang="0">
                    <a:pos x="104" y="17"/>
                  </a:cxn>
                  <a:cxn ang="0">
                    <a:pos x="114" y="15"/>
                  </a:cxn>
                  <a:cxn ang="0">
                    <a:pos x="124" y="10"/>
                  </a:cxn>
                  <a:cxn ang="0">
                    <a:pos x="131" y="15"/>
                  </a:cxn>
                  <a:cxn ang="0">
                    <a:pos x="131" y="22"/>
                  </a:cxn>
                  <a:cxn ang="0">
                    <a:pos x="129" y="27"/>
                  </a:cxn>
                  <a:cxn ang="0">
                    <a:pos x="131" y="37"/>
                  </a:cxn>
                  <a:cxn ang="0">
                    <a:pos x="139" y="37"/>
                  </a:cxn>
                  <a:cxn ang="0">
                    <a:pos x="151" y="40"/>
                  </a:cxn>
                  <a:cxn ang="0">
                    <a:pos x="164" y="40"/>
                  </a:cxn>
                  <a:cxn ang="0">
                    <a:pos x="161" y="45"/>
                  </a:cxn>
                  <a:cxn ang="0">
                    <a:pos x="154" y="50"/>
                  </a:cxn>
                  <a:cxn ang="0">
                    <a:pos x="141" y="52"/>
                  </a:cxn>
                  <a:cxn ang="0">
                    <a:pos x="134" y="57"/>
                  </a:cxn>
                  <a:cxn ang="0">
                    <a:pos x="131" y="62"/>
                  </a:cxn>
                  <a:cxn ang="0">
                    <a:pos x="121" y="65"/>
                  </a:cxn>
                  <a:cxn ang="0">
                    <a:pos x="119" y="72"/>
                  </a:cxn>
                  <a:cxn ang="0">
                    <a:pos x="124" y="80"/>
                  </a:cxn>
                  <a:cxn ang="0">
                    <a:pos x="124" y="89"/>
                  </a:cxn>
                  <a:cxn ang="0">
                    <a:pos x="114" y="92"/>
                  </a:cxn>
                  <a:cxn ang="0">
                    <a:pos x="104" y="89"/>
                  </a:cxn>
                  <a:cxn ang="0">
                    <a:pos x="94" y="92"/>
                  </a:cxn>
                  <a:cxn ang="0">
                    <a:pos x="89" y="84"/>
                  </a:cxn>
                  <a:cxn ang="0">
                    <a:pos x="82" y="80"/>
                  </a:cxn>
                  <a:cxn ang="0">
                    <a:pos x="74" y="75"/>
                  </a:cxn>
                  <a:cxn ang="0">
                    <a:pos x="62" y="77"/>
                  </a:cxn>
                  <a:cxn ang="0">
                    <a:pos x="44" y="75"/>
                  </a:cxn>
                  <a:cxn ang="0">
                    <a:pos x="39" y="72"/>
                  </a:cxn>
                  <a:cxn ang="0">
                    <a:pos x="34" y="70"/>
                  </a:cxn>
                  <a:cxn ang="0">
                    <a:pos x="27" y="70"/>
                  </a:cxn>
                  <a:cxn ang="0">
                    <a:pos x="32" y="72"/>
                  </a:cxn>
                  <a:cxn ang="0">
                    <a:pos x="39" y="77"/>
                  </a:cxn>
                  <a:cxn ang="0">
                    <a:pos x="20" y="80"/>
                  </a:cxn>
                  <a:cxn ang="0">
                    <a:pos x="12" y="77"/>
                  </a:cxn>
                  <a:cxn ang="0">
                    <a:pos x="7" y="75"/>
                  </a:cxn>
                  <a:cxn ang="0">
                    <a:pos x="2" y="75"/>
                  </a:cxn>
                  <a:cxn ang="0">
                    <a:pos x="5" y="65"/>
                  </a:cxn>
                  <a:cxn ang="0">
                    <a:pos x="20" y="57"/>
                  </a:cxn>
                  <a:cxn ang="0">
                    <a:pos x="25" y="50"/>
                  </a:cxn>
                  <a:cxn ang="0">
                    <a:pos x="27" y="35"/>
                  </a:cxn>
                  <a:cxn ang="0">
                    <a:pos x="27" y="27"/>
                  </a:cxn>
                  <a:cxn ang="0">
                    <a:pos x="22" y="20"/>
                  </a:cxn>
                  <a:cxn ang="0">
                    <a:pos x="7" y="15"/>
                  </a:cxn>
                  <a:cxn ang="0">
                    <a:pos x="2" y="5"/>
                  </a:cxn>
                  <a:cxn ang="0">
                    <a:pos x="5" y="0"/>
                  </a:cxn>
                  <a:cxn ang="0">
                    <a:pos x="12" y="5"/>
                  </a:cxn>
                  <a:cxn ang="0">
                    <a:pos x="22" y="0"/>
                  </a:cxn>
                  <a:cxn ang="0">
                    <a:pos x="32" y="5"/>
                  </a:cxn>
                  <a:cxn ang="0">
                    <a:pos x="32" y="12"/>
                  </a:cxn>
                  <a:cxn ang="0">
                    <a:pos x="30" y="20"/>
                  </a:cxn>
                  <a:cxn ang="0">
                    <a:pos x="42" y="22"/>
                  </a:cxn>
                </a:cxnLst>
                <a:rect l="0" t="0" r="r" b="b"/>
                <a:pathLst>
                  <a:path w="166" h="92">
                    <a:moveTo>
                      <a:pt x="44" y="22"/>
                    </a:moveTo>
                    <a:lnTo>
                      <a:pt x="47" y="22"/>
                    </a:lnTo>
                    <a:lnTo>
                      <a:pt x="49" y="22"/>
                    </a:lnTo>
                    <a:lnTo>
                      <a:pt x="52" y="25"/>
                    </a:lnTo>
                    <a:lnTo>
                      <a:pt x="54" y="25"/>
                    </a:lnTo>
                    <a:lnTo>
                      <a:pt x="57" y="22"/>
                    </a:lnTo>
                    <a:lnTo>
                      <a:pt x="62" y="22"/>
                    </a:lnTo>
                    <a:lnTo>
                      <a:pt x="64" y="20"/>
                    </a:lnTo>
                    <a:lnTo>
                      <a:pt x="67" y="20"/>
                    </a:lnTo>
                    <a:lnTo>
                      <a:pt x="69" y="20"/>
                    </a:lnTo>
                    <a:lnTo>
                      <a:pt x="72" y="20"/>
                    </a:lnTo>
                    <a:lnTo>
                      <a:pt x="74" y="20"/>
                    </a:lnTo>
                    <a:lnTo>
                      <a:pt x="77" y="20"/>
                    </a:lnTo>
                    <a:lnTo>
                      <a:pt x="79" y="20"/>
                    </a:lnTo>
                    <a:lnTo>
                      <a:pt x="82" y="20"/>
                    </a:lnTo>
                    <a:lnTo>
                      <a:pt x="84" y="20"/>
                    </a:lnTo>
                    <a:lnTo>
                      <a:pt x="87" y="20"/>
                    </a:lnTo>
                    <a:lnTo>
                      <a:pt x="89" y="20"/>
                    </a:lnTo>
                    <a:lnTo>
                      <a:pt x="92" y="20"/>
                    </a:lnTo>
                    <a:lnTo>
                      <a:pt x="94" y="20"/>
                    </a:lnTo>
                    <a:lnTo>
                      <a:pt x="97" y="20"/>
                    </a:lnTo>
                    <a:lnTo>
                      <a:pt x="99" y="20"/>
                    </a:lnTo>
                    <a:lnTo>
                      <a:pt x="102" y="20"/>
                    </a:lnTo>
                    <a:lnTo>
                      <a:pt x="104" y="20"/>
                    </a:lnTo>
                    <a:lnTo>
                      <a:pt x="104" y="17"/>
                    </a:lnTo>
                    <a:lnTo>
                      <a:pt x="107" y="17"/>
                    </a:lnTo>
                    <a:lnTo>
                      <a:pt x="109" y="17"/>
                    </a:lnTo>
                    <a:lnTo>
                      <a:pt x="112" y="17"/>
                    </a:lnTo>
                    <a:lnTo>
                      <a:pt x="112" y="15"/>
                    </a:lnTo>
                    <a:lnTo>
                      <a:pt x="114" y="15"/>
                    </a:lnTo>
                    <a:lnTo>
                      <a:pt x="116" y="12"/>
                    </a:lnTo>
                    <a:lnTo>
                      <a:pt x="116" y="10"/>
                    </a:lnTo>
                    <a:lnTo>
                      <a:pt x="119" y="10"/>
                    </a:lnTo>
                    <a:lnTo>
                      <a:pt x="121" y="10"/>
                    </a:lnTo>
                    <a:lnTo>
                      <a:pt x="124" y="10"/>
                    </a:lnTo>
                    <a:lnTo>
                      <a:pt x="124" y="12"/>
                    </a:lnTo>
                    <a:lnTo>
                      <a:pt x="126" y="12"/>
                    </a:lnTo>
                    <a:lnTo>
                      <a:pt x="129" y="12"/>
                    </a:lnTo>
                    <a:lnTo>
                      <a:pt x="129" y="15"/>
                    </a:lnTo>
                    <a:lnTo>
                      <a:pt x="131" y="15"/>
                    </a:lnTo>
                    <a:lnTo>
                      <a:pt x="131" y="17"/>
                    </a:lnTo>
                    <a:lnTo>
                      <a:pt x="134" y="17"/>
                    </a:lnTo>
                    <a:lnTo>
                      <a:pt x="134" y="20"/>
                    </a:lnTo>
                    <a:lnTo>
                      <a:pt x="131" y="20"/>
                    </a:lnTo>
                    <a:lnTo>
                      <a:pt x="131" y="22"/>
                    </a:lnTo>
                    <a:lnTo>
                      <a:pt x="134" y="22"/>
                    </a:lnTo>
                    <a:lnTo>
                      <a:pt x="134" y="25"/>
                    </a:lnTo>
                    <a:lnTo>
                      <a:pt x="131" y="25"/>
                    </a:lnTo>
                    <a:lnTo>
                      <a:pt x="131" y="27"/>
                    </a:lnTo>
                    <a:lnTo>
                      <a:pt x="129" y="27"/>
                    </a:lnTo>
                    <a:lnTo>
                      <a:pt x="131" y="27"/>
                    </a:lnTo>
                    <a:lnTo>
                      <a:pt x="131" y="30"/>
                    </a:lnTo>
                    <a:lnTo>
                      <a:pt x="131" y="32"/>
                    </a:lnTo>
                    <a:lnTo>
                      <a:pt x="131" y="35"/>
                    </a:lnTo>
                    <a:lnTo>
                      <a:pt x="131" y="37"/>
                    </a:lnTo>
                    <a:lnTo>
                      <a:pt x="134" y="37"/>
                    </a:lnTo>
                    <a:lnTo>
                      <a:pt x="136" y="37"/>
                    </a:lnTo>
                    <a:lnTo>
                      <a:pt x="136" y="35"/>
                    </a:lnTo>
                    <a:lnTo>
                      <a:pt x="139" y="35"/>
                    </a:lnTo>
                    <a:lnTo>
                      <a:pt x="139" y="37"/>
                    </a:lnTo>
                    <a:lnTo>
                      <a:pt x="141" y="37"/>
                    </a:lnTo>
                    <a:lnTo>
                      <a:pt x="144" y="37"/>
                    </a:lnTo>
                    <a:lnTo>
                      <a:pt x="146" y="40"/>
                    </a:lnTo>
                    <a:lnTo>
                      <a:pt x="149" y="40"/>
                    </a:lnTo>
                    <a:lnTo>
                      <a:pt x="151" y="40"/>
                    </a:lnTo>
                    <a:lnTo>
                      <a:pt x="154" y="40"/>
                    </a:lnTo>
                    <a:lnTo>
                      <a:pt x="156" y="40"/>
                    </a:lnTo>
                    <a:lnTo>
                      <a:pt x="159" y="40"/>
                    </a:lnTo>
                    <a:lnTo>
                      <a:pt x="161" y="40"/>
                    </a:lnTo>
                    <a:lnTo>
                      <a:pt x="164" y="40"/>
                    </a:lnTo>
                    <a:lnTo>
                      <a:pt x="166" y="40"/>
                    </a:lnTo>
                    <a:lnTo>
                      <a:pt x="166" y="42"/>
                    </a:lnTo>
                    <a:lnTo>
                      <a:pt x="166" y="45"/>
                    </a:lnTo>
                    <a:lnTo>
                      <a:pt x="164" y="45"/>
                    </a:lnTo>
                    <a:lnTo>
                      <a:pt x="161" y="45"/>
                    </a:lnTo>
                    <a:lnTo>
                      <a:pt x="161" y="47"/>
                    </a:lnTo>
                    <a:lnTo>
                      <a:pt x="159" y="47"/>
                    </a:lnTo>
                    <a:lnTo>
                      <a:pt x="159" y="50"/>
                    </a:lnTo>
                    <a:lnTo>
                      <a:pt x="156" y="50"/>
                    </a:lnTo>
                    <a:lnTo>
                      <a:pt x="154" y="50"/>
                    </a:lnTo>
                    <a:lnTo>
                      <a:pt x="151" y="50"/>
                    </a:lnTo>
                    <a:lnTo>
                      <a:pt x="149" y="50"/>
                    </a:lnTo>
                    <a:lnTo>
                      <a:pt x="146" y="52"/>
                    </a:lnTo>
                    <a:lnTo>
                      <a:pt x="144" y="52"/>
                    </a:lnTo>
                    <a:lnTo>
                      <a:pt x="141" y="52"/>
                    </a:lnTo>
                    <a:lnTo>
                      <a:pt x="139" y="52"/>
                    </a:lnTo>
                    <a:lnTo>
                      <a:pt x="136" y="52"/>
                    </a:lnTo>
                    <a:lnTo>
                      <a:pt x="136" y="55"/>
                    </a:lnTo>
                    <a:lnTo>
                      <a:pt x="136" y="57"/>
                    </a:lnTo>
                    <a:lnTo>
                      <a:pt x="134" y="57"/>
                    </a:lnTo>
                    <a:lnTo>
                      <a:pt x="134" y="60"/>
                    </a:lnTo>
                    <a:lnTo>
                      <a:pt x="131" y="60"/>
                    </a:lnTo>
                    <a:lnTo>
                      <a:pt x="129" y="60"/>
                    </a:lnTo>
                    <a:lnTo>
                      <a:pt x="131" y="60"/>
                    </a:lnTo>
                    <a:lnTo>
                      <a:pt x="131" y="62"/>
                    </a:lnTo>
                    <a:lnTo>
                      <a:pt x="129" y="62"/>
                    </a:lnTo>
                    <a:lnTo>
                      <a:pt x="126" y="62"/>
                    </a:lnTo>
                    <a:lnTo>
                      <a:pt x="126" y="65"/>
                    </a:lnTo>
                    <a:lnTo>
                      <a:pt x="124" y="65"/>
                    </a:lnTo>
                    <a:lnTo>
                      <a:pt x="121" y="65"/>
                    </a:lnTo>
                    <a:lnTo>
                      <a:pt x="121" y="67"/>
                    </a:lnTo>
                    <a:lnTo>
                      <a:pt x="121" y="70"/>
                    </a:lnTo>
                    <a:lnTo>
                      <a:pt x="119" y="70"/>
                    </a:lnTo>
                    <a:lnTo>
                      <a:pt x="116" y="70"/>
                    </a:lnTo>
                    <a:lnTo>
                      <a:pt x="119" y="72"/>
                    </a:lnTo>
                    <a:lnTo>
                      <a:pt x="119" y="75"/>
                    </a:lnTo>
                    <a:lnTo>
                      <a:pt x="121" y="75"/>
                    </a:lnTo>
                    <a:lnTo>
                      <a:pt x="121" y="77"/>
                    </a:lnTo>
                    <a:lnTo>
                      <a:pt x="121" y="80"/>
                    </a:lnTo>
                    <a:lnTo>
                      <a:pt x="124" y="80"/>
                    </a:lnTo>
                    <a:lnTo>
                      <a:pt x="124" y="82"/>
                    </a:lnTo>
                    <a:lnTo>
                      <a:pt x="124" y="84"/>
                    </a:lnTo>
                    <a:lnTo>
                      <a:pt x="124" y="87"/>
                    </a:lnTo>
                    <a:lnTo>
                      <a:pt x="121" y="87"/>
                    </a:lnTo>
                    <a:lnTo>
                      <a:pt x="124" y="89"/>
                    </a:lnTo>
                    <a:lnTo>
                      <a:pt x="121" y="89"/>
                    </a:lnTo>
                    <a:lnTo>
                      <a:pt x="119" y="89"/>
                    </a:lnTo>
                    <a:lnTo>
                      <a:pt x="119" y="92"/>
                    </a:lnTo>
                    <a:lnTo>
                      <a:pt x="116" y="92"/>
                    </a:lnTo>
                    <a:lnTo>
                      <a:pt x="114" y="92"/>
                    </a:lnTo>
                    <a:lnTo>
                      <a:pt x="112" y="92"/>
                    </a:lnTo>
                    <a:lnTo>
                      <a:pt x="112" y="89"/>
                    </a:lnTo>
                    <a:lnTo>
                      <a:pt x="109" y="89"/>
                    </a:lnTo>
                    <a:lnTo>
                      <a:pt x="107" y="89"/>
                    </a:lnTo>
                    <a:lnTo>
                      <a:pt x="104" y="89"/>
                    </a:lnTo>
                    <a:lnTo>
                      <a:pt x="104" y="92"/>
                    </a:lnTo>
                    <a:lnTo>
                      <a:pt x="102" y="92"/>
                    </a:lnTo>
                    <a:lnTo>
                      <a:pt x="99" y="92"/>
                    </a:lnTo>
                    <a:lnTo>
                      <a:pt x="97" y="92"/>
                    </a:lnTo>
                    <a:lnTo>
                      <a:pt x="94" y="92"/>
                    </a:lnTo>
                    <a:lnTo>
                      <a:pt x="94" y="89"/>
                    </a:lnTo>
                    <a:lnTo>
                      <a:pt x="92" y="89"/>
                    </a:lnTo>
                    <a:lnTo>
                      <a:pt x="92" y="87"/>
                    </a:lnTo>
                    <a:lnTo>
                      <a:pt x="92" y="84"/>
                    </a:lnTo>
                    <a:lnTo>
                      <a:pt x="89" y="84"/>
                    </a:lnTo>
                    <a:lnTo>
                      <a:pt x="89" y="82"/>
                    </a:lnTo>
                    <a:lnTo>
                      <a:pt x="87" y="82"/>
                    </a:lnTo>
                    <a:lnTo>
                      <a:pt x="84" y="82"/>
                    </a:lnTo>
                    <a:lnTo>
                      <a:pt x="84" y="80"/>
                    </a:lnTo>
                    <a:lnTo>
                      <a:pt x="82" y="80"/>
                    </a:lnTo>
                    <a:lnTo>
                      <a:pt x="79" y="80"/>
                    </a:lnTo>
                    <a:lnTo>
                      <a:pt x="77" y="80"/>
                    </a:lnTo>
                    <a:lnTo>
                      <a:pt x="77" y="77"/>
                    </a:lnTo>
                    <a:lnTo>
                      <a:pt x="74" y="77"/>
                    </a:lnTo>
                    <a:lnTo>
                      <a:pt x="74" y="75"/>
                    </a:lnTo>
                    <a:lnTo>
                      <a:pt x="72" y="77"/>
                    </a:lnTo>
                    <a:lnTo>
                      <a:pt x="69" y="77"/>
                    </a:lnTo>
                    <a:lnTo>
                      <a:pt x="67" y="77"/>
                    </a:lnTo>
                    <a:lnTo>
                      <a:pt x="64" y="77"/>
                    </a:lnTo>
                    <a:lnTo>
                      <a:pt x="62" y="77"/>
                    </a:lnTo>
                    <a:lnTo>
                      <a:pt x="57" y="77"/>
                    </a:lnTo>
                    <a:lnTo>
                      <a:pt x="54" y="75"/>
                    </a:lnTo>
                    <a:lnTo>
                      <a:pt x="52" y="75"/>
                    </a:lnTo>
                    <a:lnTo>
                      <a:pt x="47" y="75"/>
                    </a:lnTo>
                    <a:lnTo>
                      <a:pt x="44" y="75"/>
                    </a:lnTo>
                    <a:lnTo>
                      <a:pt x="44" y="72"/>
                    </a:lnTo>
                    <a:lnTo>
                      <a:pt x="42" y="72"/>
                    </a:lnTo>
                    <a:lnTo>
                      <a:pt x="42" y="70"/>
                    </a:lnTo>
                    <a:lnTo>
                      <a:pt x="39" y="70"/>
                    </a:lnTo>
                    <a:lnTo>
                      <a:pt x="39" y="72"/>
                    </a:lnTo>
                    <a:lnTo>
                      <a:pt x="39" y="70"/>
                    </a:lnTo>
                    <a:lnTo>
                      <a:pt x="37" y="70"/>
                    </a:lnTo>
                    <a:lnTo>
                      <a:pt x="34" y="70"/>
                    </a:lnTo>
                    <a:lnTo>
                      <a:pt x="34" y="67"/>
                    </a:lnTo>
                    <a:lnTo>
                      <a:pt x="34" y="70"/>
                    </a:lnTo>
                    <a:lnTo>
                      <a:pt x="32" y="70"/>
                    </a:lnTo>
                    <a:lnTo>
                      <a:pt x="32" y="67"/>
                    </a:lnTo>
                    <a:lnTo>
                      <a:pt x="30" y="67"/>
                    </a:lnTo>
                    <a:lnTo>
                      <a:pt x="30" y="70"/>
                    </a:lnTo>
                    <a:lnTo>
                      <a:pt x="27" y="70"/>
                    </a:lnTo>
                    <a:lnTo>
                      <a:pt x="30" y="70"/>
                    </a:lnTo>
                    <a:lnTo>
                      <a:pt x="30" y="72"/>
                    </a:lnTo>
                    <a:lnTo>
                      <a:pt x="30" y="70"/>
                    </a:lnTo>
                    <a:lnTo>
                      <a:pt x="32" y="70"/>
                    </a:lnTo>
                    <a:lnTo>
                      <a:pt x="32" y="72"/>
                    </a:lnTo>
                    <a:lnTo>
                      <a:pt x="32" y="75"/>
                    </a:lnTo>
                    <a:lnTo>
                      <a:pt x="30" y="75"/>
                    </a:lnTo>
                    <a:lnTo>
                      <a:pt x="32" y="72"/>
                    </a:lnTo>
                    <a:lnTo>
                      <a:pt x="37" y="75"/>
                    </a:lnTo>
                    <a:lnTo>
                      <a:pt x="39" y="77"/>
                    </a:lnTo>
                    <a:lnTo>
                      <a:pt x="37" y="80"/>
                    </a:lnTo>
                    <a:lnTo>
                      <a:pt x="34" y="80"/>
                    </a:lnTo>
                    <a:lnTo>
                      <a:pt x="27" y="80"/>
                    </a:lnTo>
                    <a:lnTo>
                      <a:pt x="22" y="80"/>
                    </a:lnTo>
                    <a:lnTo>
                      <a:pt x="20" y="80"/>
                    </a:lnTo>
                    <a:lnTo>
                      <a:pt x="22" y="82"/>
                    </a:lnTo>
                    <a:lnTo>
                      <a:pt x="12" y="84"/>
                    </a:lnTo>
                    <a:lnTo>
                      <a:pt x="12" y="82"/>
                    </a:lnTo>
                    <a:lnTo>
                      <a:pt x="12" y="80"/>
                    </a:lnTo>
                    <a:lnTo>
                      <a:pt x="12" y="77"/>
                    </a:lnTo>
                    <a:lnTo>
                      <a:pt x="10" y="77"/>
                    </a:lnTo>
                    <a:lnTo>
                      <a:pt x="12" y="77"/>
                    </a:lnTo>
                    <a:lnTo>
                      <a:pt x="10" y="77"/>
                    </a:lnTo>
                    <a:lnTo>
                      <a:pt x="10" y="75"/>
                    </a:lnTo>
                    <a:lnTo>
                      <a:pt x="7" y="75"/>
                    </a:lnTo>
                    <a:lnTo>
                      <a:pt x="7" y="77"/>
                    </a:lnTo>
                    <a:lnTo>
                      <a:pt x="5" y="77"/>
                    </a:lnTo>
                    <a:lnTo>
                      <a:pt x="2" y="77"/>
                    </a:lnTo>
                    <a:lnTo>
                      <a:pt x="5" y="77"/>
                    </a:lnTo>
                    <a:lnTo>
                      <a:pt x="2" y="75"/>
                    </a:lnTo>
                    <a:lnTo>
                      <a:pt x="0" y="75"/>
                    </a:lnTo>
                    <a:lnTo>
                      <a:pt x="0" y="72"/>
                    </a:lnTo>
                    <a:lnTo>
                      <a:pt x="0" y="70"/>
                    </a:lnTo>
                    <a:lnTo>
                      <a:pt x="5" y="67"/>
                    </a:lnTo>
                    <a:lnTo>
                      <a:pt x="5" y="65"/>
                    </a:lnTo>
                    <a:lnTo>
                      <a:pt x="2" y="62"/>
                    </a:lnTo>
                    <a:lnTo>
                      <a:pt x="12" y="60"/>
                    </a:lnTo>
                    <a:lnTo>
                      <a:pt x="15" y="60"/>
                    </a:lnTo>
                    <a:lnTo>
                      <a:pt x="17" y="57"/>
                    </a:lnTo>
                    <a:lnTo>
                      <a:pt x="20" y="57"/>
                    </a:lnTo>
                    <a:lnTo>
                      <a:pt x="22" y="57"/>
                    </a:lnTo>
                    <a:lnTo>
                      <a:pt x="25" y="55"/>
                    </a:lnTo>
                    <a:lnTo>
                      <a:pt x="25" y="52"/>
                    </a:lnTo>
                    <a:lnTo>
                      <a:pt x="27" y="50"/>
                    </a:lnTo>
                    <a:lnTo>
                      <a:pt x="25" y="50"/>
                    </a:lnTo>
                    <a:lnTo>
                      <a:pt x="25" y="47"/>
                    </a:lnTo>
                    <a:lnTo>
                      <a:pt x="25" y="45"/>
                    </a:lnTo>
                    <a:lnTo>
                      <a:pt x="30" y="37"/>
                    </a:lnTo>
                    <a:lnTo>
                      <a:pt x="27" y="37"/>
                    </a:lnTo>
                    <a:lnTo>
                      <a:pt x="27" y="35"/>
                    </a:lnTo>
                    <a:lnTo>
                      <a:pt x="27" y="32"/>
                    </a:lnTo>
                    <a:lnTo>
                      <a:pt x="30" y="32"/>
                    </a:lnTo>
                    <a:lnTo>
                      <a:pt x="32" y="32"/>
                    </a:lnTo>
                    <a:lnTo>
                      <a:pt x="30" y="30"/>
                    </a:lnTo>
                    <a:lnTo>
                      <a:pt x="27" y="27"/>
                    </a:lnTo>
                    <a:lnTo>
                      <a:pt x="27" y="25"/>
                    </a:lnTo>
                    <a:lnTo>
                      <a:pt x="25" y="25"/>
                    </a:lnTo>
                    <a:lnTo>
                      <a:pt x="25" y="22"/>
                    </a:lnTo>
                    <a:lnTo>
                      <a:pt x="22" y="22"/>
                    </a:lnTo>
                    <a:lnTo>
                      <a:pt x="22" y="20"/>
                    </a:lnTo>
                    <a:lnTo>
                      <a:pt x="20" y="20"/>
                    </a:lnTo>
                    <a:lnTo>
                      <a:pt x="17" y="17"/>
                    </a:lnTo>
                    <a:lnTo>
                      <a:pt x="15" y="17"/>
                    </a:lnTo>
                    <a:lnTo>
                      <a:pt x="12" y="17"/>
                    </a:lnTo>
                    <a:lnTo>
                      <a:pt x="7" y="15"/>
                    </a:lnTo>
                    <a:lnTo>
                      <a:pt x="0" y="15"/>
                    </a:lnTo>
                    <a:lnTo>
                      <a:pt x="0" y="10"/>
                    </a:lnTo>
                    <a:lnTo>
                      <a:pt x="0" y="7"/>
                    </a:lnTo>
                    <a:lnTo>
                      <a:pt x="2" y="7"/>
                    </a:lnTo>
                    <a:lnTo>
                      <a:pt x="2" y="5"/>
                    </a:lnTo>
                    <a:lnTo>
                      <a:pt x="2" y="3"/>
                    </a:lnTo>
                    <a:lnTo>
                      <a:pt x="2" y="0"/>
                    </a:lnTo>
                    <a:lnTo>
                      <a:pt x="5" y="0"/>
                    </a:lnTo>
                    <a:lnTo>
                      <a:pt x="5" y="3"/>
                    </a:lnTo>
                    <a:lnTo>
                      <a:pt x="5" y="0"/>
                    </a:lnTo>
                    <a:lnTo>
                      <a:pt x="5" y="3"/>
                    </a:lnTo>
                    <a:lnTo>
                      <a:pt x="7" y="5"/>
                    </a:lnTo>
                    <a:lnTo>
                      <a:pt x="10" y="7"/>
                    </a:lnTo>
                    <a:lnTo>
                      <a:pt x="10" y="5"/>
                    </a:lnTo>
                    <a:lnTo>
                      <a:pt x="12" y="5"/>
                    </a:lnTo>
                    <a:lnTo>
                      <a:pt x="12" y="3"/>
                    </a:lnTo>
                    <a:lnTo>
                      <a:pt x="15" y="3"/>
                    </a:lnTo>
                    <a:lnTo>
                      <a:pt x="17" y="0"/>
                    </a:lnTo>
                    <a:lnTo>
                      <a:pt x="20" y="0"/>
                    </a:lnTo>
                    <a:lnTo>
                      <a:pt x="22" y="0"/>
                    </a:lnTo>
                    <a:lnTo>
                      <a:pt x="22" y="3"/>
                    </a:lnTo>
                    <a:lnTo>
                      <a:pt x="25" y="7"/>
                    </a:lnTo>
                    <a:lnTo>
                      <a:pt x="27" y="5"/>
                    </a:lnTo>
                    <a:lnTo>
                      <a:pt x="30" y="5"/>
                    </a:lnTo>
                    <a:lnTo>
                      <a:pt x="32" y="5"/>
                    </a:lnTo>
                    <a:lnTo>
                      <a:pt x="34" y="5"/>
                    </a:lnTo>
                    <a:lnTo>
                      <a:pt x="34" y="7"/>
                    </a:lnTo>
                    <a:lnTo>
                      <a:pt x="34" y="10"/>
                    </a:lnTo>
                    <a:lnTo>
                      <a:pt x="34" y="12"/>
                    </a:lnTo>
                    <a:lnTo>
                      <a:pt x="32" y="12"/>
                    </a:lnTo>
                    <a:lnTo>
                      <a:pt x="30" y="12"/>
                    </a:lnTo>
                    <a:lnTo>
                      <a:pt x="32" y="15"/>
                    </a:lnTo>
                    <a:lnTo>
                      <a:pt x="34" y="15"/>
                    </a:lnTo>
                    <a:lnTo>
                      <a:pt x="32" y="17"/>
                    </a:lnTo>
                    <a:lnTo>
                      <a:pt x="30" y="20"/>
                    </a:lnTo>
                    <a:lnTo>
                      <a:pt x="32" y="22"/>
                    </a:lnTo>
                    <a:lnTo>
                      <a:pt x="34" y="22"/>
                    </a:lnTo>
                    <a:lnTo>
                      <a:pt x="37" y="22"/>
                    </a:lnTo>
                    <a:lnTo>
                      <a:pt x="39" y="22"/>
                    </a:lnTo>
                    <a:lnTo>
                      <a:pt x="42" y="22"/>
                    </a:lnTo>
                    <a:lnTo>
                      <a:pt x="44" y="22"/>
                    </a:lnTo>
                    <a:close/>
                  </a:path>
                </a:pathLst>
              </a:custGeom>
              <a:solidFill>
                <a:schemeClr val="accent2">
                  <a:lumMod val="20000"/>
                  <a:lumOff val="80000"/>
                </a:schemeClr>
              </a:solidFill>
              <a:ln w="3175">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0" name="Freeform 8"/>
              <p:cNvSpPr>
                <a:spLocks noEditPoints="1"/>
              </p:cNvSpPr>
              <p:nvPr/>
            </p:nvSpPr>
            <p:spPr bwMode="auto">
              <a:xfrm>
                <a:off x="634" y="1130"/>
                <a:ext cx="1371" cy="2981"/>
              </a:xfrm>
              <a:custGeom>
                <a:avLst/>
                <a:gdLst/>
                <a:ahLst/>
                <a:cxnLst>
                  <a:cxn ang="0">
                    <a:pos x="241" y="1322"/>
                  </a:cxn>
                  <a:cxn ang="0">
                    <a:pos x="693" y="8"/>
                  </a:cxn>
                  <a:cxn ang="0">
                    <a:pos x="596" y="244"/>
                  </a:cxn>
                  <a:cxn ang="0">
                    <a:pos x="752" y="475"/>
                  </a:cxn>
                  <a:cxn ang="0">
                    <a:pos x="658" y="497"/>
                  </a:cxn>
                  <a:cxn ang="0">
                    <a:pos x="417" y="495"/>
                  </a:cxn>
                  <a:cxn ang="0">
                    <a:pos x="464" y="693"/>
                  </a:cxn>
                  <a:cxn ang="0">
                    <a:pos x="459" y="865"/>
                  </a:cxn>
                  <a:cxn ang="0">
                    <a:pos x="566" y="1024"/>
                  </a:cxn>
                  <a:cxn ang="0">
                    <a:pos x="544" y="1158"/>
                  </a:cxn>
                  <a:cxn ang="0">
                    <a:pos x="695" y="1227"/>
                  </a:cxn>
                  <a:cxn ang="0">
                    <a:pos x="762" y="1421"/>
                  </a:cxn>
                  <a:cxn ang="0">
                    <a:pos x="653" y="1555"/>
                  </a:cxn>
                  <a:cxn ang="0">
                    <a:pos x="765" y="1769"/>
                  </a:cxn>
                  <a:cxn ang="0">
                    <a:pos x="705" y="2052"/>
                  </a:cxn>
                  <a:cxn ang="0">
                    <a:pos x="777" y="2281"/>
                  </a:cxn>
                  <a:cxn ang="0">
                    <a:pos x="951" y="2425"/>
                  </a:cxn>
                  <a:cxn ang="0">
                    <a:pos x="1349" y="2798"/>
                  </a:cxn>
                  <a:cxn ang="0">
                    <a:pos x="1242" y="2949"/>
                  </a:cxn>
                  <a:cxn ang="0">
                    <a:pos x="1053" y="2934"/>
                  </a:cxn>
                  <a:cxn ang="0">
                    <a:pos x="934" y="2892"/>
                  </a:cxn>
                  <a:cxn ang="0">
                    <a:pos x="964" y="2807"/>
                  </a:cxn>
                  <a:cxn ang="0">
                    <a:pos x="951" y="2691"/>
                  </a:cxn>
                  <a:cxn ang="0">
                    <a:pos x="862" y="2619"/>
                  </a:cxn>
                  <a:cxn ang="0">
                    <a:pos x="748" y="2457"/>
                  </a:cxn>
                  <a:cxn ang="0">
                    <a:pos x="646" y="2420"/>
                  </a:cxn>
                  <a:cxn ang="0">
                    <a:pos x="504" y="2355"/>
                  </a:cxn>
                  <a:cxn ang="0">
                    <a:pos x="305" y="2261"/>
                  </a:cxn>
                  <a:cxn ang="0">
                    <a:pos x="181" y="2159"/>
                  </a:cxn>
                  <a:cxn ang="0">
                    <a:pos x="94" y="2025"/>
                  </a:cxn>
                  <a:cxn ang="0">
                    <a:pos x="107" y="1965"/>
                  </a:cxn>
                  <a:cxn ang="0">
                    <a:pos x="201" y="2102"/>
                  </a:cxn>
                  <a:cxn ang="0">
                    <a:pos x="283" y="2045"/>
                  </a:cxn>
                  <a:cxn ang="0">
                    <a:pos x="208" y="1878"/>
                  </a:cxn>
                  <a:cxn ang="0">
                    <a:pos x="221" y="1866"/>
                  </a:cxn>
                  <a:cxn ang="0">
                    <a:pos x="126" y="1762"/>
                  </a:cxn>
                  <a:cxn ang="0">
                    <a:pos x="136" y="1545"/>
                  </a:cxn>
                  <a:cxn ang="0">
                    <a:pos x="179" y="1406"/>
                  </a:cxn>
                  <a:cxn ang="0">
                    <a:pos x="176" y="1339"/>
                  </a:cxn>
                  <a:cxn ang="0">
                    <a:pos x="198" y="1327"/>
                  </a:cxn>
                  <a:cxn ang="0">
                    <a:pos x="258" y="1305"/>
                  </a:cxn>
                  <a:cxn ang="0">
                    <a:pos x="226" y="1200"/>
                  </a:cxn>
                  <a:cxn ang="0">
                    <a:pos x="266" y="1024"/>
                  </a:cxn>
                  <a:cxn ang="0">
                    <a:pos x="298" y="837"/>
                  </a:cxn>
                  <a:cxn ang="0">
                    <a:pos x="206" y="738"/>
                  </a:cxn>
                  <a:cxn ang="0">
                    <a:pos x="233" y="666"/>
                  </a:cxn>
                  <a:cxn ang="0">
                    <a:pos x="308" y="614"/>
                  </a:cxn>
                  <a:cxn ang="0">
                    <a:pos x="258" y="475"/>
                  </a:cxn>
                  <a:cxn ang="0">
                    <a:pos x="415" y="452"/>
                  </a:cxn>
                  <a:cxn ang="0">
                    <a:pos x="439" y="438"/>
                  </a:cxn>
                  <a:cxn ang="0">
                    <a:pos x="412" y="395"/>
                  </a:cxn>
                  <a:cxn ang="0">
                    <a:pos x="412" y="321"/>
                  </a:cxn>
                  <a:cxn ang="0">
                    <a:pos x="402" y="177"/>
                  </a:cxn>
                  <a:cxn ang="0">
                    <a:pos x="283" y="25"/>
                  </a:cxn>
                  <a:cxn ang="0">
                    <a:pos x="437" y="229"/>
                  </a:cxn>
                  <a:cxn ang="0">
                    <a:pos x="420" y="254"/>
                  </a:cxn>
                  <a:cxn ang="0">
                    <a:pos x="420" y="306"/>
                  </a:cxn>
                  <a:cxn ang="0">
                    <a:pos x="452" y="296"/>
                  </a:cxn>
                  <a:cxn ang="0">
                    <a:pos x="427" y="271"/>
                  </a:cxn>
                  <a:cxn ang="0">
                    <a:pos x="300" y="1255"/>
                  </a:cxn>
                  <a:cxn ang="0">
                    <a:pos x="313" y="1359"/>
                  </a:cxn>
                  <a:cxn ang="0">
                    <a:pos x="318" y="1257"/>
                  </a:cxn>
                  <a:cxn ang="0">
                    <a:pos x="966" y="2822"/>
                  </a:cxn>
                </a:cxnLst>
                <a:rect l="0" t="0" r="r" b="b"/>
                <a:pathLst>
                  <a:path w="1371" h="2981">
                    <a:moveTo>
                      <a:pt x="27" y="1873"/>
                    </a:moveTo>
                    <a:lnTo>
                      <a:pt x="30" y="1873"/>
                    </a:lnTo>
                    <a:lnTo>
                      <a:pt x="32" y="1873"/>
                    </a:lnTo>
                    <a:lnTo>
                      <a:pt x="35" y="1873"/>
                    </a:lnTo>
                    <a:lnTo>
                      <a:pt x="35" y="1876"/>
                    </a:lnTo>
                    <a:lnTo>
                      <a:pt x="35" y="1878"/>
                    </a:lnTo>
                    <a:lnTo>
                      <a:pt x="37" y="1878"/>
                    </a:lnTo>
                    <a:lnTo>
                      <a:pt x="37" y="1881"/>
                    </a:lnTo>
                    <a:lnTo>
                      <a:pt x="37" y="1883"/>
                    </a:lnTo>
                    <a:lnTo>
                      <a:pt x="39" y="1886"/>
                    </a:lnTo>
                    <a:lnTo>
                      <a:pt x="39" y="1888"/>
                    </a:lnTo>
                    <a:lnTo>
                      <a:pt x="37" y="1888"/>
                    </a:lnTo>
                    <a:lnTo>
                      <a:pt x="37" y="1891"/>
                    </a:lnTo>
                    <a:lnTo>
                      <a:pt x="37" y="1893"/>
                    </a:lnTo>
                    <a:lnTo>
                      <a:pt x="35" y="1893"/>
                    </a:lnTo>
                    <a:lnTo>
                      <a:pt x="35" y="1896"/>
                    </a:lnTo>
                    <a:lnTo>
                      <a:pt x="32" y="1896"/>
                    </a:lnTo>
                    <a:lnTo>
                      <a:pt x="32" y="1898"/>
                    </a:lnTo>
                    <a:lnTo>
                      <a:pt x="30" y="1901"/>
                    </a:lnTo>
                    <a:lnTo>
                      <a:pt x="30" y="1903"/>
                    </a:lnTo>
                    <a:lnTo>
                      <a:pt x="32" y="1903"/>
                    </a:lnTo>
                    <a:lnTo>
                      <a:pt x="32" y="1906"/>
                    </a:lnTo>
                    <a:lnTo>
                      <a:pt x="32" y="1908"/>
                    </a:lnTo>
                    <a:lnTo>
                      <a:pt x="30" y="1908"/>
                    </a:lnTo>
                    <a:lnTo>
                      <a:pt x="27" y="1908"/>
                    </a:lnTo>
                    <a:lnTo>
                      <a:pt x="25" y="1908"/>
                    </a:lnTo>
                    <a:lnTo>
                      <a:pt x="22" y="1908"/>
                    </a:lnTo>
                    <a:lnTo>
                      <a:pt x="20" y="1908"/>
                    </a:lnTo>
                    <a:lnTo>
                      <a:pt x="20" y="1906"/>
                    </a:lnTo>
                    <a:lnTo>
                      <a:pt x="20" y="1903"/>
                    </a:lnTo>
                    <a:lnTo>
                      <a:pt x="20" y="1901"/>
                    </a:lnTo>
                    <a:lnTo>
                      <a:pt x="17" y="1901"/>
                    </a:lnTo>
                    <a:lnTo>
                      <a:pt x="17" y="1898"/>
                    </a:lnTo>
                    <a:lnTo>
                      <a:pt x="17" y="1896"/>
                    </a:lnTo>
                    <a:lnTo>
                      <a:pt x="15" y="1893"/>
                    </a:lnTo>
                    <a:lnTo>
                      <a:pt x="15" y="1891"/>
                    </a:lnTo>
                    <a:lnTo>
                      <a:pt x="15" y="1888"/>
                    </a:lnTo>
                    <a:lnTo>
                      <a:pt x="15" y="1886"/>
                    </a:lnTo>
                    <a:lnTo>
                      <a:pt x="12" y="1888"/>
                    </a:lnTo>
                    <a:lnTo>
                      <a:pt x="12" y="1886"/>
                    </a:lnTo>
                    <a:lnTo>
                      <a:pt x="10" y="1886"/>
                    </a:lnTo>
                    <a:lnTo>
                      <a:pt x="7" y="1886"/>
                    </a:lnTo>
                    <a:lnTo>
                      <a:pt x="7" y="1883"/>
                    </a:lnTo>
                    <a:lnTo>
                      <a:pt x="5" y="1883"/>
                    </a:lnTo>
                    <a:lnTo>
                      <a:pt x="5" y="1881"/>
                    </a:lnTo>
                    <a:lnTo>
                      <a:pt x="5" y="1878"/>
                    </a:lnTo>
                    <a:lnTo>
                      <a:pt x="2" y="1876"/>
                    </a:lnTo>
                    <a:lnTo>
                      <a:pt x="2" y="1873"/>
                    </a:lnTo>
                    <a:lnTo>
                      <a:pt x="0" y="1871"/>
                    </a:lnTo>
                    <a:lnTo>
                      <a:pt x="2" y="1871"/>
                    </a:lnTo>
                    <a:lnTo>
                      <a:pt x="2" y="1868"/>
                    </a:lnTo>
                    <a:lnTo>
                      <a:pt x="0" y="1868"/>
                    </a:lnTo>
                    <a:lnTo>
                      <a:pt x="0" y="1866"/>
                    </a:lnTo>
                    <a:lnTo>
                      <a:pt x="2" y="1866"/>
                    </a:lnTo>
                    <a:lnTo>
                      <a:pt x="2" y="1863"/>
                    </a:lnTo>
                    <a:lnTo>
                      <a:pt x="5" y="1863"/>
                    </a:lnTo>
                    <a:lnTo>
                      <a:pt x="2" y="1863"/>
                    </a:lnTo>
                    <a:lnTo>
                      <a:pt x="2" y="1861"/>
                    </a:lnTo>
                    <a:lnTo>
                      <a:pt x="2" y="1858"/>
                    </a:lnTo>
                    <a:lnTo>
                      <a:pt x="5" y="1858"/>
                    </a:lnTo>
                    <a:lnTo>
                      <a:pt x="7" y="1856"/>
                    </a:lnTo>
                    <a:lnTo>
                      <a:pt x="10" y="1856"/>
                    </a:lnTo>
                    <a:lnTo>
                      <a:pt x="10" y="1858"/>
                    </a:lnTo>
                    <a:lnTo>
                      <a:pt x="12" y="1858"/>
                    </a:lnTo>
                    <a:lnTo>
                      <a:pt x="12" y="1861"/>
                    </a:lnTo>
                    <a:lnTo>
                      <a:pt x="15" y="1861"/>
                    </a:lnTo>
                    <a:lnTo>
                      <a:pt x="17" y="1861"/>
                    </a:lnTo>
                    <a:lnTo>
                      <a:pt x="17" y="1863"/>
                    </a:lnTo>
                    <a:lnTo>
                      <a:pt x="17" y="1866"/>
                    </a:lnTo>
                    <a:lnTo>
                      <a:pt x="17" y="1868"/>
                    </a:lnTo>
                    <a:lnTo>
                      <a:pt x="20" y="1868"/>
                    </a:lnTo>
                    <a:lnTo>
                      <a:pt x="20" y="1871"/>
                    </a:lnTo>
                    <a:lnTo>
                      <a:pt x="22" y="1871"/>
                    </a:lnTo>
                    <a:lnTo>
                      <a:pt x="25" y="1871"/>
                    </a:lnTo>
                    <a:lnTo>
                      <a:pt x="25" y="1873"/>
                    </a:lnTo>
                    <a:lnTo>
                      <a:pt x="27" y="1873"/>
                    </a:lnTo>
                    <a:close/>
                    <a:moveTo>
                      <a:pt x="176" y="1377"/>
                    </a:moveTo>
                    <a:lnTo>
                      <a:pt x="176" y="1379"/>
                    </a:lnTo>
                    <a:lnTo>
                      <a:pt x="179" y="1379"/>
                    </a:lnTo>
                    <a:lnTo>
                      <a:pt x="179" y="1382"/>
                    </a:lnTo>
                    <a:lnTo>
                      <a:pt x="181" y="1382"/>
                    </a:lnTo>
                    <a:lnTo>
                      <a:pt x="181" y="1384"/>
                    </a:lnTo>
                    <a:lnTo>
                      <a:pt x="181" y="1386"/>
                    </a:lnTo>
                    <a:lnTo>
                      <a:pt x="184" y="1386"/>
                    </a:lnTo>
                    <a:lnTo>
                      <a:pt x="184" y="1389"/>
                    </a:lnTo>
                    <a:lnTo>
                      <a:pt x="181" y="1389"/>
                    </a:lnTo>
                    <a:lnTo>
                      <a:pt x="181" y="1386"/>
                    </a:lnTo>
                    <a:lnTo>
                      <a:pt x="179" y="1384"/>
                    </a:lnTo>
                    <a:lnTo>
                      <a:pt x="179" y="1382"/>
                    </a:lnTo>
                    <a:lnTo>
                      <a:pt x="176" y="1379"/>
                    </a:lnTo>
                    <a:lnTo>
                      <a:pt x="176" y="1377"/>
                    </a:lnTo>
                    <a:lnTo>
                      <a:pt x="174" y="1377"/>
                    </a:lnTo>
                    <a:lnTo>
                      <a:pt x="174" y="1374"/>
                    </a:lnTo>
                    <a:lnTo>
                      <a:pt x="176" y="1374"/>
                    </a:lnTo>
                    <a:lnTo>
                      <a:pt x="176" y="1377"/>
                    </a:lnTo>
                    <a:close/>
                    <a:moveTo>
                      <a:pt x="243" y="1319"/>
                    </a:moveTo>
                    <a:lnTo>
                      <a:pt x="243" y="1322"/>
                    </a:lnTo>
                    <a:lnTo>
                      <a:pt x="241" y="1322"/>
                    </a:lnTo>
                    <a:lnTo>
                      <a:pt x="241" y="1324"/>
                    </a:lnTo>
                    <a:lnTo>
                      <a:pt x="238" y="1324"/>
                    </a:lnTo>
                    <a:lnTo>
                      <a:pt x="238" y="1322"/>
                    </a:lnTo>
                    <a:lnTo>
                      <a:pt x="238" y="1324"/>
                    </a:lnTo>
                    <a:lnTo>
                      <a:pt x="236" y="1324"/>
                    </a:lnTo>
                    <a:lnTo>
                      <a:pt x="236" y="1322"/>
                    </a:lnTo>
                    <a:lnTo>
                      <a:pt x="238" y="1322"/>
                    </a:lnTo>
                    <a:lnTo>
                      <a:pt x="241" y="1322"/>
                    </a:lnTo>
                    <a:lnTo>
                      <a:pt x="241" y="1319"/>
                    </a:lnTo>
                    <a:lnTo>
                      <a:pt x="243" y="1319"/>
                    </a:lnTo>
                    <a:lnTo>
                      <a:pt x="246" y="1319"/>
                    </a:lnTo>
                    <a:lnTo>
                      <a:pt x="243" y="1319"/>
                    </a:lnTo>
                    <a:close/>
                    <a:moveTo>
                      <a:pt x="258" y="1297"/>
                    </a:moveTo>
                    <a:lnTo>
                      <a:pt x="256" y="1297"/>
                    </a:lnTo>
                    <a:lnTo>
                      <a:pt x="253" y="1297"/>
                    </a:lnTo>
                    <a:lnTo>
                      <a:pt x="256" y="1297"/>
                    </a:lnTo>
                    <a:lnTo>
                      <a:pt x="258" y="1297"/>
                    </a:lnTo>
                    <a:lnTo>
                      <a:pt x="261" y="1297"/>
                    </a:lnTo>
                    <a:lnTo>
                      <a:pt x="263" y="1297"/>
                    </a:lnTo>
                    <a:lnTo>
                      <a:pt x="263" y="1300"/>
                    </a:lnTo>
                    <a:lnTo>
                      <a:pt x="261" y="1300"/>
                    </a:lnTo>
                    <a:lnTo>
                      <a:pt x="261" y="1297"/>
                    </a:lnTo>
                    <a:lnTo>
                      <a:pt x="258" y="1297"/>
                    </a:lnTo>
                    <a:lnTo>
                      <a:pt x="258" y="1300"/>
                    </a:lnTo>
                    <a:lnTo>
                      <a:pt x="256" y="1300"/>
                    </a:lnTo>
                    <a:lnTo>
                      <a:pt x="253" y="1300"/>
                    </a:lnTo>
                    <a:lnTo>
                      <a:pt x="251" y="1300"/>
                    </a:lnTo>
                    <a:lnTo>
                      <a:pt x="253" y="1300"/>
                    </a:lnTo>
                    <a:lnTo>
                      <a:pt x="256" y="1300"/>
                    </a:lnTo>
                    <a:lnTo>
                      <a:pt x="256" y="1302"/>
                    </a:lnTo>
                    <a:lnTo>
                      <a:pt x="258" y="1302"/>
                    </a:lnTo>
                    <a:lnTo>
                      <a:pt x="256" y="1302"/>
                    </a:lnTo>
                    <a:lnTo>
                      <a:pt x="253" y="1302"/>
                    </a:lnTo>
                    <a:lnTo>
                      <a:pt x="253" y="1300"/>
                    </a:lnTo>
                    <a:lnTo>
                      <a:pt x="251" y="1300"/>
                    </a:lnTo>
                    <a:lnTo>
                      <a:pt x="248" y="1300"/>
                    </a:lnTo>
                    <a:lnTo>
                      <a:pt x="248" y="1302"/>
                    </a:lnTo>
                    <a:lnTo>
                      <a:pt x="246" y="1302"/>
                    </a:lnTo>
                    <a:lnTo>
                      <a:pt x="243" y="1302"/>
                    </a:lnTo>
                    <a:lnTo>
                      <a:pt x="241" y="1302"/>
                    </a:lnTo>
                    <a:lnTo>
                      <a:pt x="238" y="1302"/>
                    </a:lnTo>
                    <a:lnTo>
                      <a:pt x="238" y="1305"/>
                    </a:lnTo>
                    <a:lnTo>
                      <a:pt x="236" y="1305"/>
                    </a:lnTo>
                    <a:lnTo>
                      <a:pt x="238" y="1302"/>
                    </a:lnTo>
                    <a:lnTo>
                      <a:pt x="241" y="1302"/>
                    </a:lnTo>
                    <a:lnTo>
                      <a:pt x="243" y="1300"/>
                    </a:lnTo>
                    <a:lnTo>
                      <a:pt x="246" y="1300"/>
                    </a:lnTo>
                    <a:lnTo>
                      <a:pt x="248" y="1300"/>
                    </a:lnTo>
                    <a:lnTo>
                      <a:pt x="251" y="1297"/>
                    </a:lnTo>
                    <a:lnTo>
                      <a:pt x="253" y="1297"/>
                    </a:lnTo>
                    <a:lnTo>
                      <a:pt x="256" y="1297"/>
                    </a:lnTo>
                    <a:lnTo>
                      <a:pt x="258" y="1297"/>
                    </a:lnTo>
                    <a:close/>
                    <a:moveTo>
                      <a:pt x="457" y="3"/>
                    </a:moveTo>
                    <a:lnTo>
                      <a:pt x="462" y="3"/>
                    </a:lnTo>
                    <a:lnTo>
                      <a:pt x="462" y="5"/>
                    </a:lnTo>
                    <a:lnTo>
                      <a:pt x="459" y="8"/>
                    </a:lnTo>
                    <a:lnTo>
                      <a:pt x="462" y="10"/>
                    </a:lnTo>
                    <a:lnTo>
                      <a:pt x="462" y="13"/>
                    </a:lnTo>
                    <a:lnTo>
                      <a:pt x="462" y="15"/>
                    </a:lnTo>
                    <a:lnTo>
                      <a:pt x="457" y="15"/>
                    </a:lnTo>
                    <a:lnTo>
                      <a:pt x="452" y="18"/>
                    </a:lnTo>
                    <a:lnTo>
                      <a:pt x="449" y="23"/>
                    </a:lnTo>
                    <a:lnTo>
                      <a:pt x="447" y="25"/>
                    </a:lnTo>
                    <a:lnTo>
                      <a:pt x="452" y="28"/>
                    </a:lnTo>
                    <a:lnTo>
                      <a:pt x="454" y="30"/>
                    </a:lnTo>
                    <a:lnTo>
                      <a:pt x="457" y="35"/>
                    </a:lnTo>
                    <a:lnTo>
                      <a:pt x="459" y="38"/>
                    </a:lnTo>
                    <a:lnTo>
                      <a:pt x="462" y="45"/>
                    </a:lnTo>
                    <a:lnTo>
                      <a:pt x="462" y="48"/>
                    </a:lnTo>
                    <a:lnTo>
                      <a:pt x="464" y="48"/>
                    </a:lnTo>
                    <a:lnTo>
                      <a:pt x="467" y="45"/>
                    </a:lnTo>
                    <a:lnTo>
                      <a:pt x="469" y="43"/>
                    </a:lnTo>
                    <a:lnTo>
                      <a:pt x="472" y="43"/>
                    </a:lnTo>
                    <a:lnTo>
                      <a:pt x="472" y="45"/>
                    </a:lnTo>
                    <a:lnTo>
                      <a:pt x="474" y="48"/>
                    </a:lnTo>
                    <a:lnTo>
                      <a:pt x="479" y="48"/>
                    </a:lnTo>
                    <a:lnTo>
                      <a:pt x="487" y="48"/>
                    </a:lnTo>
                    <a:lnTo>
                      <a:pt x="489" y="48"/>
                    </a:lnTo>
                    <a:lnTo>
                      <a:pt x="494" y="45"/>
                    </a:lnTo>
                    <a:lnTo>
                      <a:pt x="497" y="43"/>
                    </a:lnTo>
                    <a:lnTo>
                      <a:pt x="502" y="43"/>
                    </a:lnTo>
                    <a:lnTo>
                      <a:pt x="507" y="43"/>
                    </a:lnTo>
                    <a:lnTo>
                      <a:pt x="516" y="43"/>
                    </a:lnTo>
                    <a:lnTo>
                      <a:pt x="524" y="43"/>
                    </a:lnTo>
                    <a:lnTo>
                      <a:pt x="536" y="40"/>
                    </a:lnTo>
                    <a:lnTo>
                      <a:pt x="546" y="38"/>
                    </a:lnTo>
                    <a:lnTo>
                      <a:pt x="559" y="35"/>
                    </a:lnTo>
                    <a:lnTo>
                      <a:pt x="564" y="35"/>
                    </a:lnTo>
                    <a:lnTo>
                      <a:pt x="566" y="35"/>
                    </a:lnTo>
                    <a:lnTo>
                      <a:pt x="569" y="38"/>
                    </a:lnTo>
                    <a:lnTo>
                      <a:pt x="579" y="40"/>
                    </a:lnTo>
                    <a:lnTo>
                      <a:pt x="589" y="43"/>
                    </a:lnTo>
                    <a:lnTo>
                      <a:pt x="593" y="45"/>
                    </a:lnTo>
                    <a:lnTo>
                      <a:pt x="596" y="43"/>
                    </a:lnTo>
                    <a:lnTo>
                      <a:pt x="603" y="40"/>
                    </a:lnTo>
                    <a:lnTo>
                      <a:pt x="608" y="38"/>
                    </a:lnTo>
                    <a:lnTo>
                      <a:pt x="616" y="33"/>
                    </a:lnTo>
                    <a:lnTo>
                      <a:pt x="621" y="30"/>
                    </a:lnTo>
                    <a:lnTo>
                      <a:pt x="626" y="28"/>
                    </a:lnTo>
                    <a:lnTo>
                      <a:pt x="631" y="25"/>
                    </a:lnTo>
                    <a:lnTo>
                      <a:pt x="638" y="23"/>
                    </a:lnTo>
                    <a:lnTo>
                      <a:pt x="641" y="23"/>
                    </a:lnTo>
                    <a:lnTo>
                      <a:pt x="643" y="23"/>
                    </a:lnTo>
                    <a:lnTo>
                      <a:pt x="646" y="23"/>
                    </a:lnTo>
                    <a:lnTo>
                      <a:pt x="648" y="23"/>
                    </a:lnTo>
                    <a:lnTo>
                      <a:pt x="653" y="23"/>
                    </a:lnTo>
                    <a:lnTo>
                      <a:pt x="666" y="25"/>
                    </a:lnTo>
                    <a:lnTo>
                      <a:pt x="670" y="23"/>
                    </a:lnTo>
                    <a:lnTo>
                      <a:pt x="678" y="15"/>
                    </a:lnTo>
                    <a:lnTo>
                      <a:pt x="683" y="10"/>
                    </a:lnTo>
                    <a:lnTo>
                      <a:pt x="685" y="8"/>
                    </a:lnTo>
                    <a:lnTo>
                      <a:pt x="688" y="8"/>
                    </a:lnTo>
                    <a:lnTo>
                      <a:pt x="690" y="8"/>
                    </a:lnTo>
                    <a:lnTo>
                      <a:pt x="693" y="8"/>
                    </a:lnTo>
                    <a:lnTo>
                      <a:pt x="695" y="10"/>
                    </a:lnTo>
                    <a:lnTo>
                      <a:pt x="695" y="13"/>
                    </a:lnTo>
                    <a:lnTo>
                      <a:pt x="698" y="10"/>
                    </a:lnTo>
                    <a:lnTo>
                      <a:pt x="700" y="8"/>
                    </a:lnTo>
                    <a:lnTo>
                      <a:pt x="705" y="5"/>
                    </a:lnTo>
                    <a:lnTo>
                      <a:pt x="708" y="5"/>
                    </a:lnTo>
                    <a:lnTo>
                      <a:pt x="713" y="3"/>
                    </a:lnTo>
                    <a:lnTo>
                      <a:pt x="723" y="3"/>
                    </a:lnTo>
                    <a:lnTo>
                      <a:pt x="730" y="3"/>
                    </a:lnTo>
                    <a:lnTo>
                      <a:pt x="740" y="0"/>
                    </a:lnTo>
                    <a:lnTo>
                      <a:pt x="748" y="0"/>
                    </a:lnTo>
                    <a:lnTo>
                      <a:pt x="762" y="3"/>
                    </a:lnTo>
                    <a:lnTo>
                      <a:pt x="762" y="0"/>
                    </a:lnTo>
                    <a:lnTo>
                      <a:pt x="765" y="0"/>
                    </a:lnTo>
                    <a:lnTo>
                      <a:pt x="770" y="3"/>
                    </a:lnTo>
                    <a:lnTo>
                      <a:pt x="775" y="5"/>
                    </a:lnTo>
                    <a:lnTo>
                      <a:pt x="777" y="10"/>
                    </a:lnTo>
                    <a:lnTo>
                      <a:pt x="775" y="18"/>
                    </a:lnTo>
                    <a:lnTo>
                      <a:pt x="775" y="25"/>
                    </a:lnTo>
                    <a:lnTo>
                      <a:pt x="775" y="33"/>
                    </a:lnTo>
                    <a:lnTo>
                      <a:pt x="772" y="38"/>
                    </a:lnTo>
                    <a:lnTo>
                      <a:pt x="772" y="43"/>
                    </a:lnTo>
                    <a:lnTo>
                      <a:pt x="770" y="45"/>
                    </a:lnTo>
                    <a:lnTo>
                      <a:pt x="765" y="48"/>
                    </a:lnTo>
                    <a:lnTo>
                      <a:pt x="760" y="50"/>
                    </a:lnTo>
                    <a:lnTo>
                      <a:pt x="755" y="52"/>
                    </a:lnTo>
                    <a:lnTo>
                      <a:pt x="755" y="57"/>
                    </a:lnTo>
                    <a:lnTo>
                      <a:pt x="752" y="62"/>
                    </a:lnTo>
                    <a:lnTo>
                      <a:pt x="748" y="67"/>
                    </a:lnTo>
                    <a:lnTo>
                      <a:pt x="745" y="70"/>
                    </a:lnTo>
                    <a:lnTo>
                      <a:pt x="743" y="75"/>
                    </a:lnTo>
                    <a:lnTo>
                      <a:pt x="740" y="77"/>
                    </a:lnTo>
                    <a:lnTo>
                      <a:pt x="743" y="82"/>
                    </a:lnTo>
                    <a:lnTo>
                      <a:pt x="743" y="87"/>
                    </a:lnTo>
                    <a:lnTo>
                      <a:pt x="745" y="90"/>
                    </a:lnTo>
                    <a:lnTo>
                      <a:pt x="743" y="95"/>
                    </a:lnTo>
                    <a:lnTo>
                      <a:pt x="743" y="100"/>
                    </a:lnTo>
                    <a:lnTo>
                      <a:pt x="740" y="105"/>
                    </a:lnTo>
                    <a:lnTo>
                      <a:pt x="740" y="112"/>
                    </a:lnTo>
                    <a:lnTo>
                      <a:pt x="743" y="115"/>
                    </a:lnTo>
                    <a:lnTo>
                      <a:pt x="748" y="112"/>
                    </a:lnTo>
                    <a:lnTo>
                      <a:pt x="752" y="112"/>
                    </a:lnTo>
                    <a:lnTo>
                      <a:pt x="755" y="110"/>
                    </a:lnTo>
                    <a:lnTo>
                      <a:pt x="760" y="110"/>
                    </a:lnTo>
                    <a:lnTo>
                      <a:pt x="760" y="112"/>
                    </a:lnTo>
                    <a:lnTo>
                      <a:pt x="762" y="115"/>
                    </a:lnTo>
                    <a:lnTo>
                      <a:pt x="765" y="120"/>
                    </a:lnTo>
                    <a:lnTo>
                      <a:pt x="767" y="122"/>
                    </a:lnTo>
                    <a:lnTo>
                      <a:pt x="767" y="125"/>
                    </a:lnTo>
                    <a:lnTo>
                      <a:pt x="765" y="127"/>
                    </a:lnTo>
                    <a:lnTo>
                      <a:pt x="762" y="129"/>
                    </a:lnTo>
                    <a:lnTo>
                      <a:pt x="760" y="129"/>
                    </a:lnTo>
                    <a:lnTo>
                      <a:pt x="760" y="132"/>
                    </a:lnTo>
                    <a:lnTo>
                      <a:pt x="755" y="132"/>
                    </a:lnTo>
                    <a:lnTo>
                      <a:pt x="750" y="134"/>
                    </a:lnTo>
                    <a:lnTo>
                      <a:pt x="738" y="137"/>
                    </a:lnTo>
                    <a:lnTo>
                      <a:pt x="735" y="139"/>
                    </a:lnTo>
                    <a:lnTo>
                      <a:pt x="733" y="142"/>
                    </a:lnTo>
                    <a:lnTo>
                      <a:pt x="725" y="142"/>
                    </a:lnTo>
                    <a:lnTo>
                      <a:pt x="718" y="147"/>
                    </a:lnTo>
                    <a:lnTo>
                      <a:pt x="710" y="152"/>
                    </a:lnTo>
                    <a:lnTo>
                      <a:pt x="705" y="154"/>
                    </a:lnTo>
                    <a:lnTo>
                      <a:pt x="703" y="157"/>
                    </a:lnTo>
                    <a:lnTo>
                      <a:pt x="698" y="157"/>
                    </a:lnTo>
                    <a:lnTo>
                      <a:pt x="693" y="154"/>
                    </a:lnTo>
                    <a:lnTo>
                      <a:pt x="688" y="152"/>
                    </a:lnTo>
                    <a:lnTo>
                      <a:pt x="683" y="149"/>
                    </a:lnTo>
                    <a:lnTo>
                      <a:pt x="678" y="147"/>
                    </a:lnTo>
                    <a:lnTo>
                      <a:pt x="673" y="147"/>
                    </a:lnTo>
                    <a:lnTo>
                      <a:pt x="666" y="144"/>
                    </a:lnTo>
                    <a:lnTo>
                      <a:pt x="661" y="142"/>
                    </a:lnTo>
                    <a:lnTo>
                      <a:pt x="658" y="139"/>
                    </a:lnTo>
                    <a:lnTo>
                      <a:pt x="653" y="139"/>
                    </a:lnTo>
                    <a:lnTo>
                      <a:pt x="648" y="139"/>
                    </a:lnTo>
                    <a:lnTo>
                      <a:pt x="641" y="139"/>
                    </a:lnTo>
                    <a:lnTo>
                      <a:pt x="628" y="144"/>
                    </a:lnTo>
                    <a:lnTo>
                      <a:pt x="623" y="144"/>
                    </a:lnTo>
                    <a:lnTo>
                      <a:pt x="618" y="144"/>
                    </a:lnTo>
                    <a:lnTo>
                      <a:pt x="613" y="144"/>
                    </a:lnTo>
                    <a:lnTo>
                      <a:pt x="608" y="142"/>
                    </a:lnTo>
                    <a:lnTo>
                      <a:pt x="603" y="139"/>
                    </a:lnTo>
                    <a:lnTo>
                      <a:pt x="598" y="139"/>
                    </a:lnTo>
                    <a:lnTo>
                      <a:pt x="596" y="139"/>
                    </a:lnTo>
                    <a:lnTo>
                      <a:pt x="593" y="139"/>
                    </a:lnTo>
                    <a:lnTo>
                      <a:pt x="591" y="139"/>
                    </a:lnTo>
                    <a:lnTo>
                      <a:pt x="589" y="139"/>
                    </a:lnTo>
                    <a:lnTo>
                      <a:pt x="586" y="142"/>
                    </a:lnTo>
                    <a:lnTo>
                      <a:pt x="586" y="144"/>
                    </a:lnTo>
                    <a:lnTo>
                      <a:pt x="589" y="147"/>
                    </a:lnTo>
                    <a:lnTo>
                      <a:pt x="589" y="152"/>
                    </a:lnTo>
                    <a:lnTo>
                      <a:pt x="591" y="157"/>
                    </a:lnTo>
                    <a:lnTo>
                      <a:pt x="591" y="162"/>
                    </a:lnTo>
                    <a:lnTo>
                      <a:pt x="593" y="167"/>
                    </a:lnTo>
                    <a:lnTo>
                      <a:pt x="596" y="174"/>
                    </a:lnTo>
                    <a:lnTo>
                      <a:pt x="596" y="182"/>
                    </a:lnTo>
                    <a:lnTo>
                      <a:pt x="596" y="184"/>
                    </a:lnTo>
                    <a:lnTo>
                      <a:pt x="598" y="189"/>
                    </a:lnTo>
                    <a:lnTo>
                      <a:pt x="598" y="199"/>
                    </a:lnTo>
                    <a:lnTo>
                      <a:pt x="596" y="204"/>
                    </a:lnTo>
                    <a:lnTo>
                      <a:pt x="596" y="211"/>
                    </a:lnTo>
                    <a:lnTo>
                      <a:pt x="593" y="216"/>
                    </a:lnTo>
                    <a:lnTo>
                      <a:pt x="593" y="224"/>
                    </a:lnTo>
                    <a:lnTo>
                      <a:pt x="593" y="229"/>
                    </a:lnTo>
                    <a:lnTo>
                      <a:pt x="593" y="236"/>
                    </a:lnTo>
                    <a:lnTo>
                      <a:pt x="596" y="241"/>
                    </a:lnTo>
                    <a:lnTo>
                      <a:pt x="596" y="244"/>
                    </a:lnTo>
                    <a:lnTo>
                      <a:pt x="601" y="251"/>
                    </a:lnTo>
                    <a:lnTo>
                      <a:pt x="603" y="256"/>
                    </a:lnTo>
                    <a:lnTo>
                      <a:pt x="606" y="264"/>
                    </a:lnTo>
                    <a:lnTo>
                      <a:pt x="611" y="271"/>
                    </a:lnTo>
                    <a:lnTo>
                      <a:pt x="613" y="276"/>
                    </a:lnTo>
                    <a:lnTo>
                      <a:pt x="618" y="284"/>
                    </a:lnTo>
                    <a:lnTo>
                      <a:pt x="621" y="288"/>
                    </a:lnTo>
                    <a:lnTo>
                      <a:pt x="623" y="291"/>
                    </a:lnTo>
                    <a:lnTo>
                      <a:pt x="626" y="298"/>
                    </a:lnTo>
                    <a:lnTo>
                      <a:pt x="626" y="301"/>
                    </a:lnTo>
                    <a:lnTo>
                      <a:pt x="626" y="303"/>
                    </a:lnTo>
                    <a:lnTo>
                      <a:pt x="626" y="308"/>
                    </a:lnTo>
                    <a:lnTo>
                      <a:pt x="626" y="311"/>
                    </a:lnTo>
                    <a:lnTo>
                      <a:pt x="626" y="313"/>
                    </a:lnTo>
                    <a:lnTo>
                      <a:pt x="628" y="313"/>
                    </a:lnTo>
                    <a:lnTo>
                      <a:pt x="631" y="313"/>
                    </a:lnTo>
                    <a:lnTo>
                      <a:pt x="633" y="316"/>
                    </a:lnTo>
                    <a:lnTo>
                      <a:pt x="638" y="316"/>
                    </a:lnTo>
                    <a:lnTo>
                      <a:pt x="643" y="318"/>
                    </a:lnTo>
                    <a:lnTo>
                      <a:pt x="648" y="318"/>
                    </a:lnTo>
                    <a:lnTo>
                      <a:pt x="651" y="318"/>
                    </a:lnTo>
                    <a:lnTo>
                      <a:pt x="656" y="318"/>
                    </a:lnTo>
                    <a:lnTo>
                      <a:pt x="661" y="316"/>
                    </a:lnTo>
                    <a:lnTo>
                      <a:pt x="666" y="316"/>
                    </a:lnTo>
                    <a:lnTo>
                      <a:pt x="670" y="313"/>
                    </a:lnTo>
                    <a:lnTo>
                      <a:pt x="673" y="311"/>
                    </a:lnTo>
                    <a:lnTo>
                      <a:pt x="675" y="311"/>
                    </a:lnTo>
                    <a:lnTo>
                      <a:pt x="680" y="308"/>
                    </a:lnTo>
                    <a:lnTo>
                      <a:pt x="685" y="308"/>
                    </a:lnTo>
                    <a:lnTo>
                      <a:pt x="690" y="308"/>
                    </a:lnTo>
                    <a:lnTo>
                      <a:pt x="695" y="308"/>
                    </a:lnTo>
                    <a:lnTo>
                      <a:pt x="700" y="306"/>
                    </a:lnTo>
                    <a:lnTo>
                      <a:pt x="705" y="306"/>
                    </a:lnTo>
                    <a:lnTo>
                      <a:pt x="708" y="301"/>
                    </a:lnTo>
                    <a:lnTo>
                      <a:pt x="713" y="298"/>
                    </a:lnTo>
                    <a:lnTo>
                      <a:pt x="720" y="293"/>
                    </a:lnTo>
                    <a:lnTo>
                      <a:pt x="725" y="291"/>
                    </a:lnTo>
                    <a:lnTo>
                      <a:pt x="728" y="288"/>
                    </a:lnTo>
                    <a:lnTo>
                      <a:pt x="735" y="291"/>
                    </a:lnTo>
                    <a:lnTo>
                      <a:pt x="738" y="293"/>
                    </a:lnTo>
                    <a:lnTo>
                      <a:pt x="743" y="298"/>
                    </a:lnTo>
                    <a:lnTo>
                      <a:pt x="745" y="303"/>
                    </a:lnTo>
                    <a:lnTo>
                      <a:pt x="750" y="308"/>
                    </a:lnTo>
                    <a:lnTo>
                      <a:pt x="755" y="313"/>
                    </a:lnTo>
                    <a:lnTo>
                      <a:pt x="755" y="316"/>
                    </a:lnTo>
                    <a:lnTo>
                      <a:pt x="757" y="318"/>
                    </a:lnTo>
                    <a:lnTo>
                      <a:pt x="760" y="321"/>
                    </a:lnTo>
                    <a:lnTo>
                      <a:pt x="762" y="321"/>
                    </a:lnTo>
                    <a:lnTo>
                      <a:pt x="765" y="323"/>
                    </a:lnTo>
                    <a:lnTo>
                      <a:pt x="770" y="326"/>
                    </a:lnTo>
                    <a:lnTo>
                      <a:pt x="765" y="328"/>
                    </a:lnTo>
                    <a:lnTo>
                      <a:pt x="762" y="328"/>
                    </a:lnTo>
                    <a:lnTo>
                      <a:pt x="760" y="331"/>
                    </a:lnTo>
                    <a:lnTo>
                      <a:pt x="755" y="333"/>
                    </a:lnTo>
                    <a:lnTo>
                      <a:pt x="750" y="336"/>
                    </a:lnTo>
                    <a:lnTo>
                      <a:pt x="748" y="336"/>
                    </a:lnTo>
                    <a:lnTo>
                      <a:pt x="745" y="338"/>
                    </a:lnTo>
                    <a:lnTo>
                      <a:pt x="743" y="341"/>
                    </a:lnTo>
                    <a:lnTo>
                      <a:pt x="740" y="343"/>
                    </a:lnTo>
                    <a:lnTo>
                      <a:pt x="738" y="343"/>
                    </a:lnTo>
                    <a:lnTo>
                      <a:pt x="735" y="346"/>
                    </a:lnTo>
                    <a:lnTo>
                      <a:pt x="735" y="348"/>
                    </a:lnTo>
                    <a:lnTo>
                      <a:pt x="733" y="351"/>
                    </a:lnTo>
                    <a:lnTo>
                      <a:pt x="730" y="356"/>
                    </a:lnTo>
                    <a:lnTo>
                      <a:pt x="728" y="356"/>
                    </a:lnTo>
                    <a:lnTo>
                      <a:pt x="728" y="358"/>
                    </a:lnTo>
                    <a:lnTo>
                      <a:pt x="725" y="361"/>
                    </a:lnTo>
                    <a:lnTo>
                      <a:pt x="725" y="365"/>
                    </a:lnTo>
                    <a:lnTo>
                      <a:pt x="725" y="368"/>
                    </a:lnTo>
                    <a:lnTo>
                      <a:pt x="725" y="370"/>
                    </a:lnTo>
                    <a:lnTo>
                      <a:pt x="725" y="373"/>
                    </a:lnTo>
                    <a:lnTo>
                      <a:pt x="725" y="375"/>
                    </a:lnTo>
                    <a:lnTo>
                      <a:pt x="725" y="378"/>
                    </a:lnTo>
                    <a:lnTo>
                      <a:pt x="728" y="380"/>
                    </a:lnTo>
                    <a:lnTo>
                      <a:pt x="728" y="383"/>
                    </a:lnTo>
                    <a:lnTo>
                      <a:pt x="728" y="385"/>
                    </a:lnTo>
                    <a:lnTo>
                      <a:pt x="725" y="388"/>
                    </a:lnTo>
                    <a:lnTo>
                      <a:pt x="723" y="395"/>
                    </a:lnTo>
                    <a:lnTo>
                      <a:pt x="720" y="398"/>
                    </a:lnTo>
                    <a:lnTo>
                      <a:pt x="718" y="400"/>
                    </a:lnTo>
                    <a:lnTo>
                      <a:pt x="715" y="403"/>
                    </a:lnTo>
                    <a:lnTo>
                      <a:pt x="713" y="405"/>
                    </a:lnTo>
                    <a:lnTo>
                      <a:pt x="710" y="408"/>
                    </a:lnTo>
                    <a:lnTo>
                      <a:pt x="710" y="410"/>
                    </a:lnTo>
                    <a:lnTo>
                      <a:pt x="710" y="413"/>
                    </a:lnTo>
                    <a:lnTo>
                      <a:pt x="710" y="415"/>
                    </a:lnTo>
                    <a:lnTo>
                      <a:pt x="710" y="418"/>
                    </a:lnTo>
                    <a:lnTo>
                      <a:pt x="728" y="428"/>
                    </a:lnTo>
                    <a:lnTo>
                      <a:pt x="725" y="428"/>
                    </a:lnTo>
                    <a:lnTo>
                      <a:pt x="738" y="438"/>
                    </a:lnTo>
                    <a:lnTo>
                      <a:pt x="740" y="440"/>
                    </a:lnTo>
                    <a:lnTo>
                      <a:pt x="743" y="442"/>
                    </a:lnTo>
                    <a:lnTo>
                      <a:pt x="743" y="445"/>
                    </a:lnTo>
                    <a:lnTo>
                      <a:pt x="743" y="447"/>
                    </a:lnTo>
                    <a:lnTo>
                      <a:pt x="743" y="450"/>
                    </a:lnTo>
                    <a:lnTo>
                      <a:pt x="740" y="452"/>
                    </a:lnTo>
                    <a:lnTo>
                      <a:pt x="738" y="455"/>
                    </a:lnTo>
                    <a:lnTo>
                      <a:pt x="738" y="457"/>
                    </a:lnTo>
                    <a:lnTo>
                      <a:pt x="740" y="457"/>
                    </a:lnTo>
                    <a:lnTo>
                      <a:pt x="740" y="460"/>
                    </a:lnTo>
                    <a:lnTo>
                      <a:pt x="743" y="462"/>
                    </a:lnTo>
                    <a:lnTo>
                      <a:pt x="743" y="465"/>
                    </a:lnTo>
                    <a:lnTo>
                      <a:pt x="745" y="467"/>
                    </a:lnTo>
                    <a:lnTo>
                      <a:pt x="748" y="470"/>
                    </a:lnTo>
                    <a:lnTo>
                      <a:pt x="750" y="472"/>
                    </a:lnTo>
                    <a:lnTo>
                      <a:pt x="752" y="475"/>
                    </a:lnTo>
                    <a:lnTo>
                      <a:pt x="752" y="477"/>
                    </a:lnTo>
                    <a:lnTo>
                      <a:pt x="755" y="477"/>
                    </a:lnTo>
                    <a:lnTo>
                      <a:pt x="755" y="480"/>
                    </a:lnTo>
                    <a:lnTo>
                      <a:pt x="757" y="482"/>
                    </a:lnTo>
                    <a:lnTo>
                      <a:pt x="760" y="482"/>
                    </a:lnTo>
                    <a:lnTo>
                      <a:pt x="760" y="485"/>
                    </a:lnTo>
                    <a:lnTo>
                      <a:pt x="762" y="485"/>
                    </a:lnTo>
                    <a:lnTo>
                      <a:pt x="762" y="487"/>
                    </a:lnTo>
                    <a:lnTo>
                      <a:pt x="762" y="490"/>
                    </a:lnTo>
                    <a:lnTo>
                      <a:pt x="760" y="490"/>
                    </a:lnTo>
                    <a:lnTo>
                      <a:pt x="757" y="490"/>
                    </a:lnTo>
                    <a:lnTo>
                      <a:pt x="755" y="492"/>
                    </a:lnTo>
                    <a:lnTo>
                      <a:pt x="752" y="495"/>
                    </a:lnTo>
                    <a:lnTo>
                      <a:pt x="750" y="495"/>
                    </a:lnTo>
                    <a:lnTo>
                      <a:pt x="748" y="495"/>
                    </a:lnTo>
                    <a:lnTo>
                      <a:pt x="745" y="495"/>
                    </a:lnTo>
                    <a:lnTo>
                      <a:pt x="743" y="497"/>
                    </a:lnTo>
                    <a:lnTo>
                      <a:pt x="743" y="495"/>
                    </a:lnTo>
                    <a:lnTo>
                      <a:pt x="740" y="495"/>
                    </a:lnTo>
                    <a:lnTo>
                      <a:pt x="738" y="495"/>
                    </a:lnTo>
                    <a:lnTo>
                      <a:pt x="735" y="495"/>
                    </a:lnTo>
                    <a:lnTo>
                      <a:pt x="733" y="495"/>
                    </a:lnTo>
                    <a:lnTo>
                      <a:pt x="730" y="497"/>
                    </a:lnTo>
                    <a:lnTo>
                      <a:pt x="728" y="497"/>
                    </a:lnTo>
                    <a:lnTo>
                      <a:pt x="725" y="497"/>
                    </a:lnTo>
                    <a:lnTo>
                      <a:pt x="723" y="497"/>
                    </a:lnTo>
                    <a:lnTo>
                      <a:pt x="720" y="497"/>
                    </a:lnTo>
                    <a:lnTo>
                      <a:pt x="718" y="497"/>
                    </a:lnTo>
                    <a:lnTo>
                      <a:pt x="715" y="497"/>
                    </a:lnTo>
                    <a:lnTo>
                      <a:pt x="713" y="497"/>
                    </a:lnTo>
                    <a:lnTo>
                      <a:pt x="710" y="497"/>
                    </a:lnTo>
                    <a:lnTo>
                      <a:pt x="708" y="497"/>
                    </a:lnTo>
                    <a:lnTo>
                      <a:pt x="708" y="495"/>
                    </a:lnTo>
                    <a:lnTo>
                      <a:pt x="705" y="492"/>
                    </a:lnTo>
                    <a:lnTo>
                      <a:pt x="703" y="492"/>
                    </a:lnTo>
                    <a:lnTo>
                      <a:pt x="700" y="490"/>
                    </a:lnTo>
                    <a:lnTo>
                      <a:pt x="698" y="487"/>
                    </a:lnTo>
                    <a:lnTo>
                      <a:pt x="695" y="487"/>
                    </a:lnTo>
                    <a:lnTo>
                      <a:pt x="695" y="485"/>
                    </a:lnTo>
                    <a:lnTo>
                      <a:pt x="693" y="485"/>
                    </a:lnTo>
                    <a:lnTo>
                      <a:pt x="693" y="482"/>
                    </a:lnTo>
                    <a:lnTo>
                      <a:pt x="690" y="482"/>
                    </a:lnTo>
                    <a:lnTo>
                      <a:pt x="688" y="480"/>
                    </a:lnTo>
                    <a:lnTo>
                      <a:pt x="685" y="477"/>
                    </a:lnTo>
                    <a:lnTo>
                      <a:pt x="685" y="475"/>
                    </a:lnTo>
                    <a:lnTo>
                      <a:pt x="683" y="472"/>
                    </a:lnTo>
                    <a:lnTo>
                      <a:pt x="683" y="470"/>
                    </a:lnTo>
                    <a:lnTo>
                      <a:pt x="683" y="467"/>
                    </a:lnTo>
                    <a:lnTo>
                      <a:pt x="680" y="467"/>
                    </a:lnTo>
                    <a:lnTo>
                      <a:pt x="680" y="465"/>
                    </a:lnTo>
                    <a:lnTo>
                      <a:pt x="678" y="465"/>
                    </a:lnTo>
                    <a:lnTo>
                      <a:pt x="678" y="462"/>
                    </a:lnTo>
                    <a:lnTo>
                      <a:pt x="675" y="465"/>
                    </a:lnTo>
                    <a:lnTo>
                      <a:pt x="673" y="465"/>
                    </a:lnTo>
                    <a:lnTo>
                      <a:pt x="670" y="465"/>
                    </a:lnTo>
                    <a:lnTo>
                      <a:pt x="668" y="465"/>
                    </a:lnTo>
                    <a:lnTo>
                      <a:pt x="666" y="465"/>
                    </a:lnTo>
                    <a:lnTo>
                      <a:pt x="666" y="462"/>
                    </a:lnTo>
                    <a:lnTo>
                      <a:pt x="663" y="460"/>
                    </a:lnTo>
                    <a:lnTo>
                      <a:pt x="661" y="457"/>
                    </a:lnTo>
                    <a:lnTo>
                      <a:pt x="661" y="455"/>
                    </a:lnTo>
                    <a:lnTo>
                      <a:pt x="658" y="452"/>
                    </a:lnTo>
                    <a:lnTo>
                      <a:pt x="656" y="450"/>
                    </a:lnTo>
                    <a:lnTo>
                      <a:pt x="656" y="447"/>
                    </a:lnTo>
                    <a:lnTo>
                      <a:pt x="653" y="445"/>
                    </a:lnTo>
                    <a:lnTo>
                      <a:pt x="653" y="442"/>
                    </a:lnTo>
                    <a:lnTo>
                      <a:pt x="651" y="442"/>
                    </a:lnTo>
                    <a:lnTo>
                      <a:pt x="648" y="442"/>
                    </a:lnTo>
                    <a:lnTo>
                      <a:pt x="646" y="442"/>
                    </a:lnTo>
                    <a:lnTo>
                      <a:pt x="643" y="445"/>
                    </a:lnTo>
                    <a:lnTo>
                      <a:pt x="641" y="445"/>
                    </a:lnTo>
                    <a:lnTo>
                      <a:pt x="638" y="445"/>
                    </a:lnTo>
                    <a:lnTo>
                      <a:pt x="636" y="445"/>
                    </a:lnTo>
                    <a:lnTo>
                      <a:pt x="636" y="447"/>
                    </a:lnTo>
                    <a:lnTo>
                      <a:pt x="633" y="447"/>
                    </a:lnTo>
                    <a:lnTo>
                      <a:pt x="631" y="450"/>
                    </a:lnTo>
                    <a:lnTo>
                      <a:pt x="628" y="450"/>
                    </a:lnTo>
                    <a:lnTo>
                      <a:pt x="631" y="452"/>
                    </a:lnTo>
                    <a:lnTo>
                      <a:pt x="633" y="455"/>
                    </a:lnTo>
                    <a:lnTo>
                      <a:pt x="636" y="455"/>
                    </a:lnTo>
                    <a:lnTo>
                      <a:pt x="636" y="457"/>
                    </a:lnTo>
                    <a:lnTo>
                      <a:pt x="638" y="457"/>
                    </a:lnTo>
                    <a:lnTo>
                      <a:pt x="638" y="460"/>
                    </a:lnTo>
                    <a:lnTo>
                      <a:pt x="641" y="462"/>
                    </a:lnTo>
                    <a:lnTo>
                      <a:pt x="643" y="462"/>
                    </a:lnTo>
                    <a:lnTo>
                      <a:pt x="643" y="465"/>
                    </a:lnTo>
                    <a:lnTo>
                      <a:pt x="646" y="465"/>
                    </a:lnTo>
                    <a:lnTo>
                      <a:pt x="646" y="467"/>
                    </a:lnTo>
                    <a:lnTo>
                      <a:pt x="648" y="467"/>
                    </a:lnTo>
                    <a:lnTo>
                      <a:pt x="651" y="470"/>
                    </a:lnTo>
                    <a:lnTo>
                      <a:pt x="651" y="472"/>
                    </a:lnTo>
                    <a:lnTo>
                      <a:pt x="653" y="472"/>
                    </a:lnTo>
                    <a:lnTo>
                      <a:pt x="653" y="475"/>
                    </a:lnTo>
                    <a:lnTo>
                      <a:pt x="656" y="475"/>
                    </a:lnTo>
                    <a:lnTo>
                      <a:pt x="658" y="477"/>
                    </a:lnTo>
                    <a:lnTo>
                      <a:pt x="658" y="480"/>
                    </a:lnTo>
                    <a:lnTo>
                      <a:pt x="658" y="482"/>
                    </a:lnTo>
                    <a:lnTo>
                      <a:pt x="661" y="482"/>
                    </a:lnTo>
                    <a:lnTo>
                      <a:pt x="663" y="485"/>
                    </a:lnTo>
                    <a:lnTo>
                      <a:pt x="666" y="487"/>
                    </a:lnTo>
                    <a:lnTo>
                      <a:pt x="666" y="490"/>
                    </a:lnTo>
                    <a:lnTo>
                      <a:pt x="666" y="492"/>
                    </a:lnTo>
                    <a:lnTo>
                      <a:pt x="663" y="495"/>
                    </a:lnTo>
                    <a:lnTo>
                      <a:pt x="663" y="497"/>
                    </a:lnTo>
                    <a:lnTo>
                      <a:pt x="661" y="497"/>
                    </a:lnTo>
                    <a:lnTo>
                      <a:pt x="658" y="497"/>
                    </a:lnTo>
                    <a:lnTo>
                      <a:pt x="656" y="497"/>
                    </a:lnTo>
                    <a:lnTo>
                      <a:pt x="653" y="497"/>
                    </a:lnTo>
                    <a:lnTo>
                      <a:pt x="651" y="497"/>
                    </a:lnTo>
                    <a:lnTo>
                      <a:pt x="651" y="500"/>
                    </a:lnTo>
                    <a:lnTo>
                      <a:pt x="648" y="500"/>
                    </a:lnTo>
                    <a:lnTo>
                      <a:pt x="646" y="500"/>
                    </a:lnTo>
                    <a:lnTo>
                      <a:pt x="643" y="502"/>
                    </a:lnTo>
                    <a:lnTo>
                      <a:pt x="641" y="502"/>
                    </a:lnTo>
                    <a:lnTo>
                      <a:pt x="638" y="502"/>
                    </a:lnTo>
                    <a:lnTo>
                      <a:pt x="638" y="505"/>
                    </a:lnTo>
                    <a:lnTo>
                      <a:pt x="636" y="505"/>
                    </a:lnTo>
                    <a:lnTo>
                      <a:pt x="633" y="507"/>
                    </a:lnTo>
                    <a:lnTo>
                      <a:pt x="631" y="510"/>
                    </a:lnTo>
                    <a:lnTo>
                      <a:pt x="628" y="510"/>
                    </a:lnTo>
                    <a:lnTo>
                      <a:pt x="626" y="510"/>
                    </a:lnTo>
                    <a:lnTo>
                      <a:pt x="623" y="510"/>
                    </a:lnTo>
                    <a:lnTo>
                      <a:pt x="621" y="507"/>
                    </a:lnTo>
                    <a:lnTo>
                      <a:pt x="618" y="510"/>
                    </a:lnTo>
                    <a:lnTo>
                      <a:pt x="616" y="510"/>
                    </a:lnTo>
                    <a:lnTo>
                      <a:pt x="613" y="510"/>
                    </a:lnTo>
                    <a:lnTo>
                      <a:pt x="611" y="510"/>
                    </a:lnTo>
                    <a:lnTo>
                      <a:pt x="608" y="510"/>
                    </a:lnTo>
                    <a:lnTo>
                      <a:pt x="606" y="510"/>
                    </a:lnTo>
                    <a:lnTo>
                      <a:pt x="606" y="507"/>
                    </a:lnTo>
                    <a:lnTo>
                      <a:pt x="603" y="507"/>
                    </a:lnTo>
                    <a:lnTo>
                      <a:pt x="601" y="510"/>
                    </a:lnTo>
                    <a:lnTo>
                      <a:pt x="598" y="510"/>
                    </a:lnTo>
                    <a:lnTo>
                      <a:pt x="596" y="510"/>
                    </a:lnTo>
                    <a:lnTo>
                      <a:pt x="593" y="510"/>
                    </a:lnTo>
                    <a:lnTo>
                      <a:pt x="593" y="507"/>
                    </a:lnTo>
                    <a:lnTo>
                      <a:pt x="589" y="507"/>
                    </a:lnTo>
                    <a:lnTo>
                      <a:pt x="586" y="507"/>
                    </a:lnTo>
                    <a:lnTo>
                      <a:pt x="584" y="507"/>
                    </a:lnTo>
                    <a:lnTo>
                      <a:pt x="581" y="505"/>
                    </a:lnTo>
                    <a:lnTo>
                      <a:pt x="576" y="505"/>
                    </a:lnTo>
                    <a:lnTo>
                      <a:pt x="574" y="505"/>
                    </a:lnTo>
                    <a:lnTo>
                      <a:pt x="571" y="505"/>
                    </a:lnTo>
                    <a:lnTo>
                      <a:pt x="569" y="505"/>
                    </a:lnTo>
                    <a:lnTo>
                      <a:pt x="566" y="505"/>
                    </a:lnTo>
                    <a:lnTo>
                      <a:pt x="564" y="505"/>
                    </a:lnTo>
                    <a:lnTo>
                      <a:pt x="561" y="505"/>
                    </a:lnTo>
                    <a:lnTo>
                      <a:pt x="559" y="505"/>
                    </a:lnTo>
                    <a:lnTo>
                      <a:pt x="559" y="502"/>
                    </a:lnTo>
                    <a:lnTo>
                      <a:pt x="556" y="502"/>
                    </a:lnTo>
                    <a:lnTo>
                      <a:pt x="554" y="502"/>
                    </a:lnTo>
                    <a:lnTo>
                      <a:pt x="551" y="502"/>
                    </a:lnTo>
                    <a:lnTo>
                      <a:pt x="549" y="502"/>
                    </a:lnTo>
                    <a:lnTo>
                      <a:pt x="549" y="500"/>
                    </a:lnTo>
                    <a:lnTo>
                      <a:pt x="546" y="500"/>
                    </a:lnTo>
                    <a:lnTo>
                      <a:pt x="544" y="500"/>
                    </a:lnTo>
                    <a:lnTo>
                      <a:pt x="541" y="497"/>
                    </a:lnTo>
                    <a:lnTo>
                      <a:pt x="539" y="497"/>
                    </a:lnTo>
                    <a:lnTo>
                      <a:pt x="536" y="497"/>
                    </a:lnTo>
                    <a:lnTo>
                      <a:pt x="536" y="495"/>
                    </a:lnTo>
                    <a:lnTo>
                      <a:pt x="534" y="495"/>
                    </a:lnTo>
                    <a:lnTo>
                      <a:pt x="531" y="495"/>
                    </a:lnTo>
                    <a:lnTo>
                      <a:pt x="531" y="492"/>
                    </a:lnTo>
                    <a:lnTo>
                      <a:pt x="529" y="492"/>
                    </a:lnTo>
                    <a:lnTo>
                      <a:pt x="526" y="492"/>
                    </a:lnTo>
                    <a:lnTo>
                      <a:pt x="524" y="492"/>
                    </a:lnTo>
                    <a:lnTo>
                      <a:pt x="519" y="492"/>
                    </a:lnTo>
                    <a:lnTo>
                      <a:pt x="516" y="492"/>
                    </a:lnTo>
                    <a:lnTo>
                      <a:pt x="514" y="492"/>
                    </a:lnTo>
                    <a:lnTo>
                      <a:pt x="512" y="492"/>
                    </a:lnTo>
                    <a:lnTo>
                      <a:pt x="512" y="490"/>
                    </a:lnTo>
                    <a:lnTo>
                      <a:pt x="509" y="490"/>
                    </a:lnTo>
                    <a:lnTo>
                      <a:pt x="509" y="487"/>
                    </a:lnTo>
                    <a:lnTo>
                      <a:pt x="507" y="487"/>
                    </a:lnTo>
                    <a:lnTo>
                      <a:pt x="504" y="485"/>
                    </a:lnTo>
                    <a:lnTo>
                      <a:pt x="502" y="485"/>
                    </a:lnTo>
                    <a:lnTo>
                      <a:pt x="497" y="487"/>
                    </a:lnTo>
                    <a:lnTo>
                      <a:pt x="489" y="487"/>
                    </a:lnTo>
                    <a:lnTo>
                      <a:pt x="482" y="487"/>
                    </a:lnTo>
                    <a:lnTo>
                      <a:pt x="474" y="487"/>
                    </a:lnTo>
                    <a:lnTo>
                      <a:pt x="467" y="487"/>
                    </a:lnTo>
                    <a:lnTo>
                      <a:pt x="462" y="490"/>
                    </a:lnTo>
                    <a:lnTo>
                      <a:pt x="459" y="490"/>
                    </a:lnTo>
                    <a:lnTo>
                      <a:pt x="454" y="487"/>
                    </a:lnTo>
                    <a:lnTo>
                      <a:pt x="452" y="487"/>
                    </a:lnTo>
                    <a:lnTo>
                      <a:pt x="447" y="487"/>
                    </a:lnTo>
                    <a:lnTo>
                      <a:pt x="442" y="487"/>
                    </a:lnTo>
                    <a:lnTo>
                      <a:pt x="439" y="485"/>
                    </a:lnTo>
                    <a:lnTo>
                      <a:pt x="432" y="485"/>
                    </a:lnTo>
                    <a:lnTo>
                      <a:pt x="430" y="482"/>
                    </a:lnTo>
                    <a:lnTo>
                      <a:pt x="425" y="482"/>
                    </a:lnTo>
                    <a:lnTo>
                      <a:pt x="422" y="480"/>
                    </a:lnTo>
                    <a:lnTo>
                      <a:pt x="417" y="480"/>
                    </a:lnTo>
                    <a:lnTo>
                      <a:pt x="412" y="480"/>
                    </a:lnTo>
                    <a:lnTo>
                      <a:pt x="410" y="480"/>
                    </a:lnTo>
                    <a:lnTo>
                      <a:pt x="407" y="480"/>
                    </a:lnTo>
                    <a:lnTo>
                      <a:pt x="405" y="480"/>
                    </a:lnTo>
                    <a:lnTo>
                      <a:pt x="402" y="480"/>
                    </a:lnTo>
                    <a:lnTo>
                      <a:pt x="400" y="480"/>
                    </a:lnTo>
                    <a:lnTo>
                      <a:pt x="397" y="480"/>
                    </a:lnTo>
                    <a:lnTo>
                      <a:pt x="395" y="480"/>
                    </a:lnTo>
                    <a:lnTo>
                      <a:pt x="392" y="480"/>
                    </a:lnTo>
                    <a:lnTo>
                      <a:pt x="390" y="480"/>
                    </a:lnTo>
                    <a:lnTo>
                      <a:pt x="392" y="480"/>
                    </a:lnTo>
                    <a:lnTo>
                      <a:pt x="397" y="482"/>
                    </a:lnTo>
                    <a:lnTo>
                      <a:pt x="400" y="482"/>
                    </a:lnTo>
                    <a:lnTo>
                      <a:pt x="402" y="485"/>
                    </a:lnTo>
                    <a:lnTo>
                      <a:pt x="405" y="485"/>
                    </a:lnTo>
                    <a:lnTo>
                      <a:pt x="407" y="487"/>
                    </a:lnTo>
                    <a:lnTo>
                      <a:pt x="410" y="490"/>
                    </a:lnTo>
                    <a:lnTo>
                      <a:pt x="415" y="492"/>
                    </a:lnTo>
                    <a:lnTo>
                      <a:pt x="417" y="495"/>
                    </a:lnTo>
                    <a:lnTo>
                      <a:pt x="420" y="497"/>
                    </a:lnTo>
                    <a:lnTo>
                      <a:pt x="422" y="500"/>
                    </a:lnTo>
                    <a:lnTo>
                      <a:pt x="425" y="500"/>
                    </a:lnTo>
                    <a:lnTo>
                      <a:pt x="425" y="502"/>
                    </a:lnTo>
                    <a:lnTo>
                      <a:pt x="430" y="502"/>
                    </a:lnTo>
                    <a:lnTo>
                      <a:pt x="432" y="505"/>
                    </a:lnTo>
                    <a:lnTo>
                      <a:pt x="434" y="507"/>
                    </a:lnTo>
                    <a:lnTo>
                      <a:pt x="437" y="510"/>
                    </a:lnTo>
                    <a:lnTo>
                      <a:pt x="439" y="512"/>
                    </a:lnTo>
                    <a:lnTo>
                      <a:pt x="442" y="512"/>
                    </a:lnTo>
                    <a:lnTo>
                      <a:pt x="442" y="515"/>
                    </a:lnTo>
                    <a:lnTo>
                      <a:pt x="442" y="517"/>
                    </a:lnTo>
                    <a:lnTo>
                      <a:pt x="444" y="520"/>
                    </a:lnTo>
                    <a:lnTo>
                      <a:pt x="444" y="522"/>
                    </a:lnTo>
                    <a:lnTo>
                      <a:pt x="447" y="524"/>
                    </a:lnTo>
                    <a:lnTo>
                      <a:pt x="447" y="527"/>
                    </a:lnTo>
                    <a:lnTo>
                      <a:pt x="449" y="529"/>
                    </a:lnTo>
                    <a:lnTo>
                      <a:pt x="452" y="532"/>
                    </a:lnTo>
                    <a:lnTo>
                      <a:pt x="452" y="534"/>
                    </a:lnTo>
                    <a:lnTo>
                      <a:pt x="454" y="537"/>
                    </a:lnTo>
                    <a:lnTo>
                      <a:pt x="457" y="539"/>
                    </a:lnTo>
                    <a:lnTo>
                      <a:pt x="457" y="542"/>
                    </a:lnTo>
                    <a:lnTo>
                      <a:pt x="457" y="544"/>
                    </a:lnTo>
                    <a:lnTo>
                      <a:pt x="457" y="547"/>
                    </a:lnTo>
                    <a:lnTo>
                      <a:pt x="457" y="549"/>
                    </a:lnTo>
                    <a:lnTo>
                      <a:pt x="457" y="552"/>
                    </a:lnTo>
                    <a:lnTo>
                      <a:pt x="457" y="554"/>
                    </a:lnTo>
                    <a:lnTo>
                      <a:pt x="457" y="557"/>
                    </a:lnTo>
                    <a:lnTo>
                      <a:pt x="454" y="562"/>
                    </a:lnTo>
                    <a:lnTo>
                      <a:pt x="444" y="567"/>
                    </a:lnTo>
                    <a:lnTo>
                      <a:pt x="434" y="572"/>
                    </a:lnTo>
                    <a:lnTo>
                      <a:pt x="432" y="572"/>
                    </a:lnTo>
                    <a:lnTo>
                      <a:pt x="432" y="574"/>
                    </a:lnTo>
                    <a:lnTo>
                      <a:pt x="430" y="574"/>
                    </a:lnTo>
                    <a:lnTo>
                      <a:pt x="427" y="574"/>
                    </a:lnTo>
                    <a:lnTo>
                      <a:pt x="427" y="577"/>
                    </a:lnTo>
                    <a:lnTo>
                      <a:pt x="425" y="577"/>
                    </a:lnTo>
                    <a:lnTo>
                      <a:pt x="425" y="579"/>
                    </a:lnTo>
                    <a:lnTo>
                      <a:pt x="425" y="582"/>
                    </a:lnTo>
                    <a:lnTo>
                      <a:pt x="425" y="584"/>
                    </a:lnTo>
                    <a:lnTo>
                      <a:pt x="422" y="584"/>
                    </a:lnTo>
                    <a:lnTo>
                      <a:pt x="420" y="584"/>
                    </a:lnTo>
                    <a:lnTo>
                      <a:pt x="417" y="587"/>
                    </a:lnTo>
                    <a:lnTo>
                      <a:pt x="415" y="587"/>
                    </a:lnTo>
                    <a:lnTo>
                      <a:pt x="412" y="589"/>
                    </a:lnTo>
                    <a:lnTo>
                      <a:pt x="410" y="589"/>
                    </a:lnTo>
                    <a:lnTo>
                      <a:pt x="410" y="592"/>
                    </a:lnTo>
                    <a:lnTo>
                      <a:pt x="410" y="594"/>
                    </a:lnTo>
                    <a:lnTo>
                      <a:pt x="410" y="597"/>
                    </a:lnTo>
                    <a:lnTo>
                      <a:pt x="412" y="599"/>
                    </a:lnTo>
                    <a:lnTo>
                      <a:pt x="415" y="599"/>
                    </a:lnTo>
                    <a:lnTo>
                      <a:pt x="415" y="601"/>
                    </a:lnTo>
                    <a:lnTo>
                      <a:pt x="417" y="601"/>
                    </a:lnTo>
                    <a:lnTo>
                      <a:pt x="417" y="604"/>
                    </a:lnTo>
                    <a:lnTo>
                      <a:pt x="420" y="606"/>
                    </a:lnTo>
                    <a:lnTo>
                      <a:pt x="422" y="609"/>
                    </a:lnTo>
                    <a:lnTo>
                      <a:pt x="425" y="611"/>
                    </a:lnTo>
                    <a:lnTo>
                      <a:pt x="425" y="614"/>
                    </a:lnTo>
                    <a:lnTo>
                      <a:pt x="427" y="614"/>
                    </a:lnTo>
                    <a:lnTo>
                      <a:pt x="430" y="616"/>
                    </a:lnTo>
                    <a:lnTo>
                      <a:pt x="432" y="616"/>
                    </a:lnTo>
                    <a:lnTo>
                      <a:pt x="442" y="624"/>
                    </a:lnTo>
                    <a:lnTo>
                      <a:pt x="442" y="626"/>
                    </a:lnTo>
                    <a:lnTo>
                      <a:pt x="444" y="626"/>
                    </a:lnTo>
                    <a:lnTo>
                      <a:pt x="447" y="629"/>
                    </a:lnTo>
                    <a:lnTo>
                      <a:pt x="447" y="631"/>
                    </a:lnTo>
                    <a:lnTo>
                      <a:pt x="449" y="634"/>
                    </a:lnTo>
                    <a:lnTo>
                      <a:pt x="449" y="636"/>
                    </a:lnTo>
                    <a:lnTo>
                      <a:pt x="452" y="636"/>
                    </a:lnTo>
                    <a:lnTo>
                      <a:pt x="452" y="639"/>
                    </a:lnTo>
                    <a:lnTo>
                      <a:pt x="454" y="639"/>
                    </a:lnTo>
                    <a:lnTo>
                      <a:pt x="457" y="641"/>
                    </a:lnTo>
                    <a:lnTo>
                      <a:pt x="459" y="641"/>
                    </a:lnTo>
                    <a:lnTo>
                      <a:pt x="459" y="644"/>
                    </a:lnTo>
                    <a:lnTo>
                      <a:pt x="462" y="644"/>
                    </a:lnTo>
                    <a:lnTo>
                      <a:pt x="462" y="646"/>
                    </a:lnTo>
                    <a:lnTo>
                      <a:pt x="464" y="646"/>
                    </a:lnTo>
                    <a:lnTo>
                      <a:pt x="464" y="649"/>
                    </a:lnTo>
                    <a:lnTo>
                      <a:pt x="467" y="651"/>
                    </a:lnTo>
                    <a:lnTo>
                      <a:pt x="467" y="654"/>
                    </a:lnTo>
                    <a:lnTo>
                      <a:pt x="469" y="656"/>
                    </a:lnTo>
                    <a:lnTo>
                      <a:pt x="469" y="659"/>
                    </a:lnTo>
                    <a:lnTo>
                      <a:pt x="472" y="659"/>
                    </a:lnTo>
                    <a:lnTo>
                      <a:pt x="472" y="661"/>
                    </a:lnTo>
                    <a:lnTo>
                      <a:pt x="469" y="661"/>
                    </a:lnTo>
                    <a:lnTo>
                      <a:pt x="467" y="661"/>
                    </a:lnTo>
                    <a:lnTo>
                      <a:pt x="464" y="661"/>
                    </a:lnTo>
                    <a:lnTo>
                      <a:pt x="462" y="661"/>
                    </a:lnTo>
                    <a:lnTo>
                      <a:pt x="462" y="664"/>
                    </a:lnTo>
                    <a:lnTo>
                      <a:pt x="459" y="664"/>
                    </a:lnTo>
                    <a:lnTo>
                      <a:pt x="459" y="666"/>
                    </a:lnTo>
                    <a:lnTo>
                      <a:pt x="462" y="666"/>
                    </a:lnTo>
                    <a:lnTo>
                      <a:pt x="462" y="669"/>
                    </a:lnTo>
                    <a:lnTo>
                      <a:pt x="464" y="671"/>
                    </a:lnTo>
                    <a:lnTo>
                      <a:pt x="464" y="674"/>
                    </a:lnTo>
                    <a:lnTo>
                      <a:pt x="467" y="676"/>
                    </a:lnTo>
                    <a:lnTo>
                      <a:pt x="464" y="676"/>
                    </a:lnTo>
                    <a:lnTo>
                      <a:pt x="462" y="676"/>
                    </a:lnTo>
                    <a:lnTo>
                      <a:pt x="459" y="678"/>
                    </a:lnTo>
                    <a:lnTo>
                      <a:pt x="459" y="681"/>
                    </a:lnTo>
                    <a:lnTo>
                      <a:pt x="462" y="681"/>
                    </a:lnTo>
                    <a:lnTo>
                      <a:pt x="462" y="683"/>
                    </a:lnTo>
                    <a:lnTo>
                      <a:pt x="464" y="686"/>
                    </a:lnTo>
                    <a:lnTo>
                      <a:pt x="464" y="688"/>
                    </a:lnTo>
                    <a:lnTo>
                      <a:pt x="464" y="691"/>
                    </a:lnTo>
                    <a:lnTo>
                      <a:pt x="464" y="693"/>
                    </a:lnTo>
                    <a:lnTo>
                      <a:pt x="464" y="696"/>
                    </a:lnTo>
                    <a:lnTo>
                      <a:pt x="464" y="698"/>
                    </a:lnTo>
                    <a:lnTo>
                      <a:pt x="464" y="701"/>
                    </a:lnTo>
                    <a:lnTo>
                      <a:pt x="464" y="703"/>
                    </a:lnTo>
                    <a:lnTo>
                      <a:pt x="464" y="706"/>
                    </a:lnTo>
                    <a:lnTo>
                      <a:pt x="464" y="708"/>
                    </a:lnTo>
                    <a:lnTo>
                      <a:pt x="464" y="711"/>
                    </a:lnTo>
                    <a:lnTo>
                      <a:pt x="462" y="713"/>
                    </a:lnTo>
                    <a:lnTo>
                      <a:pt x="462" y="716"/>
                    </a:lnTo>
                    <a:lnTo>
                      <a:pt x="462" y="718"/>
                    </a:lnTo>
                    <a:lnTo>
                      <a:pt x="462" y="721"/>
                    </a:lnTo>
                    <a:lnTo>
                      <a:pt x="462" y="723"/>
                    </a:lnTo>
                    <a:lnTo>
                      <a:pt x="462" y="726"/>
                    </a:lnTo>
                    <a:lnTo>
                      <a:pt x="462" y="728"/>
                    </a:lnTo>
                    <a:lnTo>
                      <a:pt x="459" y="728"/>
                    </a:lnTo>
                    <a:lnTo>
                      <a:pt x="459" y="731"/>
                    </a:lnTo>
                    <a:lnTo>
                      <a:pt x="459" y="733"/>
                    </a:lnTo>
                    <a:lnTo>
                      <a:pt x="459" y="736"/>
                    </a:lnTo>
                    <a:lnTo>
                      <a:pt x="457" y="736"/>
                    </a:lnTo>
                    <a:lnTo>
                      <a:pt x="459" y="736"/>
                    </a:lnTo>
                    <a:lnTo>
                      <a:pt x="459" y="738"/>
                    </a:lnTo>
                    <a:lnTo>
                      <a:pt x="459" y="741"/>
                    </a:lnTo>
                    <a:lnTo>
                      <a:pt x="459" y="743"/>
                    </a:lnTo>
                    <a:lnTo>
                      <a:pt x="457" y="743"/>
                    </a:lnTo>
                    <a:lnTo>
                      <a:pt x="454" y="743"/>
                    </a:lnTo>
                    <a:lnTo>
                      <a:pt x="457" y="746"/>
                    </a:lnTo>
                    <a:lnTo>
                      <a:pt x="457" y="748"/>
                    </a:lnTo>
                    <a:lnTo>
                      <a:pt x="459" y="748"/>
                    </a:lnTo>
                    <a:lnTo>
                      <a:pt x="459" y="751"/>
                    </a:lnTo>
                    <a:lnTo>
                      <a:pt x="462" y="753"/>
                    </a:lnTo>
                    <a:lnTo>
                      <a:pt x="462" y="756"/>
                    </a:lnTo>
                    <a:lnTo>
                      <a:pt x="464" y="758"/>
                    </a:lnTo>
                    <a:lnTo>
                      <a:pt x="467" y="760"/>
                    </a:lnTo>
                    <a:lnTo>
                      <a:pt x="469" y="760"/>
                    </a:lnTo>
                    <a:lnTo>
                      <a:pt x="472" y="760"/>
                    </a:lnTo>
                    <a:lnTo>
                      <a:pt x="472" y="758"/>
                    </a:lnTo>
                    <a:lnTo>
                      <a:pt x="474" y="758"/>
                    </a:lnTo>
                    <a:lnTo>
                      <a:pt x="477" y="758"/>
                    </a:lnTo>
                    <a:lnTo>
                      <a:pt x="479" y="758"/>
                    </a:lnTo>
                    <a:lnTo>
                      <a:pt x="479" y="760"/>
                    </a:lnTo>
                    <a:lnTo>
                      <a:pt x="482" y="760"/>
                    </a:lnTo>
                    <a:lnTo>
                      <a:pt x="482" y="763"/>
                    </a:lnTo>
                    <a:lnTo>
                      <a:pt x="484" y="763"/>
                    </a:lnTo>
                    <a:lnTo>
                      <a:pt x="487" y="765"/>
                    </a:lnTo>
                    <a:lnTo>
                      <a:pt x="489" y="765"/>
                    </a:lnTo>
                    <a:lnTo>
                      <a:pt x="492" y="765"/>
                    </a:lnTo>
                    <a:lnTo>
                      <a:pt x="494" y="765"/>
                    </a:lnTo>
                    <a:lnTo>
                      <a:pt x="494" y="768"/>
                    </a:lnTo>
                    <a:lnTo>
                      <a:pt x="492" y="770"/>
                    </a:lnTo>
                    <a:lnTo>
                      <a:pt x="489" y="770"/>
                    </a:lnTo>
                    <a:lnTo>
                      <a:pt x="487" y="773"/>
                    </a:lnTo>
                    <a:lnTo>
                      <a:pt x="487" y="775"/>
                    </a:lnTo>
                    <a:lnTo>
                      <a:pt x="484" y="775"/>
                    </a:lnTo>
                    <a:lnTo>
                      <a:pt x="482" y="783"/>
                    </a:lnTo>
                    <a:lnTo>
                      <a:pt x="474" y="790"/>
                    </a:lnTo>
                    <a:lnTo>
                      <a:pt x="474" y="793"/>
                    </a:lnTo>
                    <a:lnTo>
                      <a:pt x="484" y="798"/>
                    </a:lnTo>
                    <a:lnTo>
                      <a:pt x="487" y="798"/>
                    </a:lnTo>
                    <a:lnTo>
                      <a:pt x="489" y="798"/>
                    </a:lnTo>
                    <a:lnTo>
                      <a:pt x="492" y="798"/>
                    </a:lnTo>
                    <a:lnTo>
                      <a:pt x="494" y="800"/>
                    </a:lnTo>
                    <a:lnTo>
                      <a:pt x="497" y="800"/>
                    </a:lnTo>
                    <a:lnTo>
                      <a:pt x="497" y="803"/>
                    </a:lnTo>
                    <a:lnTo>
                      <a:pt x="499" y="803"/>
                    </a:lnTo>
                    <a:lnTo>
                      <a:pt x="499" y="805"/>
                    </a:lnTo>
                    <a:lnTo>
                      <a:pt x="499" y="808"/>
                    </a:lnTo>
                    <a:lnTo>
                      <a:pt x="499" y="810"/>
                    </a:lnTo>
                    <a:lnTo>
                      <a:pt x="497" y="810"/>
                    </a:lnTo>
                    <a:lnTo>
                      <a:pt x="497" y="813"/>
                    </a:lnTo>
                    <a:lnTo>
                      <a:pt x="494" y="813"/>
                    </a:lnTo>
                    <a:lnTo>
                      <a:pt x="494" y="815"/>
                    </a:lnTo>
                    <a:lnTo>
                      <a:pt x="494" y="818"/>
                    </a:lnTo>
                    <a:lnTo>
                      <a:pt x="494" y="820"/>
                    </a:lnTo>
                    <a:lnTo>
                      <a:pt x="494" y="823"/>
                    </a:lnTo>
                    <a:lnTo>
                      <a:pt x="492" y="825"/>
                    </a:lnTo>
                    <a:lnTo>
                      <a:pt x="492" y="828"/>
                    </a:lnTo>
                    <a:lnTo>
                      <a:pt x="494" y="828"/>
                    </a:lnTo>
                    <a:lnTo>
                      <a:pt x="494" y="830"/>
                    </a:lnTo>
                    <a:lnTo>
                      <a:pt x="492" y="830"/>
                    </a:lnTo>
                    <a:lnTo>
                      <a:pt x="492" y="833"/>
                    </a:lnTo>
                    <a:lnTo>
                      <a:pt x="494" y="835"/>
                    </a:lnTo>
                    <a:lnTo>
                      <a:pt x="494" y="837"/>
                    </a:lnTo>
                    <a:lnTo>
                      <a:pt x="494" y="840"/>
                    </a:lnTo>
                    <a:lnTo>
                      <a:pt x="494" y="842"/>
                    </a:lnTo>
                    <a:lnTo>
                      <a:pt x="494" y="845"/>
                    </a:lnTo>
                    <a:lnTo>
                      <a:pt x="494" y="847"/>
                    </a:lnTo>
                    <a:lnTo>
                      <a:pt x="492" y="847"/>
                    </a:lnTo>
                    <a:lnTo>
                      <a:pt x="492" y="850"/>
                    </a:lnTo>
                    <a:lnTo>
                      <a:pt x="489" y="850"/>
                    </a:lnTo>
                    <a:lnTo>
                      <a:pt x="487" y="850"/>
                    </a:lnTo>
                    <a:lnTo>
                      <a:pt x="487" y="852"/>
                    </a:lnTo>
                    <a:lnTo>
                      <a:pt x="484" y="852"/>
                    </a:lnTo>
                    <a:lnTo>
                      <a:pt x="484" y="855"/>
                    </a:lnTo>
                    <a:lnTo>
                      <a:pt x="482" y="855"/>
                    </a:lnTo>
                    <a:lnTo>
                      <a:pt x="479" y="857"/>
                    </a:lnTo>
                    <a:lnTo>
                      <a:pt x="477" y="857"/>
                    </a:lnTo>
                    <a:lnTo>
                      <a:pt x="477" y="860"/>
                    </a:lnTo>
                    <a:lnTo>
                      <a:pt x="474" y="860"/>
                    </a:lnTo>
                    <a:lnTo>
                      <a:pt x="472" y="860"/>
                    </a:lnTo>
                    <a:lnTo>
                      <a:pt x="472" y="862"/>
                    </a:lnTo>
                    <a:lnTo>
                      <a:pt x="469" y="862"/>
                    </a:lnTo>
                    <a:lnTo>
                      <a:pt x="467" y="862"/>
                    </a:lnTo>
                    <a:lnTo>
                      <a:pt x="467" y="865"/>
                    </a:lnTo>
                    <a:lnTo>
                      <a:pt x="464" y="865"/>
                    </a:lnTo>
                    <a:lnTo>
                      <a:pt x="462" y="865"/>
                    </a:lnTo>
                    <a:lnTo>
                      <a:pt x="459" y="865"/>
                    </a:lnTo>
                    <a:lnTo>
                      <a:pt x="457" y="865"/>
                    </a:lnTo>
                    <a:lnTo>
                      <a:pt x="454" y="867"/>
                    </a:lnTo>
                    <a:lnTo>
                      <a:pt x="452" y="867"/>
                    </a:lnTo>
                    <a:lnTo>
                      <a:pt x="449" y="867"/>
                    </a:lnTo>
                    <a:lnTo>
                      <a:pt x="449" y="870"/>
                    </a:lnTo>
                    <a:lnTo>
                      <a:pt x="447" y="870"/>
                    </a:lnTo>
                    <a:lnTo>
                      <a:pt x="447" y="872"/>
                    </a:lnTo>
                    <a:lnTo>
                      <a:pt x="444" y="872"/>
                    </a:lnTo>
                    <a:lnTo>
                      <a:pt x="444" y="875"/>
                    </a:lnTo>
                    <a:lnTo>
                      <a:pt x="442" y="877"/>
                    </a:lnTo>
                    <a:lnTo>
                      <a:pt x="444" y="877"/>
                    </a:lnTo>
                    <a:lnTo>
                      <a:pt x="444" y="880"/>
                    </a:lnTo>
                    <a:lnTo>
                      <a:pt x="444" y="882"/>
                    </a:lnTo>
                    <a:lnTo>
                      <a:pt x="444" y="885"/>
                    </a:lnTo>
                    <a:lnTo>
                      <a:pt x="444" y="887"/>
                    </a:lnTo>
                    <a:lnTo>
                      <a:pt x="444" y="890"/>
                    </a:lnTo>
                    <a:lnTo>
                      <a:pt x="444" y="892"/>
                    </a:lnTo>
                    <a:lnTo>
                      <a:pt x="442" y="892"/>
                    </a:lnTo>
                    <a:lnTo>
                      <a:pt x="439" y="895"/>
                    </a:lnTo>
                    <a:lnTo>
                      <a:pt x="437" y="897"/>
                    </a:lnTo>
                    <a:lnTo>
                      <a:pt x="434" y="900"/>
                    </a:lnTo>
                    <a:lnTo>
                      <a:pt x="432" y="900"/>
                    </a:lnTo>
                    <a:lnTo>
                      <a:pt x="432" y="902"/>
                    </a:lnTo>
                    <a:lnTo>
                      <a:pt x="432" y="905"/>
                    </a:lnTo>
                    <a:lnTo>
                      <a:pt x="430" y="907"/>
                    </a:lnTo>
                    <a:lnTo>
                      <a:pt x="430" y="910"/>
                    </a:lnTo>
                    <a:lnTo>
                      <a:pt x="430" y="912"/>
                    </a:lnTo>
                    <a:lnTo>
                      <a:pt x="430" y="914"/>
                    </a:lnTo>
                    <a:lnTo>
                      <a:pt x="427" y="914"/>
                    </a:lnTo>
                    <a:lnTo>
                      <a:pt x="427" y="917"/>
                    </a:lnTo>
                    <a:lnTo>
                      <a:pt x="427" y="919"/>
                    </a:lnTo>
                    <a:lnTo>
                      <a:pt x="427" y="922"/>
                    </a:lnTo>
                    <a:lnTo>
                      <a:pt x="430" y="922"/>
                    </a:lnTo>
                    <a:lnTo>
                      <a:pt x="432" y="922"/>
                    </a:lnTo>
                    <a:lnTo>
                      <a:pt x="434" y="924"/>
                    </a:lnTo>
                    <a:lnTo>
                      <a:pt x="437" y="924"/>
                    </a:lnTo>
                    <a:lnTo>
                      <a:pt x="439" y="924"/>
                    </a:lnTo>
                    <a:lnTo>
                      <a:pt x="442" y="924"/>
                    </a:lnTo>
                    <a:lnTo>
                      <a:pt x="444" y="924"/>
                    </a:lnTo>
                    <a:lnTo>
                      <a:pt x="449" y="924"/>
                    </a:lnTo>
                    <a:lnTo>
                      <a:pt x="452" y="924"/>
                    </a:lnTo>
                    <a:lnTo>
                      <a:pt x="454" y="924"/>
                    </a:lnTo>
                    <a:lnTo>
                      <a:pt x="457" y="924"/>
                    </a:lnTo>
                    <a:lnTo>
                      <a:pt x="459" y="924"/>
                    </a:lnTo>
                    <a:lnTo>
                      <a:pt x="462" y="927"/>
                    </a:lnTo>
                    <a:lnTo>
                      <a:pt x="464" y="927"/>
                    </a:lnTo>
                    <a:lnTo>
                      <a:pt x="467" y="927"/>
                    </a:lnTo>
                    <a:lnTo>
                      <a:pt x="469" y="927"/>
                    </a:lnTo>
                    <a:lnTo>
                      <a:pt x="472" y="927"/>
                    </a:lnTo>
                    <a:lnTo>
                      <a:pt x="474" y="927"/>
                    </a:lnTo>
                    <a:lnTo>
                      <a:pt x="474" y="929"/>
                    </a:lnTo>
                    <a:lnTo>
                      <a:pt x="477" y="932"/>
                    </a:lnTo>
                    <a:lnTo>
                      <a:pt x="482" y="932"/>
                    </a:lnTo>
                    <a:lnTo>
                      <a:pt x="484" y="934"/>
                    </a:lnTo>
                    <a:lnTo>
                      <a:pt x="487" y="934"/>
                    </a:lnTo>
                    <a:lnTo>
                      <a:pt x="489" y="937"/>
                    </a:lnTo>
                    <a:lnTo>
                      <a:pt x="492" y="939"/>
                    </a:lnTo>
                    <a:lnTo>
                      <a:pt x="497" y="939"/>
                    </a:lnTo>
                    <a:lnTo>
                      <a:pt x="502" y="942"/>
                    </a:lnTo>
                    <a:lnTo>
                      <a:pt x="507" y="944"/>
                    </a:lnTo>
                    <a:lnTo>
                      <a:pt x="512" y="944"/>
                    </a:lnTo>
                    <a:lnTo>
                      <a:pt x="514" y="947"/>
                    </a:lnTo>
                    <a:lnTo>
                      <a:pt x="516" y="947"/>
                    </a:lnTo>
                    <a:lnTo>
                      <a:pt x="519" y="949"/>
                    </a:lnTo>
                    <a:lnTo>
                      <a:pt x="524" y="949"/>
                    </a:lnTo>
                    <a:lnTo>
                      <a:pt x="526" y="952"/>
                    </a:lnTo>
                    <a:lnTo>
                      <a:pt x="529" y="952"/>
                    </a:lnTo>
                    <a:lnTo>
                      <a:pt x="531" y="954"/>
                    </a:lnTo>
                    <a:lnTo>
                      <a:pt x="531" y="957"/>
                    </a:lnTo>
                    <a:lnTo>
                      <a:pt x="531" y="959"/>
                    </a:lnTo>
                    <a:lnTo>
                      <a:pt x="531" y="962"/>
                    </a:lnTo>
                    <a:lnTo>
                      <a:pt x="534" y="967"/>
                    </a:lnTo>
                    <a:lnTo>
                      <a:pt x="536" y="967"/>
                    </a:lnTo>
                    <a:lnTo>
                      <a:pt x="536" y="972"/>
                    </a:lnTo>
                    <a:lnTo>
                      <a:pt x="539" y="972"/>
                    </a:lnTo>
                    <a:lnTo>
                      <a:pt x="539" y="974"/>
                    </a:lnTo>
                    <a:lnTo>
                      <a:pt x="539" y="977"/>
                    </a:lnTo>
                    <a:lnTo>
                      <a:pt x="539" y="979"/>
                    </a:lnTo>
                    <a:lnTo>
                      <a:pt x="541" y="982"/>
                    </a:lnTo>
                    <a:lnTo>
                      <a:pt x="541" y="984"/>
                    </a:lnTo>
                    <a:lnTo>
                      <a:pt x="541" y="987"/>
                    </a:lnTo>
                    <a:lnTo>
                      <a:pt x="541" y="989"/>
                    </a:lnTo>
                    <a:lnTo>
                      <a:pt x="541" y="991"/>
                    </a:lnTo>
                    <a:lnTo>
                      <a:pt x="544" y="991"/>
                    </a:lnTo>
                    <a:lnTo>
                      <a:pt x="546" y="994"/>
                    </a:lnTo>
                    <a:lnTo>
                      <a:pt x="549" y="994"/>
                    </a:lnTo>
                    <a:lnTo>
                      <a:pt x="549" y="996"/>
                    </a:lnTo>
                    <a:lnTo>
                      <a:pt x="551" y="996"/>
                    </a:lnTo>
                    <a:lnTo>
                      <a:pt x="551" y="999"/>
                    </a:lnTo>
                    <a:lnTo>
                      <a:pt x="551" y="1001"/>
                    </a:lnTo>
                    <a:lnTo>
                      <a:pt x="549" y="1004"/>
                    </a:lnTo>
                    <a:lnTo>
                      <a:pt x="549" y="1006"/>
                    </a:lnTo>
                    <a:lnTo>
                      <a:pt x="546" y="1006"/>
                    </a:lnTo>
                    <a:lnTo>
                      <a:pt x="546" y="1009"/>
                    </a:lnTo>
                    <a:lnTo>
                      <a:pt x="546" y="1011"/>
                    </a:lnTo>
                    <a:lnTo>
                      <a:pt x="549" y="1011"/>
                    </a:lnTo>
                    <a:lnTo>
                      <a:pt x="549" y="1014"/>
                    </a:lnTo>
                    <a:lnTo>
                      <a:pt x="551" y="1014"/>
                    </a:lnTo>
                    <a:lnTo>
                      <a:pt x="554" y="1014"/>
                    </a:lnTo>
                    <a:lnTo>
                      <a:pt x="556" y="1016"/>
                    </a:lnTo>
                    <a:lnTo>
                      <a:pt x="559" y="1016"/>
                    </a:lnTo>
                    <a:lnTo>
                      <a:pt x="559" y="1019"/>
                    </a:lnTo>
                    <a:lnTo>
                      <a:pt x="561" y="1021"/>
                    </a:lnTo>
                    <a:lnTo>
                      <a:pt x="564" y="1021"/>
                    </a:lnTo>
                    <a:lnTo>
                      <a:pt x="564" y="1024"/>
                    </a:lnTo>
                    <a:lnTo>
                      <a:pt x="566" y="1024"/>
                    </a:lnTo>
                    <a:lnTo>
                      <a:pt x="569" y="1026"/>
                    </a:lnTo>
                    <a:lnTo>
                      <a:pt x="569" y="1029"/>
                    </a:lnTo>
                    <a:lnTo>
                      <a:pt x="569" y="1031"/>
                    </a:lnTo>
                    <a:lnTo>
                      <a:pt x="571" y="1034"/>
                    </a:lnTo>
                    <a:lnTo>
                      <a:pt x="569" y="1036"/>
                    </a:lnTo>
                    <a:lnTo>
                      <a:pt x="571" y="1036"/>
                    </a:lnTo>
                    <a:lnTo>
                      <a:pt x="571" y="1039"/>
                    </a:lnTo>
                    <a:lnTo>
                      <a:pt x="574" y="1039"/>
                    </a:lnTo>
                    <a:lnTo>
                      <a:pt x="574" y="1041"/>
                    </a:lnTo>
                    <a:lnTo>
                      <a:pt x="576" y="1041"/>
                    </a:lnTo>
                    <a:lnTo>
                      <a:pt x="579" y="1041"/>
                    </a:lnTo>
                    <a:lnTo>
                      <a:pt x="581" y="1041"/>
                    </a:lnTo>
                    <a:lnTo>
                      <a:pt x="584" y="1044"/>
                    </a:lnTo>
                    <a:lnTo>
                      <a:pt x="586" y="1044"/>
                    </a:lnTo>
                    <a:lnTo>
                      <a:pt x="591" y="1044"/>
                    </a:lnTo>
                    <a:lnTo>
                      <a:pt x="596" y="1046"/>
                    </a:lnTo>
                    <a:lnTo>
                      <a:pt x="601" y="1049"/>
                    </a:lnTo>
                    <a:lnTo>
                      <a:pt x="608" y="1049"/>
                    </a:lnTo>
                    <a:lnTo>
                      <a:pt x="613" y="1051"/>
                    </a:lnTo>
                    <a:lnTo>
                      <a:pt x="621" y="1054"/>
                    </a:lnTo>
                    <a:lnTo>
                      <a:pt x="623" y="1054"/>
                    </a:lnTo>
                    <a:lnTo>
                      <a:pt x="626" y="1054"/>
                    </a:lnTo>
                    <a:lnTo>
                      <a:pt x="628" y="1056"/>
                    </a:lnTo>
                    <a:lnTo>
                      <a:pt x="628" y="1059"/>
                    </a:lnTo>
                    <a:lnTo>
                      <a:pt x="628" y="1061"/>
                    </a:lnTo>
                    <a:lnTo>
                      <a:pt x="628" y="1064"/>
                    </a:lnTo>
                    <a:lnTo>
                      <a:pt x="628" y="1066"/>
                    </a:lnTo>
                    <a:lnTo>
                      <a:pt x="631" y="1069"/>
                    </a:lnTo>
                    <a:lnTo>
                      <a:pt x="631" y="1071"/>
                    </a:lnTo>
                    <a:lnTo>
                      <a:pt x="628" y="1073"/>
                    </a:lnTo>
                    <a:lnTo>
                      <a:pt x="626" y="1073"/>
                    </a:lnTo>
                    <a:lnTo>
                      <a:pt x="623" y="1073"/>
                    </a:lnTo>
                    <a:lnTo>
                      <a:pt x="621" y="1073"/>
                    </a:lnTo>
                    <a:lnTo>
                      <a:pt x="618" y="1073"/>
                    </a:lnTo>
                    <a:lnTo>
                      <a:pt x="616" y="1073"/>
                    </a:lnTo>
                    <a:lnTo>
                      <a:pt x="613" y="1073"/>
                    </a:lnTo>
                    <a:lnTo>
                      <a:pt x="613" y="1076"/>
                    </a:lnTo>
                    <a:lnTo>
                      <a:pt x="611" y="1076"/>
                    </a:lnTo>
                    <a:lnTo>
                      <a:pt x="611" y="1078"/>
                    </a:lnTo>
                    <a:lnTo>
                      <a:pt x="608" y="1078"/>
                    </a:lnTo>
                    <a:lnTo>
                      <a:pt x="608" y="1081"/>
                    </a:lnTo>
                    <a:lnTo>
                      <a:pt x="608" y="1083"/>
                    </a:lnTo>
                    <a:lnTo>
                      <a:pt x="608" y="1086"/>
                    </a:lnTo>
                    <a:lnTo>
                      <a:pt x="611" y="1086"/>
                    </a:lnTo>
                    <a:lnTo>
                      <a:pt x="611" y="1088"/>
                    </a:lnTo>
                    <a:lnTo>
                      <a:pt x="613" y="1091"/>
                    </a:lnTo>
                    <a:lnTo>
                      <a:pt x="616" y="1091"/>
                    </a:lnTo>
                    <a:lnTo>
                      <a:pt x="618" y="1093"/>
                    </a:lnTo>
                    <a:lnTo>
                      <a:pt x="618" y="1096"/>
                    </a:lnTo>
                    <a:lnTo>
                      <a:pt x="621" y="1096"/>
                    </a:lnTo>
                    <a:lnTo>
                      <a:pt x="623" y="1098"/>
                    </a:lnTo>
                    <a:lnTo>
                      <a:pt x="626" y="1098"/>
                    </a:lnTo>
                    <a:lnTo>
                      <a:pt x="626" y="1101"/>
                    </a:lnTo>
                    <a:lnTo>
                      <a:pt x="623" y="1101"/>
                    </a:lnTo>
                    <a:lnTo>
                      <a:pt x="623" y="1103"/>
                    </a:lnTo>
                    <a:lnTo>
                      <a:pt x="621" y="1103"/>
                    </a:lnTo>
                    <a:lnTo>
                      <a:pt x="618" y="1103"/>
                    </a:lnTo>
                    <a:lnTo>
                      <a:pt x="616" y="1103"/>
                    </a:lnTo>
                    <a:lnTo>
                      <a:pt x="613" y="1103"/>
                    </a:lnTo>
                    <a:lnTo>
                      <a:pt x="611" y="1103"/>
                    </a:lnTo>
                    <a:lnTo>
                      <a:pt x="608" y="1103"/>
                    </a:lnTo>
                    <a:lnTo>
                      <a:pt x="606" y="1103"/>
                    </a:lnTo>
                    <a:lnTo>
                      <a:pt x="603" y="1106"/>
                    </a:lnTo>
                    <a:lnTo>
                      <a:pt x="603" y="1108"/>
                    </a:lnTo>
                    <a:lnTo>
                      <a:pt x="601" y="1108"/>
                    </a:lnTo>
                    <a:lnTo>
                      <a:pt x="601" y="1111"/>
                    </a:lnTo>
                    <a:lnTo>
                      <a:pt x="601" y="1113"/>
                    </a:lnTo>
                    <a:lnTo>
                      <a:pt x="601" y="1116"/>
                    </a:lnTo>
                    <a:lnTo>
                      <a:pt x="601" y="1118"/>
                    </a:lnTo>
                    <a:lnTo>
                      <a:pt x="598" y="1118"/>
                    </a:lnTo>
                    <a:lnTo>
                      <a:pt x="598" y="1121"/>
                    </a:lnTo>
                    <a:lnTo>
                      <a:pt x="596" y="1121"/>
                    </a:lnTo>
                    <a:lnTo>
                      <a:pt x="593" y="1121"/>
                    </a:lnTo>
                    <a:lnTo>
                      <a:pt x="593" y="1123"/>
                    </a:lnTo>
                    <a:lnTo>
                      <a:pt x="591" y="1123"/>
                    </a:lnTo>
                    <a:lnTo>
                      <a:pt x="589" y="1123"/>
                    </a:lnTo>
                    <a:lnTo>
                      <a:pt x="586" y="1123"/>
                    </a:lnTo>
                    <a:lnTo>
                      <a:pt x="584" y="1126"/>
                    </a:lnTo>
                    <a:lnTo>
                      <a:pt x="581" y="1128"/>
                    </a:lnTo>
                    <a:lnTo>
                      <a:pt x="579" y="1128"/>
                    </a:lnTo>
                    <a:lnTo>
                      <a:pt x="579" y="1131"/>
                    </a:lnTo>
                    <a:lnTo>
                      <a:pt x="579" y="1133"/>
                    </a:lnTo>
                    <a:lnTo>
                      <a:pt x="579" y="1136"/>
                    </a:lnTo>
                    <a:lnTo>
                      <a:pt x="579" y="1138"/>
                    </a:lnTo>
                    <a:lnTo>
                      <a:pt x="576" y="1141"/>
                    </a:lnTo>
                    <a:lnTo>
                      <a:pt x="576" y="1143"/>
                    </a:lnTo>
                    <a:lnTo>
                      <a:pt x="576" y="1146"/>
                    </a:lnTo>
                    <a:lnTo>
                      <a:pt x="576" y="1148"/>
                    </a:lnTo>
                    <a:lnTo>
                      <a:pt x="576" y="1150"/>
                    </a:lnTo>
                    <a:lnTo>
                      <a:pt x="576" y="1153"/>
                    </a:lnTo>
                    <a:lnTo>
                      <a:pt x="574" y="1153"/>
                    </a:lnTo>
                    <a:lnTo>
                      <a:pt x="571" y="1153"/>
                    </a:lnTo>
                    <a:lnTo>
                      <a:pt x="569" y="1153"/>
                    </a:lnTo>
                    <a:lnTo>
                      <a:pt x="566" y="1153"/>
                    </a:lnTo>
                    <a:lnTo>
                      <a:pt x="564" y="1153"/>
                    </a:lnTo>
                    <a:lnTo>
                      <a:pt x="561" y="1153"/>
                    </a:lnTo>
                    <a:lnTo>
                      <a:pt x="561" y="1150"/>
                    </a:lnTo>
                    <a:lnTo>
                      <a:pt x="559" y="1150"/>
                    </a:lnTo>
                    <a:lnTo>
                      <a:pt x="556" y="1150"/>
                    </a:lnTo>
                    <a:lnTo>
                      <a:pt x="554" y="1150"/>
                    </a:lnTo>
                    <a:lnTo>
                      <a:pt x="551" y="1150"/>
                    </a:lnTo>
                    <a:lnTo>
                      <a:pt x="549" y="1153"/>
                    </a:lnTo>
                    <a:lnTo>
                      <a:pt x="549" y="1155"/>
                    </a:lnTo>
                    <a:lnTo>
                      <a:pt x="546" y="1155"/>
                    </a:lnTo>
                    <a:lnTo>
                      <a:pt x="546" y="1158"/>
                    </a:lnTo>
                    <a:lnTo>
                      <a:pt x="544" y="1158"/>
                    </a:lnTo>
                    <a:lnTo>
                      <a:pt x="541" y="1158"/>
                    </a:lnTo>
                    <a:lnTo>
                      <a:pt x="539" y="1158"/>
                    </a:lnTo>
                    <a:lnTo>
                      <a:pt x="536" y="1158"/>
                    </a:lnTo>
                    <a:lnTo>
                      <a:pt x="534" y="1158"/>
                    </a:lnTo>
                    <a:lnTo>
                      <a:pt x="534" y="1155"/>
                    </a:lnTo>
                    <a:lnTo>
                      <a:pt x="531" y="1155"/>
                    </a:lnTo>
                    <a:lnTo>
                      <a:pt x="531" y="1153"/>
                    </a:lnTo>
                    <a:lnTo>
                      <a:pt x="529" y="1155"/>
                    </a:lnTo>
                    <a:lnTo>
                      <a:pt x="526" y="1158"/>
                    </a:lnTo>
                    <a:lnTo>
                      <a:pt x="526" y="1160"/>
                    </a:lnTo>
                    <a:lnTo>
                      <a:pt x="524" y="1163"/>
                    </a:lnTo>
                    <a:lnTo>
                      <a:pt x="526" y="1165"/>
                    </a:lnTo>
                    <a:lnTo>
                      <a:pt x="529" y="1165"/>
                    </a:lnTo>
                    <a:lnTo>
                      <a:pt x="531" y="1165"/>
                    </a:lnTo>
                    <a:lnTo>
                      <a:pt x="534" y="1170"/>
                    </a:lnTo>
                    <a:lnTo>
                      <a:pt x="536" y="1170"/>
                    </a:lnTo>
                    <a:lnTo>
                      <a:pt x="539" y="1173"/>
                    </a:lnTo>
                    <a:lnTo>
                      <a:pt x="539" y="1175"/>
                    </a:lnTo>
                    <a:lnTo>
                      <a:pt x="541" y="1175"/>
                    </a:lnTo>
                    <a:lnTo>
                      <a:pt x="541" y="1178"/>
                    </a:lnTo>
                    <a:lnTo>
                      <a:pt x="544" y="1178"/>
                    </a:lnTo>
                    <a:lnTo>
                      <a:pt x="544" y="1180"/>
                    </a:lnTo>
                    <a:lnTo>
                      <a:pt x="546" y="1180"/>
                    </a:lnTo>
                    <a:lnTo>
                      <a:pt x="546" y="1183"/>
                    </a:lnTo>
                    <a:lnTo>
                      <a:pt x="549" y="1185"/>
                    </a:lnTo>
                    <a:lnTo>
                      <a:pt x="551" y="1188"/>
                    </a:lnTo>
                    <a:lnTo>
                      <a:pt x="554" y="1190"/>
                    </a:lnTo>
                    <a:lnTo>
                      <a:pt x="556" y="1190"/>
                    </a:lnTo>
                    <a:lnTo>
                      <a:pt x="556" y="1193"/>
                    </a:lnTo>
                    <a:lnTo>
                      <a:pt x="559" y="1193"/>
                    </a:lnTo>
                    <a:lnTo>
                      <a:pt x="559" y="1195"/>
                    </a:lnTo>
                    <a:lnTo>
                      <a:pt x="561" y="1198"/>
                    </a:lnTo>
                    <a:lnTo>
                      <a:pt x="561" y="1200"/>
                    </a:lnTo>
                    <a:lnTo>
                      <a:pt x="564" y="1200"/>
                    </a:lnTo>
                    <a:lnTo>
                      <a:pt x="564" y="1203"/>
                    </a:lnTo>
                    <a:lnTo>
                      <a:pt x="564" y="1205"/>
                    </a:lnTo>
                    <a:lnTo>
                      <a:pt x="566" y="1205"/>
                    </a:lnTo>
                    <a:lnTo>
                      <a:pt x="566" y="1208"/>
                    </a:lnTo>
                    <a:lnTo>
                      <a:pt x="569" y="1208"/>
                    </a:lnTo>
                    <a:lnTo>
                      <a:pt x="571" y="1210"/>
                    </a:lnTo>
                    <a:lnTo>
                      <a:pt x="574" y="1210"/>
                    </a:lnTo>
                    <a:lnTo>
                      <a:pt x="576" y="1210"/>
                    </a:lnTo>
                    <a:lnTo>
                      <a:pt x="579" y="1213"/>
                    </a:lnTo>
                    <a:lnTo>
                      <a:pt x="581" y="1213"/>
                    </a:lnTo>
                    <a:lnTo>
                      <a:pt x="584" y="1213"/>
                    </a:lnTo>
                    <a:lnTo>
                      <a:pt x="586" y="1215"/>
                    </a:lnTo>
                    <a:lnTo>
                      <a:pt x="589" y="1215"/>
                    </a:lnTo>
                    <a:lnTo>
                      <a:pt x="591" y="1215"/>
                    </a:lnTo>
                    <a:lnTo>
                      <a:pt x="593" y="1215"/>
                    </a:lnTo>
                    <a:lnTo>
                      <a:pt x="596" y="1215"/>
                    </a:lnTo>
                    <a:lnTo>
                      <a:pt x="598" y="1213"/>
                    </a:lnTo>
                    <a:lnTo>
                      <a:pt x="601" y="1213"/>
                    </a:lnTo>
                    <a:lnTo>
                      <a:pt x="603" y="1213"/>
                    </a:lnTo>
                    <a:lnTo>
                      <a:pt x="606" y="1213"/>
                    </a:lnTo>
                    <a:lnTo>
                      <a:pt x="608" y="1213"/>
                    </a:lnTo>
                    <a:lnTo>
                      <a:pt x="611" y="1215"/>
                    </a:lnTo>
                    <a:lnTo>
                      <a:pt x="613" y="1215"/>
                    </a:lnTo>
                    <a:lnTo>
                      <a:pt x="616" y="1215"/>
                    </a:lnTo>
                    <a:lnTo>
                      <a:pt x="618" y="1215"/>
                    </a:lnTo>
                    <a:lnTo>
                      <a:pt x="621" y="1215"/>
                    </a:lnTo>
                    <a:lnTo>
                      <a:pt x="623" y="1215"/>
                    </a:lnTo>
                    <a:lnTo>
                      <a:pt x="626" y="1213"/>
                    </a:lnTo>
                    <a:lnTo>
                      <a:pt x="628" y="1213"/>
                    </a:lnTo>
                    <a:lnTo>
                      <a:pt x="631" y="1213"/>
                    </a:lnTo>
                    <a:lnTo>
                      <a:pt x="631" y="1210"/>
                    </a:lnTo>
                    <a:lnTo>
                      <a:pt x="633" y="1210"/>
                    </a:lnTo>
                    <a:lnTo>
                      <a:pt x="636" y="1208"/>
                    </a:lnTo>
                    <a:lnTo>
                      <a:pt x="636" y="1205"/>
                    </a:lnTo>
                    <a:lnTo>
                      <a:pt x="638" y="1203"/>
                    </a:lnTo>
                    <a:lnTo>
                      <a:pt x="641" y="1203"/>
                    </a:lnTo>
                    <a:lnTo>
                      <a:pt x="643" y="1203"/>
                    </a:lnTo>
                    <a:lnTo>
                      <a:pt x="646" y="1203"/>
                    </a:lnTo>
                    <a:lnTo>
                      <a:pt x="646" y="1205"/>
                    </a:lnTo>
                    <a:lnTo>
                      <a:pt x="646" y="1208"/>
                    </a:lnTo>
                    <a:lnTo>
                      <a:pt x="646" y="1210"/>
                    </a:lnTo>
                    <a:lnTo>
                      <a:pt x="648" y="1210"/>
                    </a:lnTo>
                    <a:lnTo>
                      <a:pt x="651" y="1210"/>
                    </a:lnTo>
                    <a:lnTo>
                      <a:pt x="653" y="1208"/>
                    </a:lnTo>
                    <a:lnTo>
                      <a:pt x="656" y="1208"/>
                    </a:lnTo>
                    <a:lnTo>
                      <a:pt x="658" y="1205"/>
                    </a:lnTo>
                    <a:lnTo>
                      <a:pt x="661" y="1205"/>
                    </a:lnTo>
                    <a:lnTo>
                      <a:pt x="663" y="1205"/>
                    </a:lnTo>
                    <a:lnTo>
                      <a:pt x="666" y="1205"/>
                    </a:lnTo>
                    <a:lnTo>
                      <a:pt x="668" y="1205"/>
                    </a:lnTo>
                    <a:lnTo>
                      <a:pt x="668" y="1208"/>
                    </a:lnTo>
                    <a:lnTo>
                      <a:pt x="670" y="1208"/>
                    </a:lnTo>
                    <a:lnTo>
                      <a:pt x="673" y="1208"/>
                    </a:lnTo>
                    <a:lnTo>
                      <a:pt x="675" y="1210"/>
                    </a:lnTo>
                    <a:lnTo>
                      <a:pt x="678" y="1210"/>
                    </a:lnTo>
                    <a:lnTo>
                      <a:pt x="680" y="1213"/>
                    </a:lnTo>
                    <a:lnTo>
                      <a:pt x="683" y="1213"/>
                    </a:lnTo>
                    <a:lnTo>
                      <a:pt x="683" y="1215"/>
                    </a:lnTo>
                    <a:lnTo>
                      <a:pt x="685" y="1213"/>
                    </a:lnTo>
                    <a:lnTo>
                      <a:pt x="688" y="1213"/>
                    </a:lnTo>
                    <a:lnTo>
                      <a:pt x="690" y="1213"/>
                    </a:lnTo>
                    <a:lnTo>
                      <a:pt x="693" y="1213"/>
                    </a:lnTo>
                    <a:lnTo>
                      <a:pt x="695" y="1210"/>
                    </a:lnTo>
                    <a:lnTo>
                      <a:pt x="698" y="1213"/>
                    </a:lnTo>
                    <a:lnTo>
                      <a:pt x="698" y="1215"/>
                    </a:lnTo>
                    <a:lnTo>
                      <a:pt x="695" y="1215"/>
                    </a:lnTo>
                    <a:lnTo>
                      <a:pt x="695" y="1218"/>
                    </a:lnTo>
                    <a:lnTo>
                      <a:pt x="693" y="1220"/>
                    </a:lnTo>
                    <a:lnTo>
                      <a:pt x="693" y="1223"/>
                    </a:lnTo>
                    <a:lnTo>
                      <a:pt x="695" y="1223"/>
                    </a:lnTo>
                    <a:lnTo>
                      <a:pt x="695" y="1225"/>
                    </a:lnTo>
                    <a:lnTo>
                      <a:pt x="695" y="1227"/>
                    </a:lnTo>
                    <a:lnTo>
                      <a:pt x="698" y="1227"/>
                    </a:lnTo>
                    <a:lnTo>
                      <a:pt x="698" y="1230"/>
                    </a:lnTo>
                    <a:lnTo>
                      <a:pt x="698" y="1232"/>
                    </a:lnTo>
                    <a:lnTo>
                      <a:pt x="700" y="1232"/>
                    </a:lnTo>
                    <a:lnTo>
                      <a:pt x="703" y="1232"/>
                    </a:lnTo>
                    <a:lnTo>
                      <a:pt x="705" y="1232"/>
                    </a:lnTo>
                    <a:lnTo>
                      <a:pt x="708" y="1232"/>
                    </a:lnTo>
                    <a:lnTo>
                      <a:pt x="713" y="1232"/>
                    </a:lnTo>
                    <a:lnTo>
                      <a:pt x="715" y="1232"/>
                    </a:lnTo>
                    <a:lnTo>
                      <a:pt x="720" y="1232"/>
                    </a:lnTo>
                    <a:lnTo>
                      <a:pt x="723" y="1235"/>
                    </a:lnTo>
                    <a:lnTo>
                      <a:pt x="725" y="1235"/>
                    </a:lnTo>
                    <a:lnTo>
                      <a:pt x="728" y="1237"/>
                    </a:lnTo>
                    <a:lnTo>
                      <a:pt x="730" y="1240"/>
                    </a:lnTo>
                    <a:lnTo>
                      <a:pt x="730" y="1242"/>
                    </a:lnTo>
                    <a:lnTo>
                      <a:pt x="733" y="1245"/>
                    </a:lnTo>
                    <a:lnTo>
                      <a:pt x="733" y="1247"/>
                    </a:lnTo>
                    <a:lnTo>
                      <a:pt x="733" y="1250"/>
                    </a:lnTo>
                    <a:lnTo>
                      <a:pt x="725" y="1252"/>
                    </a:lnTo>
                    <a:lnTo>
                      <a:pt x="720" y="1252"/>
                    </a:lnTo>
                    <a:lnTo>
                      <a:pt x="715" y="1255"/>
                    </a:lnTo>
                    <a:lnTo>
                      <a:pt x="713" y="1255"/>
                    </a:lnTo>
                    <a:lnTo>
                      <a:pt x="708" y="1257"/>
                    </a:lnTo>
                    <a:lnTo>
                      <a:pt x="703" y="1262"/>
                    </a:lnTo>
                    <a:lnTo>
                      <a:pt x="700" y="1267"/>
                    </a:lnTo>
                    <a:lnTo>
                      <a:pt x="700" y="1270"/>
                    </a:lnTo>
                    <a:lnTo>
                      <a:pt x="700" y="1272"/>
                    </a:lnTo>
                    <a:lnTo>
                      <a:pt x="700" y="1277"/>
                    </a:lnTo>
                    <a:lnTo>
                      <a:pt x="700" y="1280"/>
                    </a:lnTo>
                    <a:lnTo>
                      <a:pt x="700" y="1282"/>
                    </a:lnTo>
                    <a:lnTo>
                      <a:pt x="700" y="1285"/>
                    </a:lnTo>
                    <a:lnTo>
                      <a:pt x="700" y="1287"/>
                    </a:lnTo>
                    <a:lnTo>
                      <a:pt x="700" y="1290"/>
                    </a:lnTo>
                    <a:lnTo>
                      <a:pt x="703" y="1292"/>
                    </a:lnTo>
                    <a:lnTo>
                      <a:pt x="705" y="1295"/>
                    </a:lnTo>
                    <a:lnTo>
                      <a:pt x="708" y="1297"/>
                    </a:lnTo>
                    <a:lnTo>
                      <a:pt x="710" y="1300"/>
                    </a:lnTo>
                    <a:lnTo>
                      <a:pt x="710" y="1302"/>
                    </a:lnTo>
                    <a:lnTo>
                      <a:pt x="713" y="1305"/>
                    </a:lnTo>
                    <a:lnTo>
                      <a:pt x="710" y="1307"/>
                    </a:lnTo>
                    <a:lnTo>
                      <a:pt x="710" y="1309"/>
                    </a:lnTo>
                    <a:lnTo>
                      <a:pt x="710" y="1317"/>
                    </a:lnTo>
                    <a:lnTo>
                      <a:pt x="710" y="1319"/>
                    </a:lnTo>
                    <a:lnTo>
                      <a:pt x="710" y="1322"/>
                    </a:lnTo>
                    <a:lnTo>
                      <a:pt x="710" y="1324"/>
                    </a:lnTo>
                    <a:lnTo>
                      <a:pt x="708" y="1327"/>
                    </a:lnTo>
                    <a:lnTo>
                      <a:pt x="708" y="1329"/>
                    </a:lnTo>
                    <a:lnTo>
                      <a:pt x="708" y="1332"/>
                    </a:lnTo>
                    <a:lnTo>
                      <a:pt x="710" y="1334"/>
                    </a:lnTo>
                    <a:lnTo>
                      <a:pt x="710" y="1337"/>
                    </a:lnTo>
                    <a:lnTo>
                      <a:pt x="710" y="1339"/>
                    </a:lnTo>
                    <a:lnTo>
                      <a:pt x="710" y="1342"/>
                    </a:lnTo>
                    <a:lnTo>
                      <a:pt x="710" y="1344"/>
                    </a:lnTo>
                    <a:lnTo>
                      <a:pt x="710" y="1347"/>
                    </a:lnTo>
                    <a:lnTo>
                      <a:pt x="710" y="1349"/>
                    </a:lnTo>
                    <a:lnTo>
                      <a:pt x="710" y="1354"/>
                    </a:lnTo>
                    <a:lnTo>
                      <a:pt x="710" y="1357"/>
                    </a:lnTo>
                    <a:lnTo>
                      <a:pt x="713" y="1359"/>
                    </a:lnTo>
                    <a:lnTo>
                      <a:pt x="715" y="1362"/>
                    </a:lnTo>
                    <a:lnTo>
                      <a:pt x="715" y="1364"/>
                    </a:lnTo>
                    <a:lnTo>
                      <a:pt x="715" y="1367"/>
                    </a:lnTo>
                    <a:lnTo>
                      <a:pt x="718" y="1369"/>
                    </a:lnTo>
                    <a:lnTo>
                      <a:pt x="718" y="1372"/>
                    </a:lnTo>
                    <a:lnTo>
                      <a:pt x="718" y="1377"/>
                    </a:lnTo>
                    <a:lnTo>
                      <a:pt x="718" y="1379"/>
                    </a:lnTo>
                    <a:lnTo>
                      <a:pt x="718" y="1384"/>
                    </a:lnTo>
                    <a:lnTo>
                      <a:pt x="720" y="1386"/>
                    </a:lnTo>
                    <a:lnTo>
                      <a:pt x="720" y="1391"/>
                    </a:lnTo>
                    <a:lnTo>
                      <a:pt x="720" y="1394"/>
                    </a:lnTo>
                    <a:lnTo>
                      <a:pt x="720" y="1396"/>
                    </a:lnTo>
                    <a:lnTo>
                      <a:pt x="723" y="1396"/>
                    </a:lnTo>
                    <a:lnTo>
                      <a:pt x="725" y="1399"/>
                    </a:lnTo>
                    <a:lnTo>
                      <a:pt x="728" y="1399"/>
                    </a:lnTo>
                    <a:lnTo>
                      <a:pt x="728" y="1396"/>
                    </a:lnTo>
                    <a:lnTo>
                      <a:pt x="728" y="1394"/>
                    </a:lnTo>
                    <a:lnTo>
                      <a:pt x="728" y="1391"/>
                    </a:lnTo>
                    <a:lnTo>
                      <a:pt x="730" y="1389"/>
                    </a:lnTo>
                    <a:lnTo>
                      <a:pt x="733" y="1389"/>
                    </a:lnTo>
                    <a:lnTo>
                      <a:pt x="735" y="1386"/>
                    </a:lnTo>
                    <a:lnTo>
                      <a:pt x="738" y="1386"/>
                    </a:lnTo>
                    <a:lnTo>
                      <a:pt x="743" y="1389"/>
                    </a:lnTo>
                    <a:lnTo>
                      <a:pt x="745" y="1386"/>
                    </a:lnTo>
                    <a:lnTo>
                      <a:pt x="748" y="1389"/>
                    </a:lnTo>
                    <a:lnTo>
                      <a:pt x="750" y="1389"/>
                    </a:lnTo>
                    <a:lnTo>
                      <a:pt x="755" y="1394"/>
                    </a:lnTo>
                    <a:lnTo>
                      <a:pt x="757" y="1394"/>
                    </a:lnTo>
                    <a:lnTo>
                      <a:pt x="762" y="1391"/>
                    </a:lnTo>
                    <a:lnTo>
                      <a:pt x="765" y="1391"/>
                    </a:lnTo>
                    <a:lnTo>
                      <a:pt x="767" y="1391"/>
                    </a:lnTo>
                    <a:lnTo>
                      <a:pt x="772" y="1394"/>
                    </a:lnTo>
                    <a:lnTo>
                      <a:pt x="775" y="1394"/>
                    </a:lnTo>
                    <a:lnTo>
                      <a:pt x="772" y="1396"/>
                    </a:lnTo>
                    <a:lnTo>
                      <a:pt x="775" y="1401"/>
                    </a:lnTo>
                    <a:lnTo>
                      <a:pt x="782" y="1404"/>
                    </a:lnTo>
                    <a:lnTo>
                      <a:pt x="785" y="1406"/>
                    </a:lnTo>
                    <a:lnTo>
                      <a:pt x="785" y="1409"/>
                    </a:lnTo>
                    <a:lnTo>
                      <a:pt x="787" y="1409"/>
                    </a:lnTo>
                    <a:lnTo>
                      <a:pt x="785" y="1411"/>
                    </a:lnTo>
                    <a:lnTo>
                      <a:pt x="790" y="1414"/>
                    </a:lnTo>
                    <a:lnTo>
                      <a:pt x="790" y="1416"/>
                    </a:lnTo>
                    <a:lnTo>
                      <a:pt x="782" y="1416"/>
                    </a:lnTo>
                    <a:lnTo>
                      <a:pt x="777" y="1416"/>
                    </a:lnTo>
                    <a:lnTo>
                      <a:pt x="777" y="1419"/>
                    </a:lnTo>
                    <a:lnTo>
                      <a:pt x="772" y="1421"/>
                    </a:lnTo>
                    <a:lnTo>
                      <a:pt x="767" y="1421"/>
                    </a:lnTo>
                    <a:lnTo>
                      <a:pt x="762" y="1421"/>
                    </a:lnTo>
                    <a:lnTo>
                      <a:pt x="757" y="1424"/>
                    </a:lnTo>
                    <a:lnTo>
                      <a:pt x="755" y="1424"/>
                    </a:lnTo>
                    <a:lnTo>
                      <a:pt x="748" y="1424"/>
                    </a:lnTo>
                    <a:lnTo>
                      <a:pt x="745" y="1421"/>
                    </a:lnTo>
                    <a:lnTo>
                      <a:pt x="740" y="1424"/>
                    </a:lnTo>
                    <a:lnTo>
                      <a:pt x="735" y="1424"/>
                    </a:lnTo>
                    <a:lnTo>
                      <a:pt x="728" y="1426"/>
                    </a:lnTo>
                    <a:lnTo>
                      <a:pt x="725" y="1424"/>
                    </a:lnTo>
                    <a:lnTo>
                      <a:pt x="723" y="1419"/>
                    </a:lnTo>
                    <a:lnTo>
                      <a:pt x="723" y="1416"/>
                    </a:lnTo>
                    <a:lnTo>
                      <a:pt x="720" y="1411"/>
                    </a:lnTo>
                    <a:lnTo>
                      <a:pt x="720" y="1409"/>
                    </a:lnTo>
                    <a:lnTo>
                      <a:pt x="718" y="1409"/>
                    </a:lnTo>
                    <a:lnTo>
                      <a:pt x="713" y="1409"/>
                    </a:lnTo>
                    <a:lnTo>
                      <a:pt x="710" y="1411"/>
                    </a:lnTo>
                    <a:lnTo>
                      <a:pt x="708" y="1414"/>
                    </a:lnTo>
                    <a:lnTo>
                      <a:pt x="705" y="1416"/>
                    </a:lnTo>
                    <a:lnTo>
                      <a:pt x="703" y="1419"/>
                    </a:lnTo>
                    <a:lnTo>
                      <a:pt x="698" y="1421"/>
                    </a:lnTo>
                    <a:lnTo>
                      <a:pt x="695" y="1421"/>
                    </a:lnTo>
                    <a:lnTo>
                      <a:pt x="690" y="1421"/>
                    </a:lnTo>
                    <a:lnTo>
                      <a:pt x="688" y="1421"/>
                    </a:lnTo>
                    <a:lnTo>
                      <a:pt x="683" y="1421"/>
                    </a:lnTo>
                    <a:lnTo>
                      <a:pt x="680" y="1421"/>
                    </a:lnTo>
                    <a:lnTo>
                      <a:pt x="675" y="1421"/>
                    </a:lnTo>
                    <a:lnTo>
                      <a:pt x="673" y="1424"/>
                    </a:lnTo>
                    <a:lnTo>
                      <a:pt x="668" y="1424"/>
                    </a:lnTo>
                    <a:lnTo>
                      <a:pt x="666" y="1426"/>
                    </a:lnTo>
                    <a:lnTo>
                      <a:pt x="663" y="1426"/>
                    </a:lnTo>
                    <a:lnTo>
                      <a:pt x="663" y="1429"/>
                    </a:lnTo>
                    <a:lnTo>
                      <a:pt x="663" y="1431"/>
                    </a:lnTo>
                    <a:lnTo>
                      <a:pt x="661" y="1434"/>
                    </a:lnTo>
                    <a:lnTo>
                      <a:pt x="661" y="1436"/>
                    </a:lnTo>
                    <a:lnTo>
                      <a:pt x="658" y="1439"/>
                    </a:lnTo>
                    <a:lnTo>
                      <a:pt x="658" y="1441"/>
                    </a:lnTo>
                    <a:lnTo>
                      <a:pt x="656" y="1444"/>
                    </a:lnTo>
                    <a:lnTo>
                      <a:pt x="653" y="1446"/>
                    </a:lnTo>
                    <a:lnTo>
                      <a:pt x="653" y="1449"/>
                    </a:lnTo>
                    <a:lnTo>
                      <a:pt x="653" y="1451"/>
                    </a:lnTo>
                    <a:lnTo>
                      <a:pt x="653" y="1454"/>
                    </a:lnTo>
                    <a:lnTo>
                      <a:pt x="651" y="1454"/>
                    </a:lnTo>
                    <a:lnTo>
                      <a:pt x="651" y="1456"/>
                    </a:lnTo>
                    <a:lnTo>
                      <a:pt x="651" y="1459"/>
                    </a:lnTo>
                    <a:lnTo>
                      <a:pt x="651" y="1461"/>
                    </a:lnTo>
                    <a:lnTo>
                      <a:pt x="653" y="1463"/>
                    </a:lnTo>
                    <a:lnTo>
                      <a:pt x="656" y="1463"/>
                    </a:lnTo>
                    <a:lnTo>
                      <a:pt x="661" y="1466"/>
                    </a:lnTo>
                    <a:lnTo>
                      <a:pt x="663" y="1468"/>
                    </a:lnTo>
                    <a:lnTo>
                      <a:pt x="663" y="1471"/>
                    </a:lnTo>
                    <a:lnTo>
                      <a:pt x="661" y="1473"/>
                    </a:lnTo>
                    <a:lnTo>
                      <a:pt x="658" y="1476"/>
                    </a:lnTo>
                    <a:lnTo>
                      <a:pt x="656" y="1476"/>
                    </a:lnTo>
                    <a:lnTo>
                      <a:pt x="651" y="1478"/>
                    </a:lnTo>
                    <a:lnTo>
                      <a:pt x="648" y="1478"/>
                    </a:lnTo>
                    <a:lnTo>
                      <a:pt x="646" y="1476"/>
                    </a:lnTo>
                    <a:lnTo>
                      <a:pt x="643" y="1473"/>
                    </a:lnTo>
                    <a:lnTo>
                      <a:pt x="641" y="1471"/>
                    </a:lnTo>
                    <a:lnTo>
                      <a:pt x="636" y="1466"/>
                    </a:lnTo>
                    <a:lnTo>
                      <a:pt x="633" y="1461"/>
                    </a:lnTo>
                    <a:lnTo>
                      <a:pt x="628" y="1459"/>
                    </a:lnTo>
                    <a:lnTo>
                      <a:pt x="626" y="1461"/>
                    </a:lnTo>
                    <a:lnTo>
                      <a:pt x="623" y="1461"/>
                    </a:lnTo>
                    <a:lnTo>
                      <a:pt x="618" y="1463"/>
                    </a:lnTo>
                    <a:lnTo>
                      <a:pt x="613" y="1466"/>
                    </a:lnTo>
                    <a:lnTo>
                      <a:pt x="611" y="1463"/>
                    </a:lnTo>
                    <a:lnTo>
                      <a:pt x="608" y="1463"/>
                    </a:lnTo>
                    <a:lnTo>
                      <a:pt x="606" y="1463"/>
                    </a:lnTo>
                    <a:lnTo>
                      <a:pt x="608" y="1463"/>
                    </a:lnTo>
                    <a:lnTo>
                      <a:pt x="611" y="1466"/>
                    </a:lnTo>
                    <a:lnTo>
                      <a:pt x="613" y="1471"/>
                    </a:lnTo>
                    <a:lnTo>
                      <a:pt x="613" y="1476"/>
                    </a:lnTo>
                    <a:lnTo>
                      <a:pt x="613" y="1478"/>
                    </a:lnTo>
                    <a:lnTo>
                      <a:pt x="613" y="1481"/>
                    </a:lnTo>
                    <a:lnTo>
                      <a:pt x="613" y="1483"/>
                    </a:lnTo>
                    <a:lnTo>
                      <a:pt x="613" y="1486"/>
                    </a:lnTo>
                    <a:lnTo>
                      <a:pt x="613" y="1488"/>
                    </a:lnTo>
                    <a:lnTo>
                      <a:pt x="616" y="1493"/>
                    </a:lnTo>
                    <a:lnTo>
                      <a:pt x="616" y="1498"/>
                    </a:lnTo>
                    <a:lnTo>
                      <a:pt x="616" y="1503"/>
                    </a:lnTo>
                    <a:lnTo>
                      <a:pt x="618" y="1503"/>
                    </a:lnTo>
                    <a:lnTo>
                      <a:pt x="621" y="1503"/>
                    </a:lnTo>
                    <a:lnTo>
                      <a:pt x="621" y="1506"/>
                    </a:lnTo>
                    <a:lnTo>
                      <a:pt x="621" y="1511"/>
                    </a:lnTo>
                    <a:lnTo>
                      <a:pt x="621" y="1516"/>
                    </a:lnTo>
                    <a:lnTo>
                      <a:pt x="623" y="1518"/>
                    </a:lnTo>
                    <a:lnTo>
                      <a:pt x="626" y="1521"/>
                    </a:lnTo>
                    <a:lnTo>
                      <a:pt x="631" y="1526"/>
                    </a:lnTo>
                    <a:lnTo>
                      <a:pt x="633" y="1528"/>
                    </a:lnTo>
                    <a:lnTo>
                      <a:pt x="633" y="1531"/>
                    </a:lnTo>
                    <a:lnTo>
                      <a:pt x="636" y="1533"/>
                    </a:lnTo>
                    <a:lnTo>
                      <a:pt x="638" y="1536"/>
                    </a:lnTo>
                    <a:lnTo>
                      <a:pt x="641" y="1533"/>
                    </a:lnTo>
                    <a:lnTo>
                      <a:pt x="643" y="1533"/>
                    </a:lnTo>
                    <a:lnTo>
                      <a:pt x="646" y="1536"/>
                    </a:lnTo>
                    <a:lnTo>
                      <a:pt x="648" y="1536"/>
                    </a:lnTo>
                    <a:lnTo>
                      <a:pt x="651" y="1536"/>
                    </a:lnTo>
                    <a:lnTo>
                      <a:pt x="651" y="1538"/>
                    </a:lnTo>
                    <a:lnTo>
                      <a:pt x="651" y="1541"/>
                    </a:lnTo>
                    <a:lnTo>
                      <a:pt x="653" y="1543"/>
                    </a:lnTo>
                    <a:lnTo>
                      <a:pt x="653" y="1545"/>
                    </a:lnTo>
                    <a:lnTo>
                      <a:pt x="656" y="1545"/>
                    </a:lnTo>
                    <a:lnTo>
                      <a:pt x="656" y="1548"/>
                    </a:lnTo>
                    <a:lnTo>
                      <a:pt x="653" y="1548"/>
                    </a:lnTo>
                    <a:lnTo>
                      <a:pt x="653" y="1550"/>
                    </a:lnTo>
                    <a:lnTo>
                      <a:pt x="653" y="1553"/>
                    </a:lnTo>
                    <a:lnTo>
                      <a:pt x="653" y="1555"/>
                    </a:lnTo>
                    <a:lnTo>
                      <a:pt x="656" y="1558"/>
                    </a:lnTo>
                    <a:lnTo>
                      <a:pt x="658" y="1560"/>
                    </a:lnTo>
                    <a:lnTo>
                      <a:pt x="656" y="1563"/>
                    </a:lnTo>
                    <a:lnTo>
                      <a:pt x="656" y="1565"/>
                    </a:lnTo>
                    <a:lnTo>
                      <a:pt x="653" y="1570"/>
                    </a:lnTo>
                    <a:lnTo>
                      <a:pt x="653" y="1573"/>
                    </a:lnTo>
                    <a:lnTo>
                      <a:pt x="651" y="1578"/>
                    </a:lnTo>
                    <a:lnTo>
                      <a:pt x="656" y="1580"/>
                    </a:lnTo>
                    <a:lnTo>
                      <a:pt x="661" y="1583"/>
                    </a:lnTo>
                    <a:lnTo>
                      <a:pt x="663" y="1585"/>
                    </a:lnTo>
                    <a:lnTo>
                      <a:pt x="666" y="1588"/>
                    </a:lnTo>
                    <a:lnTo>
                      <a:pt x="668" y="1593"/>
                    </a:lnTo>
                    <a:lnTo>
                      <a:pt x="668" y="1595"/>
                    </a:lnTo>
                    <a:lnTo>
                      <a:pt x="666" y="1595"/>
                    </a:lnTo>
                    <a:lnTo>
                      <a:pt x="666" y="1600"/>
                    </a:lnTo>
                    <a:lnTo>
                      <a:pt x="663" y="1600"/>
                    </a:lnTo>
                    <a:lnTo>
                      <a:pt x="661" y="1603"/>
                    </a:lnTo>
                    <a:lnTo>
                      <a:pt x="661" y="1605"/>
                    </a:lnTo>
                    <a:lnTo>
                      <a:pt x="661" y="1608"/>
                    </a:lnTo>
                    <a:lnTo>
                      <a:pt x="663" y="1610"/>
                    </a:lnTo>
                    <a:lnTo>
                      <a:pt x="668" y="1613"/>
                    </a:lnTo>
                    <a:lnTo>
                      <a:pt x="670" y="1615"/>
                    </a:lnTo>
                    <a:lnTo>
                      <a:pt x="675" y="1615"/>
                    </a:lnTo>
                    <a:lnTo>
                      <a:pt x="678" y="1620"/>
                    </a:lnTo>
                    <a:lnTo>
                      <a:pt x="680" y="1622"/>
                    </a:lnTo>
                    <a:lnTo>
                      <a:pt x="680" y="1625"/>
                    </a:lnTo>
                    <a:lnTo>
                      <a:pt x="683" y="1627"/>
                    </a:lnTo>
                    <a:lnTo>
                      <a:pt x="685" y="1630"/>
                    </a:lnTo>
                    <a:lnTo>
                      <a:pt x="688" y="1630"/>
                    </a:lnTo>
                    <a:lnTo>
                      <a:pt x="690" y="1630"/>
                    </a:lnTo>
                    <a:lnTo>
                      <a:pt x="695" y="1630"/>
                    </a:lnTo>
                    <a:lnTo>
                      <a:pt x="700" y="1630"/>
                    </a:lnTo>
                    <a:lnTo>
                      <a:pt x="705" y="1630"/>
                    </a:lnTo>
                    <a:lnTo>
                      <a:pt x="710" y="1632"/>
                    </a:lnTo>
                    <a:lnTo>
                      <a:pt x="713" y="1632"/>
                    </a:lnTo>
                    <a:lnTo>
                      <a:pt x="715" y="1635"/>
                    </a:lnTo>
                    <a:lnTo>
                      <a:pt x="718" y="1640"/>
                    </a:lnTo>
                    <a:lnTo>
                      <a:pt x="718" y="1642"/>
                    </a:lnTo>
                    <a:lnTo>
                      <a:pt x="718" y="1647"/>
                    </a:lnTo>
                    <a:lnTo>
                      <a:pt x="720" y="1652"/>
                    </a:lnTo>
                    <a:lnTo>
                      <a:pt x="718" y="1657"/>
                    </a:lnTo>
                    <a:lnTo>
                      <a:pt x="715" y="1660"/>
                    </a:lnTo>
                    <a:lnTo>
                      <a:pt x="713" y="1662"/>
                    </a:lnTo>
                    <a:lnTo>
                      <a:pt x="710" y="1662"/>
                    </a:lnTo>
                    <a:lnTo>
                      <a:pt x="708" y="1665"/>
                    </a:lnTo>
                    <a:lnTo>
                      <a:pt x="705" y="1665"/>
                    </a:lnTo>
                    <a:lnTo>
                      <a:pt x="705" y="1667"/>
                    </a:lnTo>
                    <a:lnTo>
                      <a:pt x="705" y="1670"/>
                    </a:lnTo>
                    <a:lnTo>
                      <a:pt x="705" y="1672"/>
                    </a:lnTo>
                    <a:lnTo>
                      <a:pt x="708" y="1672"/>
                    </a:lnTo>
                    <a:lnTo>
                      <a:pt x="710" y="1672"/>
                    </a:lnTo>
                    <a:lnTo>
                      <a:pt x="713" y="1675"/>
                    </a:lnTo>
                    <a:lnTo>
                      <a:pt x="715" y="1675"/>
                    </a:lnTo>
                    <a:lnTo>
                      <a:pt x="718" y="1677"/>
                    </a:lnTo>
                    <a:lnTo>
                      <a:pt x="720" y="1677"/>
                    </a:lnTo>
                    <a:lnTo>
                      <a:pt x="720" y="1680"/>
                    </a:lnTo>
                    <a:lnTo>
                      <a:pt x="723" y="1680"/>
                    </a:lnTo>
                    <a:lnTo>
                      <a:pt x="723" y="1682"/>
                    </a:lnTo>
                    <a:lnTo>
                      <a:pt x="728" y="1682"/>
                    </a:lnTo>
                    <a:lnTo>
                      <a:pt x="728" y="1685"/>
                    </a:lnTo>
                    <a:lnTo>
                      <a:pt x="730" y="1685"/>
                    </a:lnTo>
                    <a:lnTo>
                      <a:pt x="735" y="1685"/>
                    </a:lnTo>
                    <a:lnTo>
                      <a:pt x="738" y="1682"/>
                    </a:lnTo>
                    <a:lnTo>
                      <a:pt x="738" y="1685"/>
                    </a:lnTo>
                    <a:lnTo>
                      <a:pt x="743" y="1687"/>
                    </a:lnTo>
                    <a:lnTo>
                      <a:pt x="745" y="1690"/>
                    </a:lnTo>
                    <a:lnTo>
                      <a:pt x="748" y="1692"/>
                    </a:lnTo>
                    <a:lnTo>
                      <a:pt x="748" y="1695"/>
                    </a:lnTo>
                    <a:lnTo>
                      <a:pt x="752" y="1695"/>
                    </a:lnTo>
                    <a:lnTo>
                      <a:pt x="755" y="1697"/>
                    </a:lnTo>
                    <a:lnTo>
                      <a:pt x="757" y="1697"/>
                    </a:lnTo>
                    <a:lnTo>
                      <a:pt x="760" y="1699"/>
                    </a:lnTo>
                    <a:lnTo>
                      <a:pt x="760" y="1702"/>
                    </a:lnTo>
                    <a:lnTo>
                      <a:pt x="760" y="1704"/>
                    </a:lnTo>
                    <a:lnTo>
                      <a:pt x="755" y="1707"/>
                    </a:lnTo>
                    <a:lnTo>
                      <a:pt x="755" y="1709"/>
                    </a:lnTo>
                    <a:lnTo>
                      <a:pt x="755" y="1712"/>
                    </a:lnTo>
                    <a:lnTo>
                      <a:pt x="755" y="1717"/>
                    </a:lnTo>
                    <a:lnTo>
                      <a:pt x="752" y="1717"/>
                    </a:lnTo>
                    <a:lnTo>
                      <a:pt x="748" y="1717"/>
                    </a:lnTo>
                    <a:lnTo>
                      <a:pt x="745" y="1717"/>
                    </a:lnTo>
                    <a:lnTo>
                      <a:pt x="745" y="1719"/>
                    </a:lnTo>
                    <a:lnTo>
                      <a:pt x="743" y="1722"/>
                    </a:lnTo>
                    <a:lnTo>
                      <a:pt x="743" y="1724"/>
                    </a:lnTo>
                    <a:lnTo>
                      <a:pt x="740" y="1724"/>
                    </a:lnTo>
                    <a:lnTo>
                      <a:pt x="738" y="1724"/>
                    </a:lnTo>
                    <a:lnTo>
                      <a:pt x="735" y="1724"/>
                    </a:lnTo>
                    <a:lnTo>
                      <a:pt x="735" y="1727"/>
                    </a:lnTo>
                    <a:lnTo>
                      <a:pt x="735" y="1729"/>
                    </a:lnTo>
                    <a:lnTo>
                      <a:pt x="738" y="1729"/>
                    </a:lnTo>
                    <a:lnTo>
                      <a:pt x="740" y="1729"/>
                    </a:lnTo>
                    <a:lnTo>
                      <a:pt x="743" y="1729"/>
                    </a:lnTo>
                    <a:lnTo>
                      <a:pt x="745" y="1732"/>
                    </a:lnTo>
                    <a:lnTo>
                      <a:pt x="748" y="1734"/>
                    </a:lnTo>
                    <a:lnTo>
                      <a:pt x="748" y="1737"/>
                    </a:lnTo>
                    <a:lnTo>
                      <a:pt x="750" y="1737"/>
                    </a:lnTo>
                    <a:lnTo>
                      <a:pt x="752" y="1739"/>
                    </a:lnTo>
                    <a:lnTo>
                      <a:pt x="755" y="1742"/>
                    </a:lnTo>
                    <a:lnTo>
                      <a:pt x="755" y="1744"/>
                    </a:lnTo>
                    <a:lnTo>
                      <a:pt x="757" y="1747"/>
                    </a:lnTo>
                    <a:lnTo>
                      <a:pt x="760" y="1747"/>
                    </a:lnTo>
                    <a:lnTo>
                      <a:pt x="762" y="1749"/>
                    </a:lnTo>
                    <a:lnTo>
                      <a:pt x="762" y="1754"/>
                    </a:lnTo>
                    <a:lnTo>
                      <a:pt x="762" y="1759"/>
                    </a:lnTo>
                    <a:lnTo>
                      <a:pt x="762" y="1764"/>
                    </a:lnTo>
                    <a:lnTo>
                      <a:pt x="765" y="1769"/>
                    </a:lnTo>
                    <a:lnTo>
                      <a:pt x="767" y="1774"/>
                    </a:lnTo>
                    <a:lnTo>
                      <a:pt x="772" y="1777"/>
                    </a:lnTo>
                    <a:lnTo>
                      <a:pt x="775" y="1779"/>
                    </a:lnTo>
                    <a:lnTo>
                      <a:pt x="777" y="1781"/>
                    </a:lnTo>
                    <a:lnTo>
                      <a:pt x="777" y="1784"/>
                    </a:lnTo>
                    <a:lnTo>
                      <a:pt x="777" y="1786"/>
                    </a:lnTo>
                    <a:lnTo>
                      <a:pt x="777" y="1789"/>
                    </a:lnTo>
                    <a:lnTo>
                      <a:pt x="775" y="1791"/>
                    </a:lnTo>
                    <a:lnTo>
                      <a:pt x="775" y="1794"/>
                    </a:lnTo>
                    <a:lnTo>
                      <a:pt x="777" y="1799"/>
                    </a:lnTo>
                    <a:lnTo>
                      <a:pt x="780" y="1804"/>
                    </a:lnTo>
                    <a:lnTo>
                      <a:pt x="782" y="1806"/>
                    </a:lnTo>
                    <a:lnTo>
                      <a:pt x="785" y="1811"/>
                    </a:lnTo>
                    <a:lnTo>
                      <a:pt x="785" y="1814"/>
                    </a:lnTo>
                    <a:lnTo>
                      <a:pt x="787" y="1814"/>
                    </a:lnTo>
                    <a:lnTo>
                      <a:pt x="790" y="1816"/>
                    </a:lnTo>
                    <a:lnTo>
                      <a:pt x="795" y="1816"/>
                    </a:lnTo>
                    <a:lnTo>
                      <a:pt x="797" y="1819"/>
                    </a:lnTo>
                    <a:lnTo>
                      <a:pt x="800" y="1819"/>
                    </a:lnTo>
                    <a:lnTo>
                      <a:pt x="802" y="1819"/>
                    </a:lnTo>
                    <a:lnTo>
                      <a:pt x="805" y="1819"/>
                    </a:lnTo>
                    <a:lnTo>
                      <a:pt x="807" y="1821"/>
                    </a:lnTo>
                    <a:lnTo>
                      <a:pt x="810" y="1821"/>
                    </a:lnTo>
                    <a:lnTo>
                      <a:pt x="812" y="1821"/>
                    </a:lnTo>
                    <a:lnTo>
                      <a:pt x="815" y="1821"/>
                    </a:lnTo>
                    <a:lnTo>
                      <a:pt x="817" y="1824"/>
                    </a:lnTo>
                    <a:lnTo>
                      <a:pt x="820" y="1824"/>
                    </a:lnTo>
                    <a:lnTo>
                      <a:pt x="822" y="1826"/>
                    </a:lnTo>
                    <a:lnTo>
                      <a:pt x="825" y="1824"/>
                    </a:lnTo>
                    <a:lnTo>
                      <a:pt x="827" y="1824"/>
                    </a:lnTo>
                    <a:lnTo>
                      <a:pt x="832" y="1821"/>
                    </a:lnTo>
                    <a:lnTo>
                      <a:pt x="837" y="1821"/>
                    </a:lnTo>
                    <a:lnTo>
                      <a:pt x="839" y="1821"/>
                    </a:lnTo>
                    <a:lnTo>
                      <a:pt x="847" y="1824"/>
                    </a:lnTo>
                    <a:lnTo>
                      <a:pt x="849" y="1824"/>
                    </a:lnTo>
                    <a:lnTo>
                      <a:pt x="849" y="1826"/>
                    </a:lnTo>
                    <a:lnTo>
                      <a:pt x="852" y="1829"/>
                    </a:lnTo>
                    <a:lnTo>
                      <a:pt x="852" y="1834"/>
                    </a:lnTo>
                    <a:lnTo>
                      <a:pt x="854" y="1836"/>
                    </a:lnTo>
                    <a:lnTo>
                      <a:pt x="854" y="1841"/>
                    </a:lnTo>
                    <a:lnTo>
                      <a:pt x="852" y="1849"/>
                    </a:lnTo>
                    <a:lnTo>
                      <a:pt x="849" y="1854"/>
                    </a:lnTo>
                    <a:lnTo>
                      <a:pt x="837" y="1856"/>
                    </a:lnTo>
                    <a:lnTo>
                      <a:pt x="822" y="1858"/>
                    </a:lnTo>
                    <a:lnTo>
                      <a:pt x="817" y="1858"/>
                    </a:lnTo>
                    <a:lnTo>
                      <a:pt x="805" y="1861"/>
                    </a:lnTo>
                    <a:lnTo>
                      <a:pt x="797" y="1866"/>
                    </a:lnTo>
                    <a:lnTo>
                      <a:pt x="797" y="1871"/>
                    </a:lnTo>
                    <a:lnTo>
                      <a:pt x="800" y="1876"/>
                    </a:lnTo>
                    <a:lnTo>
                      <a:pt x="802" y="1883"/>
                    </a:lnTo>
                    <a:lnTo>
                      <a:pt x="802" y="1891"/>
                    </a:lnTo>
                    <a:lnTo>
                      <a:pt x="795" y="1896"/>
                    </a:lnTo>
                    <a:lnTo>
                      <a:pt x="792" y="1898"/>
                    </a:lnTo>
                    <a:lnTo>
                      <a:pt x="782" y="1898"/>
                    </a:lnTo>
                    <a:lnTo>
                      <a:pt x="775" y="1903"/>
                    </a:lnTo>
                    <a:lnTo>
                      <a:pt x="757" y="1903"/>
                    </a:lnTo>
                    <a:lnTo>
                      <a:pt x="745" y="1906"/>
                    </a:lnTo>
                    <a:lnTo>
                      <a:pt x="743" y="1908"/>
                    </a:lnTo>
                    <a:lnTo>
                      <a:pt x="740" y="1913"/>
                    </a:lnTo>
                    <a:lnTo>
                      <a:pt x="735" y="1918"/>
                    </a:lnTo>
                    <a:lnTo>
                      <a:pt x="733" y="1921"/>
                    </a:lnTo>
                    <a:lnTo>
                      <a:pt x="728" y="1931"/>
                    </a:lnTo>
                    <a:lnTo>
                      <a:pt x="725" y="1931"/>
                    </a:lnTo>
                    <a:lnTo>
                      <a:pt x="723" y="1935"/>
                    </a:lnTo>
                    <a:lnTo>
                      <a:pt x="720" y="1938"/>
                    </a:lnTo>
                    <a:lnTo>
                      <a:pt x="715" y="1943"/>
                    </a:lnTo>
                    <a:lnTo>
                      <a:pt x="713" y="1948"/>
                    </a:lnTo>
                    <a:lnTo>
                      <a:pt x="713" y="1953"/>
                    </a:lnTo>
                    <a:lnTo>
                      <a:pt x="713" y="1960"/>
                    </a:lnTo>
                    <a:lnTo>
                      <a:pt x="713" y="1963"/>
                    </a:lnTo>
                    <a:lnTo>
                      <a:pt x="708" y="1965"/>
                    </a:lnTo>
                    <a:lnTo>
                      <a:pt x="700" y="1965"/>
                    </a:lnTo>
                    <a:lnTo>
                      <a:pt x="693" y="1968"/>
                    </a:lnTo>
                    <a:lnTo>
                      <a:pt x="688" y="1970"/>
                    </a:lnTo>
                    <a:lnTo>
                      <a:pt x="685" y="1973"/>
                    </a:lnTo>
                    <a:lnTo>
                      <a:pt x="678" y="1975"/>
                    </a:lnTo>
                    <a:lnTo>
                      <a:pt x="675" y="1980"/>
                    </a:lnTo>
                    <a:lnTo>
                      <a:pt x="673" y="1985"/>
                    </a:lnTo>
                    <a:lnTo>
                      <a:pt x="668" y="1985"/>
                    </a:lnTo>
                    <a:lnTo>
                      <a:pt x="673" y="1990"/>
                    </a:lnTo>
                    <a:lnTo>
                      <a:pt x="675" y="1990"/>
                    </a:lnTo>
                    <a:lnTo>
                      <a:pt x="678" y="1993"/>
                    </a:lnTo>
                    <a:lnTo>
                      <a:pt x="678" y="1995"/>
                    </a:lnTo>
                    <a:lnTo>
                      <a:pt x="680" y="1998"/>
                    </a:lnTo>
                    <a:lnTo>
                      <a:pt x="683" y="2000"/>
                    </a:lnTo>
                    <a:lnTo>
                      <a:pt x="685" y="2003"/>
                    </a:lnTo>
                    <a:lnTo>
                      <a:pt x="688" y="2008"/>
                    </a:lnTo>
                    <a:lnTo>
                      <a:pt x="690" y="2013"/>
                    </a:lnTo>
                    <a:lnTo>
                      <a:pt x="693" y="2015"/>
                    </a:lnTo>
                    <a:lnTo>
                      <a:pt x="698" y="2017"/>
                    </a:lnTo>
                    <a:lnTo>
                      <a:pt x="698" y="2020"/>
                    </a:lnTo>
                    <a:lnTo>
                      <a:pt x="698" y="2022"/>
                    </a:lnTo>
                    <a:lnTo>
                      <a:pt x="698" y="2025"/>
                    </a:lnTo>
                    <a:lnTo>
                      <a:pt x="698" y="2027"/>
                    </a:lnTo>
                    <a:lnTo>
                      <a:pt x="698" y="2030"/>
                    </a:lnTo>
                    <a:lnTo>
                      <a:pt x="700" y="2030"/>
                    </a:lnTo>
                    <a:lnTo>
                      <a:pt x="700" y="2032"/>
                    </a:lnTo>
                    <a:lnTo>
                      <a:pt x="700" y="2035"/>
                    </a:lnTo>
                    <a:lnTo>
                      <a:pt x="700" y="2037"/>
                    </a:lnTo>
                    <a:lnTo>
                      <a:pt x="703" y="2040"/>
                    </a:lnTo>
                    <a:lnTo>
                      <a:pt x="703" y="2042"/>
                    </a:lnTo>
                    <a:lnTo>
                      <a:pt x="703" y="2045"/>
                    </a:lnTo>
                    <a:lnTo>
                      <a:pt x="703" y="2047"/>
                    </a:lnTo>
                    <a:lnTo>
                      <a:pt x="703" y="2050"/>
                    </a:lnTo>
                    <a:lnTo>
                      <a:pt x="705" y="2050"/>
                    </a:lnTo>
                    <a:lnTo>
                      <a:pt x="705" y="2052"/>
                    </a:lnTo>
                    <a:lnTo>
                      <a:pt x="708" y="2057"/>
                    </a:lnTo>
                    <a:lnTo>
                      <a:pt x="708" y="2060"/>
                    </a:lnTo>
                    <a:lnTo>
                      <a:pt x="708" y="2062"/>
                    </a:lnTo>
                    <a:lnTo>
                      <a:pt x="708" y="2065"/>
                    </a:lnTo>
                    <a:lnTo>
                      <a:pt x="710" y="2067"/>
                    </a:lnTo>
                    <a:lnTo>
                      <a:pt x="710" y="2070"/>
                    </a:lnTo>
                    <a:lnTo>
                      <a:pt x="710" y="2072"/>
                    </a:lnTo>
                    <a:lnTo>
                      <a:pt x="713" y="2075"/>
                    </a:lnTo>
                    <a:lnTo>
                      <a:pt x="713" y="2077"/>
                    </a:lnTo>
                    <a:lnTo>
                      <a:pt x="713" y="2080"/>
                    </a:lnTo>
                    <a:lnTo>
                      <a:pt x="715" y="2080"/>
                    </a:lnTo>
                    <a:lnTo>
                      <a:pt x="715" y="2085"/>
                    </a:lnTo>
                    <a:lnTo>
                      <a:pt x="715" y="2087"/>
                    </a:lnTo>
                    <a:lnTo>
                      <a:pt x="715" y="2090"/>
                    </a:lnTo>
                    <a:lnTo>
                      <a:pt x="715" y="2092"/>
                    </a:lnTo>
                    <a:lnTo>
                      <a:pt x="715" y="2094"/>
                    </a:lnTo>
                    <a:lnTo>
                      <a:pt x="715" y="2097"/>
                    </a:lnTo>
                    <a:lnTo>
                      <a:pt x="713" y="2097"/>
                    </a:lnTo>
                    <a:lnTo>
                      <a:pt x="713" y="2099"/>
                    </a:lnTo>
                    <a:lnTo>
                      <a:pt x="710" y="2102"/>
                    </a:lnTo>
                    <a:lnTo>
                      <a:pt x="708" y="2104"/>
                    </a:lnTo>
                    <a:lnTo>
                      <a:pt x="705" y="2104"/>
                    </a:lnTo>
                    <a:lnTo>
                      <a:pt x="703" y="2107"/>
                    </a:lnTo>
                    <a:lnTo>
                      <a:pt x="700" y="2107"/>
                    </a:lnTo>
                    <a:lnTo>
                      <a:pt x="700" y="2109"/>
                    </a:lnTo>
                    <a:lnTo>
                      <a:pt x="698" y="2112"/>
                    </a:lnTo>
                    <a:lnTo>
                      <a:pt x="695" y="2112"/>
                    </a:lnTo>
                    <a:lnTo>
                      <a:pt x="693" y="2114"/>
                    </a:lnTo>
                    <a:lnTo>
                      <a:pt x="693" y="2117"/>
                    </a:lnTo>
                    <a:lnTo>
                      <a:pt x="693" y="2119"/>
                    </a:lnTo>
                    <a:lnTo>
                      <a:pt x="690" y="2119"/>
                    </a:lnTo>
                    <a:lnTo>
                      <a:pt x="693" y="2122"/>
                    </a:lnTo>
                    <a:lnTo>
                      <a:pt x="693" y="2124"/>
                    </a:lnTo>
                    <a:lnTo>
                      <a:pt x="695" y="2124"/>
                    </a:lnTo>
                    <a:lnTo>
                      <a:pt x="698" y="2129"/>
                    </a:lnTo>
                    <a:lnTo>
                      <a:pt x="700" y="2132"/>
                    </a:lnTo>
                    <a:lnTo>
                      <a:pt x="705" y="2134"/>
                    </a:lnTo>
                    <a:lnTo>
                      <a:pt x="708" y="2134"/>
                    </a:lnTo>
                    <a:lnTo>
                      <a:pt x="710" y="2134"/>
                    </a:lnTo>
                    <a:lnTo>
                      <a:pt x="715" y="2137"/>
                    </a:lnTo>
                    <a:lnTo>
                      <a:pt x="718" y="2137"/>
                    </a:lnTo>
                    <a:lnTo>
                      <a:pt x="723" y="2139"/>
                    </a:lnTo>
                    <a:lnTo>
                      <a:pt x="725" y="2139"/>
                    </a:lnTo>
                    <a:lnTo>
                      <a:pt x="725" y="2142"/>
                    </a:lnTo>
                    <a:lnTo>
                      <a:pt x="728" y="2144"/>
                    </a:lnTo>
                    <a:lnTo>
                      <a:pt x="728" y="2147"/>
                    </a:lnTo>
                    <a:lnTo>
                      <a:pt x="728" y="2149"/>
                    </a:lnTo>
                    <a:lnTo>
                      <a:pt x="725" y="2152"/>
                    </a:lnTo>
                    <a:lnTo>
                      <a:pt x="723" y="2154"/>
                    </a:lnTo>
                    <a:lnTo>
                      <a:pt x="720" y="2154"/>
                    </a:lnTo>
                    <a:lnTo>
                      <a:pt x="718" y="2157"/>
                    </a:lnTo>
                    <a:lnTo>
                      <a:pt x="715" y="2159"/>
                    </a:lnTo>
                    <a:lnTo>
                      <a:pt x="713" y="2162"/>
                    </a:lnTo>
                    <a:lnTo>
                      <a:pt x="708" y="2167"/>
                    </a:lnTo>
                    <a:lnTo>
                      <a:pt x="705" y="2171"/>
                    </a:lnTo>
                    <a:lnTo>
                      <a:pt x="703" y="2171"/>
                    </a:lnTo>
                    <a:lnTo>
                      <a:pt x="700" y="2176"/>
                    </a:lnTo>
                    <a:lnTo>
                      <a:pt x="698" y="2176"/>
                    </a:lnTo>
                    <a:lnTo>
                      <a:pt x="695" y="2181"/>
                    </a:lnTo>
                    <a:lnTo>
                      <a:pt x="693" y="2184"/>
                    </a:lnTo>
                    <a:lnTo>
                      <a:pt x="690" y="2186"/>
                    </a:lnTo>
                    <a:lnTo>
                      <a:pt x="690" y="2189"/>
                    </a:lnTo>
                    <a:lnTo>
                      <a:pt x="688" y="2189"/>
                    </a:lnTo>
                    <a:lnTo>
                      <a:pt x="688" y="2191"/>
                    </a:lnTo>
                    <a:lnTo>
                      <a:pt x="688" y="2194"/>
                    </a:lnTo>
                    <a:lnTo>
                      <a:pt x="690" y="2196"/>
                    </a:lnTo>
                    <a:lnTo>
                      <a:pt x="693" y="2196"/>
                    </a:lnTo>
                    <a:lnTo>
                      <a:pt x="698" y="2196"/>
                    </a:lnTo>
                    <a:lnTo>
                      <a:pt x="700" y="2196"/>
                    </a:lnTo>
                    <a:lnTo>
                      <a:pt x="705" y="2196"/>
                    </a:lnTo>
                    <a:lnTo>
                      <a:pt x="710" y="2199"/>
                    </a:lnTo>
                    <a:lnTo>
                      <a:pt x="713" y="2201"/>
                    </a:lnTo>
                    <a:lnTo>
                      <a:pt x="718" y="2204"/>
                    </a:lnTo>
                    <a:lnTo>
                      <a:pt x="720" y="2206"/>
                    </a:lnTo>
                    <a:lnTo>
                      <a:pt x="720" y="2211"/>
                    </a:lnTo>
                    <a:lnTo>
                      <a:pt x="723" y="2211"/>
                    </a:lnTo>
                    <a:lnTo>
                      <a:pt x="723" y="2214"/>
                    </a:lnTo>
                    <a:lnTo>
                      <a:pt x="725" y="2216"/>
                    </a:lnTo>
                    <a:lnTo>
                      <a:pt x="725" y="2219"/>
                    </a:lnTo>
                    <a:lnTo>
                      <a:pt x="728" y="2219"/>
                    </a:lnTo>
                    <a:lnTo>
                      <a:pt x="730" y="2224"/>
                    </a:lnTo>
                    <a:lnTo>
                      <a:pt x="730" y="2226"/>
                    </a:lnTo>
                    <a:lnTo>
                      <a:pt x="730" y="2229"/>
                    </a:lnTo>
                    <a:lnTo>
                      <a:pt x="733" y="2229"/>
                    </a:lnTo>
                    <a:lnTo>
                      <a:pt x="735" y="2234"/>
                    </a:lnTo>
                    <a:lnTo>
                      <a:pt x="735" y="2239"/>
                    </a:lnTo>
                    <a:lnTo>
                      <a:pt x="738" y="2239"/>
                    </a:lnTo>
                    <a:lnTo>
                      <a:pt x="738" y="2244"/>
                    </a:lnTo>
                    <a:lnTo>
                      <a:pt x="740" y="2244"/>
                    </a:lnTo>
                    <a:lnTo>
                      <a:pt x="740" y="2246"/>
                    </a:lnTo>
                    <a:lnTo>
                      <a:pt x="743" y="2248"/>
                    </a:lnTo>
                    <a:lnTo>
                      <a:pt x="745" y="2251"/>
                    </a:lnTo>
                    <a:lnTo>
                      <a:pt x="748" y="2253"/>
                    </a:lnTo>
                    <a:lnTo>
                      <a:pt x="748" y="2256"/>
                    </a:lnTo>
                    <a:lnTo>
                      <a:pt x="752" y="2258"/>
                    </a:lnTo>
                    <a:lnTo>
                      <a:pt x="757" y="2261"/>
                    </a:lnTo>
                    <a:lnTo>
                      <a:pt x="760" y="2263"/>
                    </a:lnTo>
                    <a:lnTo>
                      <a:pt x="762" y="2266"/>
                    </a:lnTo>
                    <a:lnTo>
                      <a:pt x="765" y="2266"/>
                    </a:lnTo>
                    <a:lnTo>
                      <a:pt x="767" y="2271"/>
                    </a:lnTo>
                    <a:lnTo>
                      <a:pt x="767" y="2273"/>
                    </a:lnTo>
                    <a:lnTo>
                      <a:pt x="770" y="2273"/>
                    </a:lnTo>
                    <a:lnTo>
                      <a:pt x="772" y="2276"/>
                    </a:lnTo>
                    <a:lnTo>
                      <a:pt x="772" y="2278"/>
                    </a:lnTo>
                    <a:lnTo>
                      <a:pt x="775" y="2281"/>
                    </a:lnTo>
                    <a:lnTo>
                      <a:pt x="777" y="2281"/>
                    </a:lnTo>
                    <a:lnTo>
                      <a:pt x="780" y="2283"/>
                    </a:lnTo>
                    <a:lnTo>
                      <a:pt x="782" y="2286"/>
                    </a:lnTo>
                    <a:lnTo>
                      <a:pt x="782" y="2288"/>
                    </a:lnTo>
                    <a:lnTo>
                      <a:pt x="787" y="2288"/>
                    </a:lnTo>
                    <a:lnTo>
                      <a:pt x="787" y="2291"/>
                    </a:lnTo>
                    <a:lnTo>
                      <a:pt x="787" y="2293"/>
                    </a:lnTo>
                    <a:lnTo>
                      <a:pt x="792" y="2296"/>
                    </a:lnTo>
                    <a:lnTo>
                      <a:pt x="797" y="2301"/>
                    </a:lnTo>
                    <a:lnTo>
                      <a:pt x="802" y="2306"/>
                    </a:lnTo>
                    <a:lnTo>
                      <a:pt x="805" y="2311"/>
                    </a:lnTo>
                    <a:lnTo>
                      <a:pt x="807" y="2313"/>
                    </a:lnTo>
                    <a:lnTo>
                      <a:pt x="810" y="2318"/>
                    </a:lnTo>
                    <a:lnTo>
                      <a:pt x="815" y="2321"/>
                    </a:lnTo>
                    <a:lnTo>
                      <a:pt x="817" y="2323"/>
                    </a:lnTo>
                    <a:lnTo>
                      <a:pt x="817" y="2326"/>
                    </a:lnTo>
                    <a:lnTo>
                      <a:pt x="820" y="2326"/>
                    </a:lnTo>
                    <a:lnTo>
                      <a:pt x="822" y="2326"/>
                    </a:lnTo>
                    <a:lnTo>
                      <a:pt x="822" y="2328"/>
                    </a:lnTo>
                    <a:lnTo>
                      <a:pt x="825" y="2328"/>
                    </a:lnTo>
                    <a:lnTo>
                      <a:pt x="827" y="2330"/>
                    </a:lnTo>
                    <a:lnTo>
                      <a:pt x="829" y="2330"/>
                    </a:lnTo>
                    <a:lnTo>
                      <a:pt x="829" y="2333"/>
                    </a:lnTo>
                    <a:lnTo>
                      <a:pt x="832" y="2333"/>
                    </a:lnTo>
                    <a:lnTo>
                      <a:pt x="834" y="2335"/>
                    </a:lnTo>
                    <a:lnTo>
                      <a:pt x="837" y="2338"/>
                    </a:lnTo>
                    <a:lnTo>
                      <a:pt x="837" y="2340"/>
                    </a:lnTo>
                    <a:lnTo>
                      <a:pt x="839" y="2343"/>
                    </a:lnTo>
                    <a:lnTo>
                      <a:pt x="842" y="2345"/>
                    </a:lnTo>
                    <a:lnTo>
                      <a:pt x="844" y="2348"/>
                    </a:lnTo>
                    <a:lnTo>
                      <a:pt x="844" y="2350"/>
                    </a:lnTo>
                    <a:lnTo>
                      <a:pt x="844" y="2353"/>
                    </a:lnTo>
                    <a:lnTo>
                      <a:pt x="847" y="2355"/>
                    </a:lnTo>
                    <a:lnTo>
                      <a:pt x="849" y="2358"/>
                    </a:lnTo>
                    <a:lnTo>
                      <a:pt x="849" y="2360"/>
                    </a:lnTo>
                    <a:lnTo>
                      <a:pt x="849" y="2363"/>
                    </a:lnTo>
                    <a:lnTo>
                      <a:pt x="852" y="2363"/>
                    </a:lnTo>
                    <a:lnTo>
                      <a:pt x="854" y="2365"/>
                    </a:lnTo>
                    <a:lnTo>
                      <a:pt x="854" y="2368"/>
                    </a:lnTo>
                    <a:lnTo>
                      <a:pt x="857" y="2368"/>
                    </a:lnTo>
                    <a:lnTo>
                      <a:pt x="857" y="2370"/>
                    </a:lnTo>
                    <a:lnTo>
                      <a:pt x="859" y="2370"/>
                    </a:lnTo>
                    <a:lnTo>
                      <a:pt x="862" y="2373"/>
                    </a:lnTo>
                    <a:lnTo>
                      <a:pt x="864" y="2375"/>
                    </a:lnTo>
                    <a:lnTo>
                      <a:pt x="864" y="2378"/>
                    </a:lnTo>
                    <a:lnTo>
                      <a:pt x="867" y="2378"/>
                    </a:lnTo>
                    <a:lnTo>
                      <a:pt x="867" y="2380"/>
                    </a:lnTo>
                    <a:lnTo>
                      <a:pt x="869" y="2380"/>
                    </a:lnTo>
                    <a:lnTo>
                      <a:pt x="869" y="2383"/>
                    </a:lnTo>
                    <a:lnTo>
                      <a:pt x="872" y="2383"/>
                    </a:lnTo>
                    <a:lnTo>
                      <a:pt x="872" y="2385"/>
                    </a:lnTo>
                    <a:lnTo>
                      <a:pt x="872" y="2388"/>
                    </a:lnTo>
                    <a:lnTo>
                      <a:pt x="874" y="2388"/>
                    </a:lnTo>
                    <a:lnTo>
                      <a:pt x="874" y="2390"/>
                    </a:lnTo>
                    <a:lnTo>
                      <a:pt x="874" y="2393"/>
                    </a:lnTo>
                    <a:lnTo>
                      <a:pt x="874" y="2395"/>
                    </a:lnTo>
                    <a:lnTo>
                      <a:pt x="874" y="2398"/>
                    </a:lnTo>
                    <a:lnTo>
                      <a:pt x="874" y="2400"/>
                    </a:lnTo>
                    <a:lnTo>
                      <a:pt x="877" y="2403"/>
                    </a:lnTo>
                    <a:lnTo>
                      <a:pt x="877" y="2405"/>
                    </a:lnTo>
                    <a:lnTo>
                      <a:pt x="879" y="2405"/>
                    </a:lnTo>
                    <a:lnTo>
                      <a:pt x="879" y="2407"/>
                    </a:lnTo>
                    <a:lnTo>
                      <a:pt x="882" y="2410"/>
                    </a:lnTo>
                    <a:lnTo>
                      <a:pt x="882" y="2412"/>
                    </a:lnTo>
                    <a:lnTo>
                      <a:pt x="884" y="2415"/>
                    </a:lnTo>
                    <a:lnTo>
                      <a:pt x="884" y="2417"/>
                    </a:lnTo>
                    <a:lnTo>
                      <a:pt x="884" y="2420"/>
                    </a:lnTo>
                    <a:lnTo>
                      <a:pt x="887" y="2422"/>
                    </a:lnTo>
                    <a:lnTo>
                      <a:pt x="887" y="2425"/>
                    </a:lnTo>
                    <a:lnTo>
                      <a:pt x="887" y="2427"/>
                    </a:lnTo>
                    <a:lnTo>
                      <a:pt x="887" y="2430"/>
                    </a:lnTo>
                    <a:lnTo>
                      <a:pt x="889" y="2430"/>
                    </a:lnTo>
                    <a:lnTo>
                      <a:pt x="892" y="2432"/>
                    </a:lnTo>
                    <a:lnTo>
                      <a:pt x="892" y="2435"/>
                    </a:lnTo>
                    <a:lnTo>
                      <a:pt x="894" y="2435"/>
                    </a:lnTo>
                    <a:lnTo>
                      <a:pt x="894" y="2437"/>
                    </a:lnTo>
                    <a:lnTo>
                      <a:pt x="894" y="2440"/>
                    </a:lnTo>
                    <a:lnTo>
                      <a:pt x="897" y="2440"/>
                    </a:lnTo>
                    <a:lnTo>
                      <a:pt x="897" y="2442"/>
                    </a:lnTo>
                    <a:lnTo>
                      <a:pt x="897" y="2445"/>
                    </a:lnTo>
                    <a:lnTo>
                      <a:pt x="897" y="2447"/>
                    </a:lnTo>
                    <a:lnTo>
                      <a:pt x="899" y="2447"/>
                    </a:lnTo>
                    <a:lnTo>
                      <a:pt x="899" y="2450"/>
                    </a:lnTo>
                    <a:lnTo>
                      <a:pt x="902" y="2450"/>
                    </a:lnTo>
                    <a:lnTo>
                      <a:pt x="904" y="2450"/>
                    </a:lnTo>
                    <a:lnTo>
                      <a:pt x="906" y="2450"/>
                    </a:lnTo>
                    <a:lnTo>
                      <a:pt x="909" y="2450"/>
                    </a:lnTo>
                    <a:lnTo>
                      <a:pt x="911" y="2450"/>
                    </a:lnTo>
                    <a:lnTo>
                      <a:pt x="914" y="2450"/>
                    </a:lnTo>
                    <a:lnTo>
                      <a:pt x="919" y="2447"/>
                    </a:lnTo>
                    <a:lnTo>
                      <a:pt x="921" y="2447"/>
                    </a:lnTo>
                    <a:lnTo>
                      <a:pt x="924" y="2447"/>
                    </a:lnTo>
                    <a:lnTo>
                      <a:pt x="924" y="2445"/>
                    </a:lnTo>
                    <a:lnTo>
                      <a:pt x="926" y="2445"/>
                    </a:lnTo>
                    <a:lnTo>
                      <a:pt x="929" y="2445"/>
                    </a:lnTo>
                    <a:lnTo>
                      <a:pt x="931" y="2442"/>
                    </a:lnTo>
                    <a:lnTo>
                      <a:pt x="934" y="2442"/>
                    </a:lnTo>
                    <a:lnTo>
                      <a:pt x="936" y="2440"/>
                    </a:lnTo>
                    <a:lnTo>
                      <a:pt x="939" y="2440"/>
                    </a:lnTo>
                    <a:lnTo>
                      <a:pt x="941" y="2437"/>
                    </a:lnTo>
                    <a:lnTo>
                      <a:pt x="941" y="2435"/>
                    </a:lnTo>
                    <a:lnTo>
                      <a:pt x="944" y="2435"/>
                    </a:lnTo>
                    <a:lnTo>
                      <a:pt x="944" y="2432"/>
                    </a:lnTo>
                    <a:lnTo>
                      <a:pt x="946" y="2430"/>
                    </a:lnTo>
                    <a:lnTo>
                      <a:pt x="946" y="2427"/>
                    </a:lnTo>
                    <a:lnTo>
                      <a:pt x="949" y="2425"/>
                    </a:lnTo>
                    <a:lnTo>
                      <a:pt x="951" y="2425"/>
                    </a:lnTo>
                    <a:lnTo>
                      <a:pt x="954" y="2422"/>
                    </a:lnTo>
                    <a:lnTo>
                      <a:pt x="956" y="2420"/>
                    </a:lnTo>
                    <a:lnTo>
                      <a:pt x="956" y="2422"/>
                    </a:lnTo>
                    <a:lnTo>
                      <a:pt x="959" y="2422"/>
                    </a:lnTo>
                    <a:lnTo>
                      <a:pt x="961" y="2425"/>
                    </a:lnTo>
                    <a:lnTo>
                      <a:pt x="961" y="2427"/>
                    </a:lnTo>
                    <a:lnTo>
                      <a:pt x="964" y="2430"/>
                    </a:lnTo>
                    <a:lnTo>
                      <a:pt x="964" y="2432"/>
                    </a:lnTo>
                    <a:lnTo>
                      <a:pt x="969" y="2435"/>
                    </a:lnTo>
                    <a:lnTo>
                      <a:pt x="976" y="2435"/>
                    </a:lnTo>
                    <a:lnTo>
                      <a:pt x="979" y="2437"/>
                    </a:lnTo>
                    <a:lnTo>
                      <a:pt x="986" y="2442"/>
                    </a:lnTo>
                    <a:lnTo>
                      <a:pt x="993" y="2442"/>
                    </a:lnTo>
                    <a:lnTo>
                      <a:pt x="1003" y="2445"/>
                    </a:lnTo>
                    <a:lnTo>
                      <a:pt x="1016" y="2442"/>
                    </a:lnTo>
                    <a:lnTo>
                      <a:pt x="1026" y="2442"/>
                    </a:lnTo>
                    <a:lnTo>
                      <a:pt x="1028" y="2442"/>
                    </a:lnTo>
                    <a:lnTo>
                      <a:pt x="1031" y="2445"/>
                    </a:lnTo>
                    <a:lnTo>
                      <a:pt x="1038" y="2447"/>
                    </a:lnTo>
                    <a:lnTo>
                      <a:pt x="1043" y="2457"/>
                    </a:lnTo>
                    <a:lnTo>
                      <a:pt x="1048" y="2462"/>
                    </a:lnTo>
                    <a:lnTo>
                      <a:pt x="1053" y="2467"/>
                    </a:lnTo>
                    <a:lnTo>
                      <a:pt x="1058" y="2472"/>
                    </a:lnTo>
                    <a:lnTo>
                      <a:pt x="1061" y="2475"/>
                    </a:lnTo>
                    <a:lnTo>
                      <a:pt x="1061" y="2477"/>
                    </a:lnTo>
                    <a:lnTo>
                      <a:pt x="1063" y="2480"/>
                    </a:lnTo>
                    <a:lnTo>
                      <a:pt x="1063" y="2482"/>
                    </a:lnTo>
                    <a:lnTo>
                      <a:pt x="1068" y="2487"/>
                    </a:lnTo>
                    <a:lnTo>
                      <a:pt x="1075" y="2489"/>
                    </a:lnTo>
                    <a:lnTo>
                      <a:pt x="1078" y="2492"/>
                    </a:lnTo>
                    <a:lnTo>
                      <a:pt x="1080" y="2497"/>
                    </a:lnTo>
                    <a:lnTo>
                      <a:pt x="1083" y="2502"/>
                    </a:lnTo>
                    <a:lnTo>
                      <a:pt x="1088" y="2504"/>
                    </a:lnTo>
                    <a:lnTo>
                      <a:pt x="1093" y="2504"/>
                    </a:lnTo>
                    <a:lnTo>
                      <a:pt x="1098" y="2509"/>
                    </a:lnTo>
                    <a:lnTo>
                      <a:pt x="1103" y="2512"/>
                    </a:lnTo>
                    <a:lnTo>
                      <a:pt x="1108" y="2517"/>
                    </a:lnTo>
                    <a:lnTo>
                      <a:pt x="1110" y="2522"/>
                    </a:lnTo>
                    <a:lnTo>
                      <a:pt x="1113" y="2524"/>
                    </a:lnTo>
                    <a:lnTo>
                      <a:pt x="1115" y="2529"/>
                    </a:lnTo>
                    <a:lnTo>
                      <a:pt x="1118" y="2537"/>
                    </a:lnTo>
                    <a:lnTo>
                      <a:pt x="1123" y="2542"/>
                    </a:lnTo>
                    <a:lnTo>
                      <a:pt x="1133" y="2547"/>
                    </a:lnTo>
                    <a:lnTo>
                      <a:pt x="1140" y="2549"/>
                    </a:lnTo>
                    <a:lnTo>
                      <a:pt x="1143" y="2552"/>
                    </a:lnTo>
                    <a:lnTo>
                      <a:pt x="1147" y="2557"/>
                    </a:lnTo>
                    <a:lnTo>
                      <a:pt x="1165" y="2562"/>
                    </a:lnTo>
                    <a:lnTo>
                      <a:pt x="1177" y="2562"/>
                    </a:lnTo>
                    <a:lnTo>
                      <a:pt x="1182" y="2564"/>
                    </a:lnTo>
                    <a:lnTo>
                      <a:pt x="1185" y="2571"/>
                    </a:lnTo>
                    <a:lnTo>
                      <a:pt x="1192" y="2579"/>
                    </a:lnTo>
                    <a:lnTo>
                      <a:pt x="1200" y="2584"/>
                    </a:lnTo>
                    <a:lnTo>
                      <a:pt x="1205" y="2589"/>
                    </a:lnTo>
                    <a:lnTo>
                      <a:pt x="1212" y="2591"/>
                    </a:lnTo>
                    <a:lnTo>
                      <a:pt x="1222" y="2591"/>
                    </a:lnTo>
                    <a:lnTo>
                      <a:pt x="1227" y="2591"/>
                    </a:lnTo>
                    <a:lnTo>
                      <a:pt x="1232" y="2594"/>
                    </a:lnTo>
                    <a:lnTo>
                      <a:pt x="1242" y="2599"/>
                    </a:lnTo>
                    <a:lnTo>
                      <a:pt x="1247" y="2601"/>
                    </a:lnTo>
                    <a:lnTo>
                      <a:pt x="1252" y="2606"/>
                    </a:lnTo>
                    <a:lnTo>
                      <a:pt x="1249" y="2614"/>
                    </a:lnTo>
                    <a:lnTo>
                      <a:pt x="1242" y="2626"/>
                    </a:lnTo>
                    <a:lnTo>
                      <a:pt x="1242" y="2636"/>
                    </a:lnTo>
                    <a:lnTo>
                      <a:pt x="1249" y="2641"/>
                    </a:lnTo>
                    <a:lnTo>
                      <a:pt x="1259" y="2651"/>
                    </a:lnTo>
                    <a:lnTo>
                      <a:pt x="1267" y="2658"/>
                    </a:lnTo>
                    <a:lnTo>
                      <a:pt x="1269" y="2658"/>
                    </a:lnTo>
                    <a:lnTo>
                      <a:pt x="1277" y="2661"/>
                    </a:lnTo>
                    <a:lnTo>
                      <a:pt x="1287" y="2668"/>
                    </a:lnTo>
                    <a:lnTo>
                      <a:pt x="1289" y="2671"/>
                    </a:lnTo>
                    <a:lnTo>
                      <a:pt x="1289" y="2676"/>
                    </a:lnTo>
                    <a:lnTo>
                      <a:pt x="1284" y="2681"/>
                    </a:lnTo>
                    <a:lnTo>
                      <a:pt x="1287" y="2686"/>
                    </a:lnTo>
                    <a:lnTo>
                      <a:pt x="1289" y="2688"/>
                    </a:lnTo>
                    <a:lnTo>
                      <a:pt x="1299" y="2693"/>
                    </a:lnTo>
                    <a:lnTo>
                      <a:pt x="1314" y="2696"/>
                    </a:lnTo>
                    <a:lnTo>
                      <a:pt x="1319" y="2698"/>
                    </a:lnTo>
                    <a:lnTo>
                      <a:pt x="1321" y="2701"/>
                    </a:lnTo>
                    <a:lnTo>
                      <a:pt x="1339" y="2711"/>
                    </a:lnTo>
                    <a:lnTo>
                      <a:pt x="1349" y="2718"/>
                    </a:lnTo>
                    <a:lnTo>
                      <a:pt x="1354" y="2730"/>
                    </a:lnTo>
                    <a:lnTo>
                      <a:pt x="1346" y="2743"/>
                    </a:lnTo>
                    <a:lnTo>
                      <a:pt x="1344" y="2753"/>
                    </a:lnTo>
                    <a:lnTo>
                      <a:pt x="1349" y="2760"/>
                    </a:lnTo>
                    <a:lnTo>
                      <a:pt x="1346" y="2760"/>
                    </a:lnTo>
                    <a:lnTo>
                      <a:pt x="1346" y="2763"/>
                    </a:lnTo>
                    <a:lnTo>
                      <a:pt x="1346" y="2765"/>
                    </a:lnTo>
                    <a:lnTo>
                      <a:pt x="1344" y="2768"/>
                    </a:lnTo>
                    <a:lnTo>
                      <a:pt x="1341" y="2768"/>
                    </a:lnTo>
                    <a:lnTo>
                      <a:pt x="1339" y="2770"/>
                    </a:lnTo>
                    <a:lnTo>
                      <a:pt x="1334" y="2773"/>
                    </a:lnTo>
                    <a:lnTo>
                      <a:pt x="1331" y="2775"/>
                    </a:lnTo>
                    <a:lnTo>
                      <a:pt x="1329" y="2775"/>
                    </a:lnTo>
                    <a:lnTo>
                      <a:pt x="1329" y="2778"/>
                    </a:lnTo>
                    <a:lnTo>
                      <a:pt x="1331" y="2780"/>
                    </a:lnTo>
                    <a:lnTo>
                      <a:pt x="1331" y="2783"/>
                    </a:lnTo>
                    <a:lnTo>
                      <a:pt x="1334" y="2785"/>
                    </a:lnTo>
                    <a:lnTo>
                      <a:pt x="1336" y="2785"/>
                    </a:lnTo>
                    <a:lnTo>
                      <a:pt x="1339" y="2788"/>
                    </a:lnTo>
                    <a:lnTo>
                      <a:pt x="1341" y="2790"/>
                    </a:lnTo>
                    <a:lnTo>
                      <a:pt x="1341" y="2793"/>
                    </a:lnTo>
                    <a:lnTo>
                      <a:pt x="1344" y="2793"/>
                    </a:lnTo>
                    <a:lnTo>
                      <a:pt x="1344" y="2795"/>
                    </a:lnTo>
                    <a:lnTo>
                      <a:pt x="1346" y="2795"/>
                    </a:lnTo>
                    <a:lnTo>
                      <a:pt x="1346" y="2798"/>
                    </a:lnTo>
                    <a:lnTo>
                      <a:pt x="1349" y="2798"/>
                    </a:lnTo>
                    <a:lnTo>
                      <a:pt x="1349" y="2800"/>
                    </a:lnTo>
                    <a:lnTo>
                      <a:pt x="1349" y="2802"/>
                    </a:lnTo>
                    <a:lnTo>
                      <a:pt x="1351" y="2805"/>
                    </a:lnTo>
                    <a:lnTo>
                      <a:pt x="1351" y="2807"/>
                    </a:lnTo>
                    <a:lnTo>
                      <a:pt x="1351" y="2810"/>
                    </a:lnTo>
                    <a:lnTo>
                      <a:pt x="1349" y="2812"/>
                    </a:lnTo>
                    <a:lnTo>
                      <a:pt x="1346" y="2815"/>
                    </a:lnTo>
                    <a:lnTo>
                      <a:pt x="1344" y="2817"/>
                    </a:lnTo>
                    <a:lnTo>
                      <a:pt x="1341" y="2820"/>
                    </a:lnTo>
                    <a:lnTo>
                      <a:pt x="1339" y="2820"/>
                    </a:lnTo>
                    <a:lnTo>
                      <a:pt x="1339" y="2822"/>
                    </a:lnTo>
                    <a:lnTo>
                      <a:pt x="1336" y="2822"/>
                    </a:lnTo>
                    <a:lnTo>
                      <a:pt x="1336" y="2825"/>
                    </a:lnTo>
                    <a:lnTo>
                      <a:pt x="1334" y="2825"/>
                    </a:lnTo>
                    <a:lnTo>
                      <a:pt x="1334" y="2827"/>
                    </a:lnTo>
                    <a:lnTo>
                      <a:pt x="1336" y="2832"/>
                    </a:lnTo>
                    <a:lnTo>
                      <a:pt x="1336" y="2835"/>
                    </a:lnTo>
                    <a:lnTo>
                      <a:pt x="1336" y="2837"/>
                    </a:lnTo>
                    <a:lnTo>
                      <a:pt x="1336" y="2840"/>
                    </a:lnTo>
                    <a:lnTo>
                      <a:pt x="1339" y="2840"/>
                    </a:lnTo>
                    <a:lnTo>
                      <a:pt x="1341" y="2840"/>
                    </a:lnTo>
                    <a:lnTo>
                      <a:pt x="1344" y="2840"/>
                    </a:lnTo>
                    <a:lnTo>
                      <a:pt x="1344" y="2842"/>
                    </a:lnTo>
                    <a:lnTo>
                      <a:pt x="1346" y="2842"/>
                    </a:lnTo>
                    <a:lnTo>
                      <a:pt x="1349" y="2845"/>
                    </a:lnTo>
                    <a:lnTo>
                      <a:pt x="1349" y="2847"/>
                    </a:lnTo>
                    <a:lnTo>
                      <a:pt x="1349" y="2852"/>
                    </a:lnTo>
                    <a:lnTo>
                      <a:pt x="1351" y="2855"/>
                    </a:lnTo>
                    <a:lnTo>
                      <a:pt x="1356" y="2857"/>
                    </a:lnTo>
                    <a:lnTo>
                      <a:pt x="1361" y="2860"/>
                    </a:lnTo>
                    <a:lnTo>
                      <a:pt x="1366" y="2862"/>
                    </a:lnTo>
                    <a:lnTo>
                      <a:pt x="1369" y="2865"/>
                    </a:lnTo>
                    <a:lnTo>
                      <a:pt x="1371" y="2865"/>
                    </a:lnTo>
                    <a:lnTo>
                      <a:pt x="1371" y="2867"/>
                    </a:lnTo>
                    <a:lnTo>
                      <a:pt x="1371" y="2870"/>
                    </a:lnTo>
                    <a:lnTo>
                      <a:pt x="1371" y="2875"/>
                    </a:lnTo>
                    <a:lnTo>
                      <a:pt x="1369" y="2875"/>
                    </a:lnTo>
                    <a:lnTo>
                      <a:pt x="1364" y="2877"/>
                    </a:lnTo>
                    <a:lnTo>
                      <a:pt x="1359" y="2877"/>
                    </a:lnTo>
                    <a:lnTo>
                      <a:pt x="1356" y="2877"/>
                    </a:lnTo>
                    <a:lnTo>
                      <a:pt x="1354" y="2882"/>
                    </a:lnTo>
                    <a:lnTo>
                      <a:pt x="1351" y="2882"/>
                    </a:lnTo>
                    <a:lnTo>
                      <a:pt x="1349" y="2887"/>
                    </a:lnTo>
                    <a:lnTo>
                      <a:pt x="1346" y="2889"/>
                    </a:lnTo>
                    <a:lnTo>
                      <a:pt x="1344" y="2892"/>
                    </a:lnTo>
                    <a:lnTo>
                      <a:pt x="1341" y="2892"/>
                    </a:lnTo>
                    <a:lnTo>
                      <a:pt x="1339" y="2892"/>
                    </a:lnTo>
                    <a:lnTo>
                      <a:pt x="1336" y="2892"/>
                    </a:lnTo>
                    <a:lnTo>
                      <a:pt x="1334" y="2892"/>
                    </a:lnTo>
                    <a:lnTo>
                      <a:pt x="1331" y="2892"/>
                    </a:lnTo>
                    <a:lnTo>
                      <a:pt x="1329" y="2894"/>
                    </a:lnTo>
                    <a:lnTo>
                      <a:pt x="1326" y="2894"/>
                    </a:lnTo>
                    <a:lnTo>
                      <a:pt x="1324" y="2894"/>
                    </a:lnTo>
                    <a:lnTo>
                      <a:pt x="1321" y="2894"/>
                    </a:lnTo>
                    <a:lnTo>
                      <a:pt x="1321" y="2897"/>
                    </a:lnTo>
                    <a:lnTo>
                      <a:pt x="1321" y="2899"/>
                    </a:lnTo>
                    <a:lnTo>
                      <a:pt x="1319" y="2899"/>
                    </a:lnTo>
                    <a:lnTo>
                      <a:pt x="1316" y="2902"/>
                    </a:lnTo>
                    <a:lnTo>
                      <a:pt x="1314" y="2904"/>
                    </a:lnTo>
                    <a:lnTo>
                      <a:pt x="1314" y="2907"/>
                    </a:lnTo>
                    <a:lnTo>
                      <a:pt x="1314" y="2909"/>
                    </a:lnTo>
                    <a:lnTo>
                      <a:pt x="1311" y="2912"/>
                    </a:lnTo>
                    <a:lnTo>
                      <a:pt x="1309" y="2914"/>
                    </a:lnTo>
                    <a:lnTo>
                      <a:pt x="1304" y="2914"/>
                    </a:lnTo>
                    <a:lnTo>
                      <a:pt x="1299" y="2917"/>
                    </a:lnTo>
                    <a:lnTo>
                      <a:pt x="1297" y="2919"/>
                    </a:lnTo>
                    <a:lnTo>
                      <a:pt x="1297" y="2922"/>
                    </a:lnTo>
                    <a:lnTo>
                      <a:pt x="1297" y="2924"/>
                    </a:lnTo>
                    <a:lnTo>
                      <a:pt x="1297" y="2927"/>
                    </a:lnTo>
                    <a:lnTo>
                      <a:pt x="1297" y="2929"/>
                    </a:lnTo>
                    <a:lnTo>
                      <a:pt x="1294" y="2932"/>
                    </a:lnTo>
                    <a:lnTo>
                      <a:pt x="1297" y="2934"/>
                    </a:lnTo>
                    <a:lnTo>
                      <a:pt x="1297" y="2937"/>
                    </a:lnTo>
                    <a:lnTo>
                      <a:pt x="1297" y="2939"/>
                    </a:lnTo>
                    <a:lnTo>
                      <a:pt x="1297" y="2942"/>
                    </a:lnTo>
                    <a:lnTo>
                      <a:pt x="1297" y="2944"/>
                    </a:lnTo>
                    <a:lnTo>
                      <a:pt x="1297" y="2947"/>
                    </a:lnTo>
                    <a:lnTo>
                      <a:pt x="1297" y="2949"/>
                    </a:lnTo>
                    <a:lnTo>
                      <a:pt x="1294" y="2947"/>
                    </a:lnTo>
                    <a:lnTo>
                      <a:pt x="1292" y="2947"/>
                    </a:lnTo>
                    <a:lnTo>
                      <a:pt x="1289" y="2947"/>
                    </a:lnTo>
                    <a:lnTo>
                      <a:pt x="1289" y="2944"/>
                    </a:lnTo>
                    <a:lnTo>
                      <a:pt x="1287" y="2944"/>
                    </a:lnTo>
                    <a:lnTo>
                      <a:pt x="1284" y="2944"/>
                    </a:lnTo>
                    <a:lnTo>
                      <a:pt x="1282" y="2944"/>
                    </a:lnTo>
                    <a:lnTo>
                      <a:pt x="1282" y="2942"/>
                    </a:lnTo>
                    <a:lnTo>
                      <a:pt x="1279" y="2939"/>
                    </a:lnTo>
                    <a:lnTo>
                      <a:pt x="1277" y="2939"/>
                    </a:lnTo>
                    <a:lnTo>
                      <a:pt x="1277" y="2937"/>
                    </a:lnTo>
                    <a:lnTo>
                      <a:pt x="1277" y="2934"/>
                    </a:lnTo>
                    <a:lnTo>
                      <a:pt x="1274" y="2934"/>
                    </a:lnTo>
                    <a:lnTo>
                      <a:pt x="1272" y="2934"/>
                    </a:lnTo>
                    <a:lnTo>
                      <a:pt x="1267" y="2932"/>
                    </a:lnTo>
                    <a:lnTo>
                      <a:pt x="1259" y="2932"/>
                    </a:lnTo>
                    <a:lnTo>
                      <a:pt x="1254" y="2929"/>
                    </a:lnTo>
                    <a:lnTo>
                      <a:pt x="1252" y="2932"/>
                    </a:lnTo>
                    <a:lnTo>
                      <a:pt x="1252" y="2934"/>
                    </a:lnTo>
                    <a:lnTo>
                      <a:pt x="1252" y="2937"/>
                    </a:lnTo>
                    <a:lnTo>
                      <a:pt x="1254" y="2939"/>
                    </a:lnTo>
                    <a:lnTo>
                      <a:pt x="1252" y="2939"/>
                    </a:lnTo>
                    <a:lnTo>
                      <a:pt x="1252" y="2942"/>
                    </a:lnTo>
                    <a:lnTo>
                      <a:pt x="1249" y="2944"/>
                    </a:lnTo>
                    <a:lnTo>
                      <a:pt x="1249" y="2947"/>
                    </a:lnTo>
                    <a:lnTo>
                      <a:pt x="1247" y="2949"/>
                    </a:lnTo>
                    <a:lnTo>
                      <a:pt x="1244" y="2949"/>
                    </a:lnTo>
                    <a:lnTo>
                      <a:pt x="1242" y="2949"/>
                    </a:lnTo>
                    <a:lnTo>
                      <a:pt x="1242" y="2952"/>
                    </a:lnTo>
                    <a:lnTo>
                      <a:pt x="1239" y="2954"/>
                    </a:lnTo>
                    <a:lnTo>
                      <a:pt x="1237" y="2956"/>
                    </a:lnTo>
                    <a:lnTo>
                      <a:pt x="1239" y="2959"/>
                    </a:lnTo>
                    <a:lnTo>
                      <a:pt x="1239" y="2961"/>
                    </a:lnTo>
                    <a:lnTo>
                      <a:pt x="1242" y="2961"/>
                    </a:lnTo>
                    <a:lnTo>
                      <a:pt x="1242" y="2964"/>
                    </a:lnTo>
                    <a:lnTo>
                      <a:pt x="1244" y="2966"/>
                    </a:lnTo>
                    <a:lnTo>
                      <a:pt x="1244" y="2969"/>
                    </a:lnTo>
                    <a:lnTo>
                      <a:pt x="1247" y="2969"/>
                    </a:lnTo>
                    <a:lnTo>
                      <a:pt x="1247" y="2971"/>
                    </a:lnTo>
                    <a:lnTo>
                      <a:pt x="1249" y="2971"/>
                    </a:lnTo>
                    <a:lnTo>
                      <a:pt x="1249" y="2974"/>
                    </a:lnTo>
                    <a:lnTo>
                      <a:pt x="1249" y="2976"/>
                    </a:lnTo>
                    <a:lnTo>
                      <a:pt x="1247" y="2979"/>
                    </a:lnTo>
                    <a:lnTo>
                      <a:pt x="1244" y="2979"/>
                    </a:lnTo>
                    <a:lnTo>
                      <a:pt x="1242" y="2979"/>
                    </a:lnTo>
                    <a:lnTo>
                      <a:pt x="1239" y="2981"/>
                    </a:lnTo>
                    <a:lnTo>
                      <a:pt x="1237" y="2979"/>
                    </a:lnTo>
                    <a:lnTo>
                      <a:pt x="1234" y="2979"/>
                    </a:lnTo>
                    <a:lnTo>
                      <a:pt x="1232" y="2979"/>
                    </a:lnTo>
                    <a:lnTo>
                      <a:pt x="1229" y="2981"/>
                    </a:lnTo>
                    <a:lnTo>
                      <a:pt x="1227" y="2981"/>
                    </a:lnTo>
                    <a:lnTo>
                      <a:pt x="1224" y="2981"/>
                    </a:lnTo>
                    <a:lnTo>
                      <a:pt x="1220" y="2981"/>
                    </a:lnTo>
                    <a:lnTo>
                      <a:pt x="1217" y="2981"/>
                    </a:lnTo>
                    <a:lnTo>
                      <a:pt x="1215" y="2981"/>
                    </a:lnTo>
                    <a:lnTo>
                      <a:pt x="1212" y="2981"/>
                    </a:lnTo>
                    <a:lnTo>
                      <a:pt x="1210" y="2981"/>
                    </a:lnTo>
                    <a:lnTo>
                      <a:pt x="1207" y="2981"/>
                    </a:lnTo>
                    <a:lnTo>
                      <a:pt x="1205" y="2981"/>
                    </a:lnTo>
                    <a:lnTo>
                      <a:pt x="1202" y="2981"/>
                    </a:lnTo>
                    <a:lnTo>
                      <a:pt x="1200" y="2981"/>
                    </a:lnTo>
                    <a:lnTo>
                      <a:pt x="1197" y="2981"/>
                    </a:lnTo>
                    <a:lnTo>
                      <a:pt x="1197" y="2979"/>
                    </a:lnTo>
                    <a:lnTo>
                      <a:pt x="1195" y="2979"/>
                    </a:lnTo>
                    <a:lnTo>
                      <a:pt x="1192" y="2979"/>
                    </a:lnTo>
                    <a:lnTo>
                      <a:pt x="1192" y="2976"/>
                    </a:lnTo>
                    <a:lnTo>
                      <a:pt x="1190" y="2976"/>
                    </a:lnTo>
                    <a:lnTo>
                      <a:pt x="1187" y="2976"/>
                    </a:lnTo>
                    <a:lnTo>
                      <a:pt x="1185" y="2976"/>
                    </a:lnTo>
                    <a:lnTo>
                      <a:pt x="1182" y="2976"/>
                    </a:lnTo>
                    <a:lnTo>
                      <a:pt x="1180" y="2976"/>
                    </a:lnTo>
                    <a:lnTo>
                      <a:pt x="1177" y="2976"/>
                    </a:lnTo>
                    <a:lnTo>
                      <a:pt x="1175" y="2976"/>
                    </a:lnTo>
                    <a:lnTo>
                      <a:pt x="1172" y="2976"/>
                    </a:lnTo>
                    <a:lnTo>
                      <a:pt x="1170" y="2976"/>
                    </a:lnTo>
                    <a:lnTo>
                      <a:pt x="1167" y="2976"/>
                    </a:lnTo>
                    <a:lnTo>
                      <a:pt x="1165" y="2974"/>
                    </a:lnTo>
                    <a:lnTo>
                      <a:pt x="1162" y="2974"/>
                    </a:lnTo>
                    <a:lnTo>
                      <a:pt x="1160" y="2974"/>
                    </a:lnTo>
                    <a:lnTo>
                      <a:pt x="1157" y="2971"/>
                    </a:lnTo>
                    <a:lnTo>
                      <a:pt x="1155" y="2971"/>
                    </a:lnTo>
                    <a:lnTo>
                      <a:pt x="1152" y="2969"/>
                    </a:lnTo>
                    <a:lnTo>
                      <a:pt x="1150" y="2969"/>
                    </a:lnTo>
                    <a:lnTo>
                      <a:pt x="1147" y="2969"/>
                    </a:lnTo>
                    <a:lnTo>
                      <a:pt x="1145" y="2969"/>
                    </a:lnTo>
                    <a:lnTo>
                      <a:pt x="1143" y="2969"/>
                    </a:lnTo>
                    <a:lnTo>
                      <a:pt x="1138" y="2969"/>
                    </a:lnTo>
                    <a:lnTo>
                      <a:pt x="1135" y="2969"/>
                    </a:lnTo>
                    <a:lnTo>
                      <a:pt x="1133" y="2969"/>
                    </a:lnTo>
                    <a:lnTo>
                      <a:pt x="1130" y="2969"/>
                    </a:lnTo>
                    <a:lnTo>
                      <a:pt x="1130" y="2971"/>
                    </a:lnTo>
                    <a:lnTo>
                      <a:pt x="1128" y="2971"/>
                    </a:lnTo>
                    <a:lnTo>
                      <a:pt x="1125" y="2969"/>
                    </a:lnTo>
                    <a:lnTo>
                      <a:pt x="1123" y="2969"/>
                    </a:lnTo>
                    <a:lnTo>
                      <a:pt x="1120" y="2969"/>
                    </a:lnTo>
                    <a:lnTo>
                      <a:pt x="1118" y="2969"/>
                    </a:lnTo>
                    <a:lnTo>
                      <a:pt x="1118" y="2966"/>
                    </a:lnTo>
                    <a:lnTo>
                      <a:pt x="1115" y="2966"/>
                    </a:lnTo>
                    <a:lnTo>
                      <a:pt x="1113" y="2966"/>
                    </a:lnTo>
                    <a:lnTo>
                      <a:pt x="1110" y="2964"/>
                    </a:lnTo>
                    <a:lnTo>
                      <a:pt x="1108" y="2964"/>
                    </a:lnTo>
                    <a:lnTo>
                      <a:pt x="1108" y="2961"/>
                    </a:lnTo>
                    <a:lnTo>
                      <a:pt x="1105" y="2961"/>
                    </a:lnTo>
                    <a:lnTo>
                      <a:pt x="1103" y="2959"/>
                    </a:lnTo>
                    <a:lnTo>
                      <a:pt x="1100" y="2959"/>
                    </a:lnTo>
                    <a:lnTo>
                      <a:pt x="1100" y="2956"/>
                    </a:lnTo>
                    <a:lnTo>
                      <a:pt x="1098" y="2956"/>
                    </a:lnTo>
                    <a:lnTo>
                      <a:pt x="1098" y="2954"/>
                    </a:lnTo>
                    <a:lnTo>
                      <a:pt x="1095" y="2954"/>
                    </a:lnTo>
                    <a:lnTo>
                      <a:pt x="1093" y="2954"/>
                    </a:lnTo>
                    <a:lnTo>
                      <a:pt x="1090" y="2954"/>
                    </a:lnTo>
                    <a:lnTo>
                      <a:pt x="1088" y="2954"/>
                    </a:lnTo>
                    <a:lnTo>
                      <a:pt x="1088" y="2952"/>
                    </a:lnTo>
                    <a:lnTo>
                      <a:pt x="1085" y="2952"/>
                    </a:lnTo>
                    <a:lnTo>
                      <a:pt x="1083" y="2952"/>
                    </a:lnTo>
                    <a:lnTo>
                      <a:pt x="1083" y="2949"/>
                    </a:lnTo>
                    <a:lnTo>
                      <a:pt x="1080" y="2949"/>
                    </a:lnTo>
                    <a:lnTo>
                      <a:pt x="1080" y="2947"/>
                    </a:lnTo>
                    <a:lnTo>
                      <a:pt x="1078" y="2944"/>
                    </a:lnTo>
                    <a:lnTo>
                      <a:pt x="1075" y="2942"/>
                    </a:lnTo>
                    <a:lnTo>
                      <a:pt x="1075" y="2939"/>
                    </a:lnTo>
                    <a:lnTo>
                      <a:pt x="1073" y="2939"/>
                    </a:lnTo>
                    <a:lnTo>
                      <a:pt x="1073" y="2937"/>
                    </a:lnTo>
                    <a:lnTo>
                      <a:pt x="1070" y="2937"/>
                    </a:lnTo>
                    <a:lnTo>
                      <a:pt x="1070" y="2934"/>
                    </a:lnTo>
                    <a:lnTo>
                      <a:pt x="1068" y="2934"/>
                    </a:lnTo>
                    <a:lnTo>
                      <a:pt x="1065" y="2934"/>
                    </a:lnTo>
                    <a:lnTo>
                      <a:pt x="1063" y="2934"/>
                    </a:lnTo>
                    <a:lnTo>
                      <a:pt x="1061" y="2934"/>
                    </a:lnTo>
                    <a:lnTo>
                      <a:pt x="1058" y="2934"/>
                    </a:lnTo>
                    <a:lnTo>
                      <a:pt x="1058" y="2937"/>
                    </a:lnTo>
                    <a:lnTo>
                      <a:pt x="1056" y="2937"/>
                    </a:lnTo>
                    <a:lnTo>
                      <a:pt x="1053" y="2937"/>
                    </a:lnTo>
                    <a:lnTo>
                      <a:pt x="1053" y="2934"/>
                    </a:lnTo>
                    <a:lnTo>
                      <a:pt x="1051" y="2934"/>
                    </a:lnTo>
                    <a:lnTo>
                      <a:pt x="1048" y="2932"/>
                    </a:lnTo>
                    <a:lnTo>
                      <a:pt x="1046" y="2932"/>
                    </a:lnTo>
                    <a:lnTo>
                      <a:pt x="1046" y="2929"/>
                    </a:lnTo>
                    <a:lnTo>
                      <a:pt x="1043" y="2929"/>
                    </a:lnTo>
                    <a:lnTo>
                      <a:pt x="1043" y="2927"/>
                    </a:lnTo>
                    <a:lnTo>
                      <a:pt x="1041" y="2927"/>
                    </a:lnTo>
                    <a:lnTo>
                      <a:pt x="1038" y="2924"/>
                    </a:lnTo>
                    <a:lnTo>
                      <a:pt x="1036" y="2924"/>
                    </a:lnTo>
                    <a:lnTo>
                      <a:pt x="1033" y="2924"/>
                    </a:lnTo>
                    <a:lnTo>
                      <a:pt x="1031" y="2924"/>
                    </a:lnTo>
                    <a:lnTo>
                      <a:pt x="1028" y="2924"/>
                    </a:lnTo>
                    <a:lnTo>
                      <a:pt x="1028" y="2922"/>
                    </a:lnTo>
                    <a:lnTo>
                      <a:pt x="1026" y="2922"/>
                    </a:lnTo>
                    <a:lnTo>
                      <a:pt x="1023" y="2922"/>
                    </a:lnTo>
                    <a:lnTo>
                      <a:pt x="1021" y="2922"/>
                    </a:lnTo>
                    <a:lnTo>
                      <a:pt x="1018" y="2922"/>
                    </a:lnTo>
                    <a:lnTo>
                      <a:pt x="1016" y="2922"/>
                    </a:lnTo>
                    <a:lnTo>
                      <a:pt x="1016" y="2919"/>
                    </a:lnTo>
                    <a:lnTo>
                      <a:pt x="1013" y="2919"/>
                    </a:lnTo>
                    <a:lnTo>
                      <a:pt x="1011" y="2919"/>
                    </a:lnTo>
                    <a:lnTo>
                      <a:pt x="1011" y="2922"/>
                    </a:lnTo>
                    <a:lnTo>
                      <a:pt x="1008" y="2922"/>
                    </a:lnTo>
                    <a:lnTo>
                      <a:pt x="1006" y="2922"/>
                    </a:lnTo>
                    <a:lnTo>
                      <a:pt x="1003" y="2922"/>
                    </a:lnTo>
                    <a:lnTo>
                      <a:pt x="1001" y="2922"/>
                    </a:lnTo>
                    <a:lnTo>
                      <a:pt x="998" y="2922"/>
                    </a:lnTo>
                    <a:lnTo>
                      <a:pt x="998" y="2919"/>
                    </a:lnTo>
                    <a:lnTo>
                      <a:pt x="998" y="2917"/>
                    </a:lnTo>
                    <a:lnTo>
                      <a:pt x="998" y="2914"/>
                    </a:lnTo>
                    <a:lnTo>
                      <a:pt x="998" y="2912"/>
                    </a:lnTo>
                    <a:lnTo>
                      <a:pt x="996" y="2912"/>
                    </a:lnTo>
                    <a:lnTo>
                      <a:pt x="996" y="2909"/>
                    </a:lnTo>
                    <a:lnTo>
                      <a:pt x="993" y="2909"/>
                    </a:lnTo>
                    <a:lnTo>
                      <a:pt x="991" y="2912"/>
                    </a:lnTo>
                    <a:lnTo>
                      <a:pt x="991" y="2914"/>
                    </a:lnTo>
                    <a:lnTo>
                      <a:pt x="988" y="2917"/>
                    </a:lnTo>
                    <a:lnTo>
                      <a:pt x="986" y="2917"/>
                    </a:lnTo>
                    <a:lnTo>
                      <a:pt x="984" y="2917"/>
                    </a:lnTo>
                    <a:lnTo>
                      <a:pt x="981" y="2917"/>
                    </a:lnTo>
                    <a:lnTo>
                      <a:pt x="979" y="2917"/>
                    </a:lnTo>
                    <a:lnTo>
                      <a:pt x="979" y="2914"/>
                    </a:lnTo>
                    <a:lnTo>
                      <a:pt x="976" y="2914"/>
                    </a:lnTo>
                    <a:lnTo>
                      <a:pt x="976" y="2917"/>
                    </a:lnTo>
                    <a:lnTo>
                      <a:pt x="974" y="2917"/>
                    </a:lnTo>
                    <a:lnTo>
                      <a:pt x="971" y="2919"/>
                    </a:lnTo>
                    <a:lnTo>
                      <a:pt x="969" y="2919"/>
                    </a:lnTo>
                    <a:lnTo>
                      <a:pt x="966" y="2922"/>
                    </a:lnTo>
                    <a:lnTo>
                      <a:pt x="964" y="2922"/>
                    </a:lnTo>
                    <a:lnTo>
                      <a:pt x="964" y="2919"/>
                    </a:lnTo>
                    <a:lnTo>
                      <a:pt x="966" y="2919"/>
                    </a:lnTo>
                    <a:lnTo>
                      <a:pt x="964" y="2919"/>
                    </a:lnTo>
                    <a:lnTo>
                      <a:pt x="964" y="2917"/>
                    </a:lnTo>
                    <a:lnTo>
                      <a:pt x="964" y="2919"/>
                    </a:lnTo>
                    <a:lnTo>
                      <a:pt x="961" y="2919"/>
                    </a:lnTo>
                    <a:lnTo>
                      <a:pt x="959" y="2917"/>
                    </a:lnTo>
                    <a:lnTo>
                      <a:pt x="959" y="2919"/>
                    </a:lnTo>
                    <a:lnTo>
                      <a:pt x="959" y="2922"/>
                    </a:lnTo>
                    <a:lnTo>
                      <a:pt x="959" y="2924"/>
                    </a:lnTo>
                    <a:lnTo>
                      <a:pt x="956" y="2924"/>
                    </a:lnTo>
                    <a:lnTo>
                      <a:pt x="956" y="2927"/>
                    </a:lnTo>
                    <a:lnTo>
                      <a:pt x="954" y="2927"/>
                    </a:lnTo>
                    <a:lnTo>
                      <a:pt x="954" y="2929"/>
                    </a:lnTo>
                    <a:lnTo>
                      <a:pt x="951" y="2929"/>
                    </a:lnTo>
                    <a:lnTo>
                      <a:pt x="951" y="2927"/>
                    </a:lnTo>
                    <a:lnTo>
                      <a:pt x="951" y="2924"/>
                    </a:lnTo>
                    <a:lnTo>
                      <a:pt x="954" y="2924"/>
                    </a:lnTo>
                    <a:lnTo>
                      <a:pt x="951" y="2924"/>
                    </a:lnTo>
                    <a:lnTo>
                      <a:pt x="951" y="2922"/>
                    </a:lnTo>
                    <a:lnTo>
                      <a:pt x="949" y="2922"/>
                    </a:lnTo>
                    <a:lnTo>
                      <a:pt x="946" y="2922"/>
                    </a:lnTo>
                    <a:lnTo>
                      <a:pt x="946" y="2919"/>
                    </a:lnTo>
                    <a:lnTo>
                      <a:pt x="946" y="2922"/>
                    </a:lnTo>
                    <a:lnTo>
                      <a:pt x="949" y="2922"/>
                    </a:lnTo>
                    <a:lnTo>
                      <a:pt x="949" y="2924"/>
                    </a:lnTo>
                    <a:lnTo>
                      <a:pt x="949" y="2927"/>
                    </a:lnTo>
                    <a:lnTo>
                      <a:pt x="946" y="2927"/>
                    </a:lnTo>
                    <a:lnTo>
                      <a:pt x="944" y="2927"/>
                    </a:lnTo>
                    <a:lnTo>
                      <a:pt x="944" y="2924"/>
                    </a:lnTo>
                    <a:lnTo>
                      <a:pt x="941" y="2924"/>
                    </a:lnTo>
                    <a:lnTo>
                      <a:pt x="941" y="2927"/>
                    </a:lnTo>
                    <a:lnTo>
                      <a:pt x="939" y="2927"/>
                    </a:lnTo>
                    <a:lnTo>
                      <a:pt x="936" y="2927"/>
                    </a:lnTo>
                    <a:lnTo>
                      <a:pt x="934" y="2927"/>
                    </a:lnTo>
                    <a:lnTo>
                      <a:pt x="931" y="2924"/>
                    </a:lnTo>
                    <a:lnTo>
                      <a:pt x="931" y="2922"/>
                    </a:lnTo>
                    <a:lnTo>
                      <a:pt x="931" y="2919"/>
                    </a:lnTo>
                    <a:lnTo>
                      <a:pt x="929" y="2919"/>
                    </a:lnTo>
                    <a:lnTo>
                      <a:pt x="929" y="2917"/>
                    </a:lnTo>
                    <a:lnTo>
                      <a:pt x="931" y="2917"/>
                    </a:lnTo>
                    <a:lnTo>
                      <a:pt x="929" y="2917"/>
                    </a:lnTo>
                    <a:lnTo>
                      <a:pt x="931" y="2914"/>
                    </a:lnTo>
                    <a:lnTo>
                      <a:pt x="934" y="2914"/>
                    </a:lnTo>
                    <a:lnTo>
                      <a:pt x="934" y="2912"/>
                    </a:lnTo>
                    <a:lnTo>
                      <a:pt x="934" y="2909"/>
                    </a:lnTo>
                    <a:lnTo>
                      <a:pt x="934" y="2907"/>
                    </a:lnTo>
                    <a:lnTo>
                      <a:pt x="931" y="2909"/>
                    </a:lnTo>
                    <a:lnTo>
                      <a:pt x="929" y="2909"/>
                    </a:lnTo>
                    <a:lnTo>
                      <a:pt x="929" y="2907"/>
                    </a:lnTo>
                    <a:lnTo>
                      <a:pt x="929" y="2904"/>
                    </a:lnTo>
                    <a:lnTo>
                      <a:pt x="929" y="2902"/>
                    </a:lnTo>
                    <a:lnTo>
                      <a:pt x="931" y="2899"/>
                    </a:lnTo>
                    <a:lnTo>
                      <a:pt x="931" y="2897"/>
                    </a:lnTo>
                    <a:lnTo>
                      <a:pt x="931" y="2894"/>
                    </a:lnTo>
                    <a:lnTo>
                      <a:pt x="934" y="2894"/>
                    </a:lnTo>
                    <a:lnTo>
                      <a:pt x="934" y="2892"/>
                    </a:lnTo>
                    <a:lnTo>
                      <a:pt x="936" y="2892"/>
                    </a:lnTo>
                    <a:lnTo>
                      <a:pt x="936" y="2889"/>
                    </a:lnTo>
                    <a:lnTo>
                      <a:pt x="936" y="2887"/>
                    </a:lnTo>
                    <a:lnTo>
                      <a:pt x="936" y="2884"/>
                    </a:lnTo>
                    <a:lnTo>
                      <a:pt x="939" y="2882"/>
                    </a:lnTo>
                    <a:lnTo>
                      <a:pt x="939" y="2879"/>
                    </a:lnTo>
                    <a:lnTo>
                      <a:pt x="941" y="2879"/>
                    </a:lnTo>
                    <a:lnTo>
                      <a:pt x="944" y="2879"/>
                    </a:lnTo>
                    <a:lnTo>
                      <a:pt x="946" y="2879"/>
                    </a:lnTo>
                    <a:lnTo>
                      <a:pt x="946" y="2877"/>
                    </a:lnTo>
                    <a:lnTo>
                      <a:pt x="946" y="2875"/>
                    </a:lnTo>
                    <a:lnTo>
                      <a:pt x="946" y="2872"/>
                    </a:lnTo>
                    <a:lnTo>
                      <a:pt x="949" y="2870"/>
                    </a:lnTo>
                    <a:lnTo>
                      <a:pt x="949" y="2867"/>
                    </a:lnTo>
                    <a:lnTo>
                      <a:pt x="951" y="2865"/>
                    </a:lnTo>
                    <a:lnTo>
                      <a:pt x="951" y="2862"/>
                    </a:lnTo>
                    <a:lnTo>
                      <a:pt x="951" y="2860"/>
                    </a:lnTo>
                    <a:lnTo>
                      <a:pt x="951" y="2857"/>
                    </a:lnTo>
                    <a:lnTo>
                      <a:pt x="949" y="2857"/>
                    </a:lnTo>
                    <a:lnTo>
                      <a:pt x="949" y="2855"/>
                    </a:lnTo>
                    <a:lnTo>
                      <a:pt x="946" y="2855"/>
                    </a:lnTo>
                    <a:lnTo>
                      <a:pt x="944" y="2855"/>
                    </a:lnTo>
                    <a:lnTo>
                      <a:pt x="944" y="2852"/>
                    </a:lnTo>
                    <a:lnTo>
                      <a:pt x="946" y="2852"/>
                    </a:lnTo>
                    <a:lnTo>
                      <a:pt x="949" y="2852"/>
                    </a:lnTo>
                    <a:lnTo>
                      <a:pt x="949" y="2850"/>
                    </a:lnTo>
                    <a:lnTo>
                      <a:pt x="949" y="2847"/>
                    </a:lnTo>
                    <a:lnTo>
                      <a:pt x="951" y="2847"/>
                    </a:lnTo>
                    <a:lnTo>
                      <a:pt x="954" y="2847"/>
                    </a:lnTo>
                    <a:lnTo>
                      <a:pt x="954" y="2845"/>
                    </a:lnTo>
                    <a:lnTo>
                      <a:pt x="954" y="2842"/>
                    </a:lnTo>
                    <a:lnTo>
                      <a:pt x="951" y="2842"/>
                    </a:lnTo>
                    <a:lnTo>
                      <a:pt x="949" y="2840"/>
                    </a:lnTo>
                    <a:lnTo>
                      <a:pt x="946" y="2840"/>
                    </a:lnTo>
                    <a:lnTo>
                      <a:pt x="949" y="2842"/>
                    </a:lnTo>
                    <a:lnTo>
                      <a:pt x="949" y="2845"/>
                    </a:lnTo>
                    <a:lnTo>
                      <a:pt x="946" y="2847"/>
                    </a:lnTo>
                    <a:lnTo>
                      <a:pt x="944" y="2847"/>
                    </a:lnTo>
                    <a:lnTo>
                      <a:pt x="941" y="2847"/>
                    </a:lnTo>
                    <a:lnTo>
                      <a:pt x="941" y="2850"/>
                    </a:lnTo>
                    <a:lnTo>
                      <a:pt x="939" y="2850"/>
                    </a:lnTo>
                    <a:lnTo>
                      <a:pt x="939" y="2847"/>
                    </a:lnTo>
                    <a:lnTo>
                      <a:pt x="936" y="2847"/>
                    </a:lnTo>
                    <a:lnTo>
                      <a:pt x="936" y="2850"/>
                    </a:lnTo>
                    <a:lnTo>
                      <a:pt x="936" y="2852"/>
                    </a:lnTo>
                    <a:lnTo>
                      <a:pt x="934" y="2852"/>
                    </a:lnTo>
                    <a:lnTo>
                      <a:pt x="931" y="2852"/>
                    </a:lnTo>
                    <a:lnTo>
                      <a:pt x="929" y="2852"/>
                    </a:lnTo>
                    <a:lnTo>
                      <a:pt x="929" y="2855"/>
                    </a:lnTo>
                    <a:lnTo>
                      <a:pt x="931" y="2855"/>
                    </a:lnTo>
                    <a:lnTo>
                      <a:pt x="929" y="2855"/>
                    </a:lnTo>
                    <a:lnTo>
                      <a:pt x="926" y="2855"/>
                    </a:lnTo>
                    <a:lnTo>
                      <a:pt x="926" y="2852"/>
                    </a:lnTo>
                    <a:lnTo>
                      <a:pt x="924" y="2852"/>
                    </a:lnTo>
                    <a:lnTo>
                      <a:pt x="924" y="2850"/>
                    </a:lnTo>
                    <a:lnTo>
                      <a:pt x="924" y="2847"/>
                    </a:lnTo>
                    <a:lnTo>
                      <a:pt x="921" y="2847"/>
                    </a:lnTo>
                    <a:lnTo>
                      <a:pt x="919" y="2847"/>
                    </a:lnTo>
                    <a:lnTo>
                      <a:pt x="919" y="2845"/>
                    </a:lnTo>
                    <a:lnTo>
                      <a:pt x="919" y="2842"/>
                    </a:lnTo>
                    <a:lnTo>
                      <a:pt x="919" y="2840"/>
                    </a:lnTo>
                    <a:lnTo>
                      <a:pt x="921" y="2840"/>
                    </a:lnTo>
                    <a:lnTo>
                      <a:pt x="921" y="2842"/>
                    </a:lnTo>
                    <a:lnTo>
                      <a:pt x="921" y="2840"/>
                    </a:lnTo>
                    <a:lnTo>
                      <a:pt x="924" y="2840"/>
                    </a:lnTo>
                    <a:lnTo>
                      <a:pt x="921" y="2840"/>
                    </a:lnTo>
                    <a:lnTo>
                      <a:pt x="921" y="2837"/>
                    </a:lnTo>
                    <a:lnTo>
                      <a:pt x="924" y="2837"/>
                    </a:lnTo>
                    <a:lnTo>
                      <a:pt x="924" y="2835"/>
                    </a:lnTo>
                    <a:lnTo>
                      <a:pt x="924" y="2832"/>
                    </a:lnTo>
                    <a:lnTo>
                      <a:pt x="926" y="2832"/>
                    </a:lnTo>
                    <a:lnTo>
                      <a:pt x="926" y="2830"/>
                    </a:lnTo>
                    <a:lnTo>
                      <a:pt x="929" y="2830"/>
                    </a:lnTo>
                    <a:lnTo>
                      <a:pt x="929" y="2827"/>
                    </a:lnTo>
                    <a:lnTo>
                      <a:pt x="931" y="2830"/>
                    </a:lnTo>
                    <a:lnTo>
                      <a:pt x="934" y="2827"/>
                    </a:lnTo>
                    <a:lnTo>
                      <a:pt x="934" y="2825"/>
                    </a:lnTo>
                    <a:lnTo>
                      <a:pt x="934" y="2822"/>
                    </a:lnTo>
                    <a:lnTo>
                      <a:pt x="934" y="2820"/>
                    </a:lnTo>
                    <a:lnTo>
                      <a:pt x="936" y="2820"/>
                    </a:lnTo>
                    <a:lnTo>
                      <a:pt x="939" y="2820"/>
                    </a:lnTo>
                    <a:lnTo>
                      <a:pt x="941" y="2822"/>
                    </a:lnTo>
                    <a:lnTo>
                      <a:pt x="944" y="2822"/>
                    </a:lnTo>
                    <a:lnTo>
                      <a:pt x="941" y="2822"/>
                    </a:lnTo>
                    <a:lnTo>
                      <a:pt x="944" y="2822"/>
                    </a:lnTo>
                    <a:lnTo>
                      <a:pt x="946" y="2822"/>
                    </a:lnTo>
                    <a:lnTo>
                      <a:pt x="946" y="2825"/>
                    </a:lnTo>
                    <a:lnTo>
                      <a:pt x="949" y="2825"/>
                    </a:lnTo>
                    <a:lnTo>
                      <a:pt x="951" y="2825"/>
                    </a:lnTo>
                    <a:lnTo>
                      <a:pt x="951" y="2822"/>
                    </a:lnTo>
                    <a:lnTo>
                      <a:pt x="951" y="2820"/>
                    </a:lnTo>
                    <a:lnTo>
                      <a:pt x="951" y="2817"/>
                    </a:lnTo>
                    <a:lnTo>
                      <a:pt x="949" y="2817"/>
                    </a:lnTo>
                    <a:lnTo>
                      <a:pt x="951" y="2817"/>
                    </a:lnTo>
                    <a:lnTo>
                      <a:pt x="951" y="2815"/>
                    </a:lnTo>
                    <a:lnTo>
                      <a:pt x="954" y="2815"/>
                    </a:lnTo>
                    <a:lnTo>
                      <a:pt x="954" y="2817"/>
                    </a:lnTo>
                    <a:lnTo>
                      <a:pt x="956" y="2817"/>
                    </a:lnTo>
                    <a:lnTo>
                      <a:pt x="956" y="2815"/>
                    </a:lnTo>
                    <a:lnTo>
                      <a:pt x="956" y="2812"/>
                    </a:lnTo>
                    <a:lnTo>
                      <a:pt x="954" y="2810"/>
                    </a:lnTo>
                    <a:lnTo>
                      <a:pt x="956" y="2810"/>
                    </a:lnTo>
                    <a:lnTo>
                      <a:pt x="956" y="2807"/>
                    </a:lnTo>
                    <a:lnTo>
                      <a:pt x="959" y="2807"/>
                    </a:lnTo>
                    <a:lnTo>
                      <a:pt x="961" y="2807"/>
                    </a:lnTo>
                    <a:lnTo>
                      <a:pt x="964" y="2807"/>
                    </a:lnTo>
                    <a:lnTo>
                      <a:pt x="964" y="2805"/>
                    </a:lnTo>
                    <a:lnTo>
                      <a:pt x="961" y="2802"/>
                    </a:lnTo>
                    <a:lnTo>
                      <a:pt x="961" y="2800"/>
                    </a:lnTo>
                    <a:lnTo>
                      <a:pt x="961" y="2798"/>
                    </a:lnTo>
                    <a:lnTo>
                      <a:pt x="959" y="2795"/>
                    </a:lnTo>
                    <a:lnTo>
                      <a:pt x="959" y="2793"/>
                    </a:lnTo>
                    <a:lnTo>
                      <a:pt x="956" y="2790"/>
                    </a:lnTo>
                    <a:lnTo>
                      <a:pt x="956" y="2793"/>
                    </a:lnTo>
                    <a:lnTo>
                      <a:pt x="954" y="2793"/>
                    </a:lnTo>
                    <a:lnTo>
                      <a:pt x="951" y="2793"/>
                    </a:lnTo>
                    <a:lnTo>
                      <a:pt x="951" y="2790"/>
                    </a:lnTo>
                    <a:lnTo>
                      <a:pt x="949" y="2790"/>
                    </a:lnTo>
                    <a:lnTo>
                      <a:pt x="946" y="2790"/>
                    </a:lnTo>
                    <a:lnTo>
                      <a:pt x="944" y="2790"/>
                    </a:lnTo>
                    <a:lnTo>
                      <a:pt x="946" y="2788"/>
                    </a:lnTo>
                    <a:lnTo>
                      <a:pt x="949" y="2788"/>
                    </a:lnTo>
                    <a:lnTo>
                      <a:pt x="949" y="2785"/>
                    </a:lnTo>
                    <a:lnTo>
                      <a:pt x="946" y="2785"/>
                    </a:lnTo>
                    <a:lnTo>
                      <a:pt x="946" y="2783"/>
                    </a:lnTo>
                    <a:lnTo>
                      <a:pt x="944" y="2783"/>
                    </a:lnTo>
                    <a:lnTo>
                      <a:pt x="946" y="2783"/>
                    </a:lnTo>
                    <a:lnTo>
                      <a:pt x="949" y="2783"/>
                    </a:lnTo>
                    <a:lnTo>
                      <a:pt x="951" y="2783"/>
                    </a:lnTo>
                    <a:lnTo>
                      <a:pt x="954" y="2783"/>
                    </a:lnTo>
                    <a:lnTo>
                      <a:pt x="956" y="2780"/>
                    </a:lnTo>
                    <a:lnTo>
                      <a:pt x="959" y="2780"/>
                    </a:lnTo>
                    <a:lnTo>
                      <a:pt x="959" y="2778"/>
                    </a:lnTo>
                    <a:lnTo>
                      <a:pt x="959" y="2775"/>
                    </a:lnTo>
                    <a:lnTo>
                      <a:pt x="961" y="2775"/>
                    </a:lnTo>
                    <a:lnTo>
                      <a:pt x="961" y="2773"/>
                    </a:lnTo>
                    <a:lnTo>
                      <a:pt x="961" y="2770"/>
                    </a:lnTo>
                    <a:lnTo>
                      <a:pt x="959" y="2770"/>
                    </a:lnTo>
                    <a:lnTo>
                      <a:pt x="961" y="2770"/>
                    </a:lnTo>
                    <a:lnTo>
                      <a:pt x="961" y="2768"/>
                    </a:lnTo>
                    <a:lnTo>
                      <a:pt x="961" y="2765"/>
                    </a:lnTo>
                    <a:lnTo>
                      <a:pt x="964" y="2765"/>
                    </a:lnTo>
                    <a:lnTo>
                      <a:pt x="961" y="2763"/>
                    </a:lnTo>
                    <a:lnTo>
                      <a:pt x="964" y="2763"/>
                    </a:lnTo>
                    <a:lnTo>
                      <a:pt x="966" y="2763"/>
                    </a:lnTo>
                    <a:lnTo>
                      <a:pt x="966" y="2765"/>
                    </a:lnTo>
                    <a:lnTo>
                      <a:pt x="969" y="2763"/>
                    </a:lnTo>
                    <a:lnTo>
                      <a:pt x="969" y="2760"/>
                    </a:lnTo>
                    <a:lnTo>
                      <a:pt x="969" y="2758"/>
                    </a:lnTo>
                    <a:lnTo>
                      <a:pt x="971" y="2758"/>
                    </a:lnTo>
                    <a:lnTo>
                      <a:pt x="971" y="2755"/>
                    </a:lnTo>
                    <a:lnTo>
                      <a:pt x="969" y="2755"/>
                    </a:lnTo>
                    <a:lnTo>
                      <a:pt x="969" y="2753"/>
                    </a:lnTo>
                    <a:lnTo>
                      <a:pt x="971" y="2753"/>
                    </a:lnTo>
                    <a:lnTo>
                      <a:pt x="969" y="2753"/>
                    </a:lnTo>
                    <a:lnTo>
                      <a:pt x="969" y="2750"/>
                    </a:lnTo>
                    <a:lnTo>
                      <a:pt x="971" y="2750"/>
                    </a:lnTo>
                    <a:lnTo>
                      <a:pt x="971" y="2748"/>
                    </a:lnTo>
                    <a:lnTo>
                      <a:pt x="969" y="2748"/>
                    </a:lnTo>
                    <a:lnTo>
                      <a:pt x="969" y="2745"/>
                    </a:lnTo>
                    <a:lnTo>
                      <a:pt x="969" y="2743"/>
                    </a:lnTo>
                    <a:lnTo>
                      <a:pt x="966" y="2743"/>
                    </a:lnTo>
                    <a:lnTo>
                      <a:pt x="966" y="2740"/>
                    </a:lnTo>
                    <a:lnTo>
                      <a:pt x="969" y="2740"/>
                    </a:lnTo>
                    <a:lnTo>
                      <a:pt x="969" y="2738"/>
                    </a:lnTo>
                    <a:lnTo>
                      <a:pt x="966" y="2738"/>
                    </a:lnTo>
                    <a:lnTo>
                      <a:pt x="966" y="2735"/>
                    </a:lnTo>
                    <a:lnTo>
                      <a:pt x="966" y="2733"/>
                    </a:lnTo>
                    <a:lnTo>
                      <a:pt x="969" y="2733"/>
                    </a:lnTo>
                    <a:lnTo>
                      <a:pt x="971" y="2733"/>
                    </a:lnTo>
                    <a:lnTo>
                      <a:pt x="969" y="2733"/>
                    </a:lnTo>
                    <a:lnTo>
                      <a:pt x="969" y="2730"/>
                    </a:lnTo>
                    <a:lnTo>
                      <a:pt x="969" y="2728"/>
                    </a:lnTo>
                    <a:lnTo>
                      <a:pt x="971" y="2728"/>
                    </a:lnTo>
                    <a:lnTo>
                      <a:pt x="974" y="2725"/>
                    </a:lnTo>
                    <a:lnTo>
                      <a:pt x="976" y="2725"/>
                    </a:lnTo>
                    <a:lnTo>
                      <a:pt x="979" y="2725"/>
                    </a:lnTo>
                    <a:lnTo>
                      <a:pt x="981" y="2725"/>
                    </a:lnTo>
                    <a:lnTo>
                      <a:pt x="979" y="2723"/>
                    </a:lnTo>
                    <a:lnTo>
                      <a:pt x="981" y="2723"/>
                    </a:lnTo>
                    <a:lnTo>
                      <a:pt x="981" y="2720"/>
                    </a:lnTo>
                    <a:lnTo>
                      <a:pt x="979" y="2720"/>
                    </a:lnTo>
                    <a:lnTo>
                      <a:pt x="979" y="2718"/>
                    </a:lnTo>
                    <a:lnTo>
                      <a:pt x="981" y="2718"/>
                    </a:lnTo>
                    <a:lnTo>
                      <a:pt x="981" y="2716"/>
                    </a:lnTo>
                    <a:lnTo>
                      <a:pt x="981" y="2713"/>
                    </a:lnTo>
                    <a:lnTo>
                      <a:pt x="981" y="2711"/>
                    </a:lnTo>
                    <a:lnTo>
                      <a:pt x="979" y="2711"/>
                    </a:lnTo>
                    <a:lnTo>
                      <a:pt x="979" y="2708"/>
                    </a:lnTo>
                    <a:lnTo>
                      <a:pt x="979" y="2706"/>
                    </a:lnTo>
                    <a:lnTo>
                      <a:pt x="979" y="2703"/>
                    </a:lnTo>
                    <a:lnTo>
                      <a:pt x="979" y="2701"/>
                    </a:lnTo>
                    <a:lnTo>
                      <a:pt x="976" y="2701"/>
                    </a:lnTo>
                    <a:lnTo>
                      <a:pt x="976" y="2698"/>
                    </a:lnTo>
                    <a:lnTo>
                      <a:pt x="974" y="2698"/>
                    </a:lnTo>
                    <a:lnTo>
                      <a:pt x="974" y="2696"/>
                    </a:lnTo>
                    <a:lnTo>
                      <a:pt x="974" y="2693"/>
                    </a:lnTo>
                    <a:lnTo>
                      <a:pt x="971" y="2693"/>
                    </a:lnTo>
                    <a:lnTo>
                      <a:pt x="971" y="2691"/>
                    </a:lnTo>
                    <a:lnTo>
                      <a:pt x="971" y="2688"/>
                    </a:lnTo>
                    <a:lnTo>
                      <a:pt x="971" y="2686"/>
                    </a:lnTo>
                    <a:lnTo>
                      <a:pt x="969" y="2686"/>
                    </a:lnTo>
                    <a:lnTo>
                      <a:pt x="966" y="2686"/>
                    </a:lnTo>
                    <a:lnTo>
                      <a:pt x="964" y="2686"/>
                    </a:lnTo>
                    <a:lnTo>
                      <a:pt x="961" y="2686"/>
                    </a:lnTo>
                    <a:lnTo>
                      <a:pt x="961" y="2688"/>
                    </a:lnTo>
                    <a:lnTo>
                      <a:pt x="959" y="2688"/>
                    </a:lnTo>
                    <a:lnTo>
                      <a:pt x="959" y="2691"/>
                    </a:lnTo>
                    <a:lnTo>
                      <a:pt x="956" y="2691"/>
                    </a:lnTo>
                    <a:lnTo>
                      <a:pt x="956" y="2693"/>
                    </a:lnTo>
                    <a:lnTo>
                      <a:pt x="954" y="2693"/>
                    </a:lnTo>
                    <a:lnTo>
                      <a:pt x="951" y="2691"/>
                    </a:lnTo>
                    <a:lnTo>
                      <a:pt x="949" y="2691"/>
                    </a:lnTo>
                    <a:lnTo>
                      <a:pt x="946" y="2691"/>
                    </a:lnTo>
                    <a:lnTo>
                      <a:pt x="946" y="2688"/>
                    </a:lnTo>
                    <a:lnTo>
                      <a:pt x="944" y="2688"/>
                    </a:lnTo>
                    <a:lnTo>
                      <a:pt x="944" y="2691"/>
                    </a:lnTo>
                    <a:lnTo>
                      <a:pt x="941" y="2688"/>
                    </a:lnTo>
                    <a:lnTo>
                      <a:pt x="941" y="2686"/>
                    </a:lnTo>
                    <a:lnTo>
                      <a:pt x="939" y="2686"/>
                    </a:lnTo>
                    <a:lnTo>
                      <a:pt x="939" y="2688"/>
                    </a:lnTo>
                    <a:lnTo>
                      <a:pt x="939" y="2691"/>
                    </a:lnTo>
                    <a:lnTo>
                      <a:pt x="936" y="2691"/>
                    </a:lnTo>
                    <a:lnTo>
                      <a:pt x="934" y="2691"/>
                    </a:lnTo>
                    <a:lnTo>
                      <a:pt x="931" y="2691"/>
                    </a:lnTo>
                    <a:lnTo>
                      <a:pt x="931" y="2688"/>
                    </a:lnTo>
                    <a:lnTo>
                      <a:pt x="929" y="2688"/>
                    </a:lnTo>
                    <a:lnTo>
                      <a:pt x="926" y="2686"/>
                    </a:lnTo>
                    <a:lnTo>
                      <a:pt x="929" y="2683"/>
                    </a:lnTo>
                    <a:lnTo>
                      <a:pt x="926" y="2683"/>
                    </a:lnTo>
                    <a:lnTo>
                      <a:pt x="926" y="2681"/>
                    </a:lnTo>
                    <a:lnTo>
                      <a:pt x="924" y="2681"/>
                    </a:lnTo>
                    <a:lnTo>
                      <a:pt x="921" y="2681"/>
                    </a:lnTo>
                    <a:lnTo>
                      <a:pt x="919" y="2681"/>
                    </a:lnTo>
                    <a:lnTo>
                      <a:pt x="916" y="2681"/>
                    </a:lnTo>
                    <a:lnTo>
                      <a:pt x="914" y="2681"/>
                    </a:lnTo>
                    <a:lnTo>
                      <a:pt x="914" y="2678"/>
                    </a:lnTo>
                    <a:lnTo>
                      <a:pt x="911" y="2678"/>
                    </a:lnTo>
                    <a:lnTo>
                      <a:pt x="909" y="2678"/>
                    </a:lnTo>
                    <a:lnTo>
                      <a:pt x="909" y="2676"/>
                    </a:lnTo>
                    <a:lnTo>
                      <a:pt x="906" y="2676"/>
                    </a:lnTo>
                    <a:lnTo>
                      <a:pt x="906" y="2673"/>
                    </a:lnTo>
                    <a:lnTo>
                      <a:pt x="904" y="2673"/>
                    </a:lnTo>
                    <a:lnTo>
                      <a:pt x="902" y="2673"/>
                    </a:lnTo>
                    <a:lnTo>
                      <a:pt x="899" y="2673"/>
                    </a:lnTo>
                    <a:lnTo>
                      <a:pt x="899" y="2671"/>
                    </a:lnTo>
                    <a:lnTo>
                      <a:pt x="897" y="2668"/>
                    </a:lnTo>
                    <a:lnTo>
                      <a:pt x="897" y="2666"/>
                    </a:lnTo>
                    <a:lnTo>
                      <a:pt x="899" y="2663"/>
                    </a:lnTo>
                    <a:lnTo>
                      <a:pt x="897" y="2663"/>
                    </a:lnTo>
                    <a:lnTo>
                      <a:pt x="897" y="2661"/>
                    </a:lnTo>
                    <a:lnTo>
                      <a:pt x="894" y="2661"/>
                    </a:lnTo>
                    <a:lnTo>
                      <a:pt x="892" y="2661"/>
                    </a:lnTo>
                    <a:lnTo>
                      <a:pt x="892" y="2658"/>
                    </a:lnTo>
                    <a:lnTo>
                      <a:pt x="894" y="2658"/>
                    </a:lnTo>
                    <a:lnTo>
                      <a:pt x="897" y="2658"/>
                    </a:lnTo>
                    <a:lnTo>
                      <a:pt x="897" y="2656"/>
                    </a:lnTo>
                    <a:lnTo>
                      <a:pt x="894" y="2656"/>
                    </a:lnTo>
                    <a:lnTo>
                      <a:pt x="892" y="2656"/>
                    </a:lnTo>
                    <a:lnTo>
                      <a:pt x="889" y="2656"/>
                    </a:lnTo>
                    <a:lnTo>
                      <a:pt x="889" y="2658"/>
                    </a:lnTo>
                    <a:lnTo>
                      <a:pt x="887" y="2656"/>
                    </a:lnTo>
                    <a:lnTo>
                      <a:pt x="884" y="2658"/>
                    </a:lnTo>
                    <a:lnTo>
                      <a:pt x="882" y="2661"/>
                    </a:lnTo>
                    <a:lnTo>
                      <a:pt x="879" y="2661"/>
                    </a:lnTo>
                    <a:lnTo>
                      <a:pt x="879" y="2658"/>
                    </a:lnTo>
                    <a:lnTo>
                      <a:pt x="877" y="2658"/>
                    </a:lnTo>
                    <a:lnTo>
                      <a:pt x="874" y="2658"/>
                    </a:lnTo>
                    <a:lnTo>
                      <a:pt x="872" y="2658"/>
                    </a:lnTo>
                    <a:lnTo>
                      <a:pt x="872" y="2656"/>
                    </a:lnTo>
                    <a:lnTo>
                      <a:pt x="872" y="2653"/>
                    </a:lnTo>
                    <a:lnTo>
                      <a:pt x="872" y="2651"/>
                    </a:lnTo>
                    <a:lnTo>
                      <a:pt x="869" y="2653"/>
                    </a:lnTo>
                    <a:lnTo>
                      <a:pt x="869" y="2651"/>
                    </a:lnTo>
                    <a:lnTo>
                      <a:pt x="867" y="2651"/>
                    </a:lnTo>
                    <a:lnTo>
                      <a:pt x="867" y="2648"/>
                    </a:lnTo>
                    <a:lnTo>
                      <a:pt x="867" y="2651"/>
                    </a:lnTo>
                    <a:lnTo>
                      <a:pt x="864" y="2653"/>
                    </a:lnTo>
                    <a:lnTo>
                      <a:pt x="862" y="2653"/>
                    </a:lnTo>
                    <a:lnTo>
                      <a:pt x="862" y="2651"/>
                    </a:lnTo>
                    <a:lnTo>
                      <a:pt x="859" y="2651"/>
                    </a:lnTo>
                    <a:lnTo>
                      <a:pt x="859" y="2648"/>
                    </a:lnTo>
                    <a:lnTo>
                      <a:pt x="857" y="2651"/>
                    </a:lnTo>
                    <a:lnTo>
                      <a:pt x="854" y="2651"/>
                    </a:lnTo>
                    <a:lnTo>
                      <a:pt x="852" y="2651"/>
                    </a:lnTo>
                    <a:lnTo>
                      <a:pt x="849" y="2651"/>
                    </a:lnTo>
                    <a:lnTo>
                      <a:pt x="847" y="2651"/>
                    </a:lnTo>
                    <a:lnTo>
                      <a:pt x="844" y="2651"/>
                    </a:lnTo>
                    <a:lnTo>
                      <a:pt x="844" y="2648"/>
                    </a:lnTo>
                    <a:lnTo>
                      <a:pt x="842" y="2648"/>
                    </a:lnTo>
                    <a:lnTo>
                      <a:pt x="842" y="2646"/>
                    </a:lnTo>
                    <a:lnTo>
                      <a:pt x="839" y="2646"/>
                    </a:lnTo>
                    <a:lnTo>
                      <a:pt x="839" y="2643"/>
                    </a:lnTo>
                    <a:lnTo>
                      <a:pt x="837" y="2643"/>
                    </a:lnTo>
                    <a:lnTo>
                      <a:pt x="837" y="2641"/>
                    </a:lnTo>
                    <a:lnTo>
                      <a:pt x="837" y="2639"/>
                    </a:lnTo>
                    <a:lnTo>
                      <a:pt x="839" y="2636"/>
                    </a:lnTo>
                    <a:lnTo>
                      <a:pt x="842" y="2636"/>
                    </a:lnTo>
                    <a:lnTo>
                      <a:pt x="842" y="2639"/>
                    </a:lnTo>
                    <a:lnTo>
                      <a:pt x="844" y="2639"/>
                    </a:lnTo>
                    <a:lnTo>
                      <a:pt x="847" y="2639"/>
                    </a:lnTo>
                    <a:lnTo>
                      <a:pt x="849" y="2641"/>
                    </a:lnTo>
                    <a:lnTo>
                      <a:pt x="849" y="2639"/>
                    </a:lnTo>
                    <a:lnTo>
                      <a:pt x="849" y="2636"/>
                    </a:lnTo>
                    <a:lnTo>
                      <a:pt x="847" y="2636"/>
                    </a:lnTo>
                    <a:lnTo>
                      <a:pt x="844" y="2634"/>
                    </a:lnTo>
                    <a:lnTo>
                      <a:pt x="847" y="2634"/>
                    </a:lnTo>
                    <a:lnTo>
                      <a:pt x="849" y="2631"/>
                    </a:lnTo>
                    <a:lnTo>
                      <a:pt x="849" y="2629"/>
                    </a:lnTo>
                    <a:lnTo>
                      <a:pt x="852" y="2629"/>
                    </a:lnTo>
                    <a:lnTo>
                      <a:pt x="852" y="2626"/>
                    </a:lnTo>
                    <a:lnTo>
                      <a:pt x="854" y="2626"/>
                    </a:lnTo>
                    <a:lnTo>
                      <a:pt x="854" y="2624"/>
                    </a:lnTo>
                    <a:lnTo>
                      <a:pt x="857" y="2624"/>
                    </a:lnTo>
                    <a:lnTo>
                      <a:pt x="857" y="2621"/>
                    </a:lnTo>
                    <a:lnTo>
                      <a:pt x="859" y="2621"/>
                    </a:lnTo>
                    <a:lnTo>
                      <a:pt x="859" y="2619"/>
                    </a:lnTo>
                    <a:lnTo>
                      <a:pt x="862" y="2619"/>
                    </a:lnTo>
                    <a:lnTo>
                      <a:pt x="862" y="2616"/>
                    </a:lnTo>
                    <a:lnTo>
                      <a:pt x="864" y="2616"/>
                    </a:lnTo>
                    <a:lnTo>
                      <a:pt x="867" y="2616"/>
                    </a:lnTo>
                    <a:lnTo>
                      <a:pt x="869" y="2616"/>
                    </a:lnTo>
                    <a:lnTo>
                      <a:pt x="869" y="2619"/>
                    </a:lnTo>
                    <a:lnTo>
                      <a:pt x="872" y="2619"/>
                    </a:lnTo>
                    <a:lnTo>
                      <a:pt x="874" y="2619"/>
                    </a:lnTo>
                    <a:lnTo>
                      <a:pt x="874" y="2616"/>
                    </a:lnTo>
                    <a:lnTo>
                      <a:pt x="872" y="2616"/>
                    </a:lnTo>
                    <a:lnTo>
                      <a:pt x="872" y="2614"/>
                    </a:lnTo>
                    <a:lnTo>
                      <a:pt x="869" y="2614"/>
                    </a:lnTo>
                    <a:lnTo>
                      <a:pt x="872" y="2611"/>
                    </a:lnTo>
                    <a:lnTo>
                      <a:pt x="872" y="2609"/>
                    </a:lnTo>
                    <a:lnTo>
                      <a:pt x="872" y="2606"/>
                    </a:lnTo>
                    <a:lnTo>
                      <a:pt x="872" y="2604"/>
                    </a:lnTo>
                    <a:lnTo>
                      <a:pt x="872" y="2601"/>
                    </a:lnTo>
                    <a:lnTo>
                      <a:pt x="872" y="2599"/>
                    </a:lnTo>
                    <a:lnTo>
                      <a:pt x="872" y="2596"/>
                    </a:lnTo>
                    <a:lnTo>
                      <a:pt x="869" y="2594"/>
                    </a:lnTo>
                    <a:lnTo>
                      <a:pt x="867" y="2594"/>
                    </a:lnTo>
                    <a:lnTo>
                      <a:pt x="867" y="2591"/>
                    </a:lnTo>
                    <a:lnTo>
                      <a:pt x="864" y="2591"/>
                    </a:lnTo>
                    <a:lnTo>
                      <a:pt x="864" y="2589"/>
                    </a:lnTo>
                    <a:lnTo>
                      <a:pt x="862" y="2586"/>
                    </a:lnTo>
                    <a:lnTo>
                      <a:pt x="859" y="2584"/>
                    </a:lnTo>
                    <a:lnTo>
                      <a:pt x="857" y="2584"/>
                    </a:lnTo>
                    <a:lnTo>
                      <a:pt x="857" y="2581"/>
                    </a:lnTo>
                    <a:lnTo>
                      <a:pt x="854" y="2579"/>
                    </a:lnTo>
                    <a:lnTo>
                      <a:pt x="854" y="2576"/>
                    </a:lnTo>
                    <a:lnTo>
                      <a:pt x="852" y="2576"/>
                    </a:lnTo>
                    <a:lnTo>
                      <a:pt x="852" y="2574"/>
                    </a:lnTo>
                    <a:lnTo>
                      <a:pt x="849" y="2574"/>
                    </a:lnTo>
                    <a:lnTo>
                      <a:pt x="849" y="2571"/>
                    </a:lnTo>
                    <a:lnTo>
                      <a:pt x="847" y="2571"/>
                    </a:lnTo>
                    <a:lnTo>
                      <a:pt x="847" y="2569"/>
                    </a:lnTo>
                    <a:lnTo>
                      <a:pt x="844" y="2569"/>
                    </a:lnTo>
                    <a:lnTo>
                      <a:pt x="842" y="2566"/>
                    </a:lnTo>
                    <a:lnTo>
                      <a:pt x="842" y="2564"/>
                    </a:lnTo>
                    <a:lnTo>
                      <a:pt x="842" y="2562"/>
                    </a:lnTo>
                    <a:lnTo>
                      <a:pt x="842" y="2559"/>
                    </a:lnTo>
                    <a:lnTo>
                      <a:pt x="842" y="2557"/>
                    </a:lnTo>
                    <a:lnTo>
                      <a:pt x="842" y="2554"/>
                    </a:lnTo>
                    <a:lnTo>
                      <a:pt x="839" y="2554"/>
                    </a:lnTo>
                    <a:lnTo>
                      <a:pt x="839" y="2552"/>
                    </a:lnTo>
                    <a:lnTo>
                      <a:pt x="837" y="2552"/>
                    </a:lnTo>
                    <a:lnTo>
                      <a:pt x="837" y="2549"/>
                    </a:lnTo>
                    <a:lnTo>
                      <a:pt x="834" y="2549"/>
                    </a:lnTo>
                    <a:lnTo>
                      <a:pt x="834" y="2547"/>
                    </a:lnTo>
                    <a:lnTo>
                      <a:pt x="832" y="2547"/>
                    </a:lnTo>
                    <a:lnTo>
                      <a:pt x="829" y="2547"/>
                    </a:lnTo>
                    <a:lnTo>
                      <a:pt x="829" y="2544"/>
                    </a:lnTo>
                    <a:lnTo>
                      <a:pt x="829" y="2542"/>
                    </a:lnTo>
                    <a:lnTo>
                      <a:pt x="827" y="2542"/>
                    </a:lnTo>
                    <a:lnTo>
                      <a:pt x="827" y="2539"/>
                    </a:lnTo>
                    <a:lnTo>
                      <a:pt x="827" y="2537"/>
                    </a:lnTo>
                    <a:lnTo>
                      <a:pt x="825" y="2537"/>
                    </a:lnTo>
                    <a:lnTo>
                      <a:pt x="825" y="2534"/>
                    </a:lnTo>
                    <a:lnTo>
                      <a:pt x="822" y="2534"/>
                    </a:lnTo>
                    <a:lnTo>
                      <a:pt x="822" y="2532"/>
                    </a:lnTo>
                    <a:lnTo>
                      <a:pt x="820" y="2532"/>
                    </a:lnTo>
                    <a:lnTo>
                      <a:pt x="817" y="2529"/>
                    </a:lnTo>
                    <a:lnTo>
                      <a:pt x="817" y="2527"/>
                    </a:lnTo>
                    <a:lnTo>
                      <a:pt x="815" y="2527"/>
                    </a:lnTo>
                    <a:lnTo>
                      <a:pt x="815" y="2524"/>
                    </a:lnTo>
                    <a:lnTo>
                      <a:pt x="815" y="2522"/>
                    </a:lnTo>
                    <a:lnTo>
                      <a:pt x="815" y="2519"/>
                    </a:lnTo>
                    <a:lnTo>
                      <a:pt x="815" y="2517"/>
                    </a:lnTo>
                    <a:lnTo>
                      <a:pt x="812" y="2514"/>
                    </a:lnTo>
                    <a:lnTo>
                      <a:pt x="810" y="2514"/>
                    </a:lnTo>
                    <a:lnTo>
                      <a:pt x="810" y="2512"/>
                    </a:lnTo>
                    <a:lnTo>
                      <a:pt x="807" y="2512"/>
                    </a:lnTo>
                    <a:lnTo>
                      <a:pt x="805" y="2509"/>
                    </a:lnTo>
                    <a:lnTo>
                      <a:pt x="805" y="2507"/>
                    </a:lnTo>
                    <a:lnTo>
                      <a:pt x="802" y="2507"/>
                    </a:lnTo>
                    <a:lnTo>
                      <a:pt x="802" y="2504"/>
                    </a:lnTo>
                    <a:lnTo>
                      <a:pt x="800" y="2504"/>
                    </a:lnTo>
                    <a:lnTo>
                      <a:pt x="800" y="2502"/>
                    </a:lnTo>
                    <a:lnTo>
                      <a:pt x="797" y="2502"/>
                    </a:lnTo>
                    <a:lnTo>
                      <a:pt x="797" y="2499"/>
                    </a:lnTo>
                    <a:lnTo>
                      <a:pt x="795" y="2497"/>
                    </a:lnTo>
                    <a:lnTo>
                      <a:pt x="795" y="2494"/>
                    </a:lnTo>
                    <a:lnTo>
                      <a:pt x="792" y="2492"/>
                    </a:lnTo>
                    <a:lnTo>
                      <a:pt x="792" y="2489"/>
                    </a:lnTo>
                    <a:lnTo>
                      <a:pt x="790" y="2489"/>
                    </a:lnTo>
                    <a:lnTo>
                      <a:pt x="790" y="2487"/>
                    </a:lnTo>
                    <a:lnTo>
                      <a:pt x="787" y="2487"/>
                    </a:lnTo>
                    <a:lnTo>
                      <a:pt x="785" y="2484"/>
                    </a:lnTo>
                    <a:lnTo>
                      <a:pt x="782" y="2482"/>
                    </a:lnTo>
                    <a:lnTo>
                      <a:pt x="782" y="2480"/>
                    </a:lnTo>
                    <a:lnTo>
                      <a:pt x="780" y="2477"/>
                    </a:lnTo>
                    <a:lnTo>
                      <a:pt x="777" y="2475"/>
                    </a:lnTo>
                    <a:lnTo>
                      <a:pt x="775" y="2472"/>
                    </a:lnTo>
                    <a:lnTo>
                      <a:pt x="772" y="2472"/>
                    </a:lnTo>
                    <a:lnTo>
                      <a:pt x="772" y="2470"/>
                    </a:lnTo>
                    <a:lnTo>
                      <a:pt x="770" y="2470"/>
                    </a:lnTo>
                    <a:lnTo>
                      <a:pt x="767" y="2467"/>
                    </a:lnTo>
                    <a:lnTo>
                      <a:pt x="765" y="2467"/>
                    </a:lnTo>
                    <a:lnTo>
                      <a:pt x="765" y="2465"/>
                    </a:lnTo>
                    <a:lnTo>
                      <a:pt x="765" y="2467"/>
                    </a:lnTo>
                    <a:lnTo>
                      <a:pt x="765" y="2465"/>
                    </a:lnTo>
                    <a:lnTo>
                      <a:pt x="762" y="2465"/>
                    </a:lnTo>
                    <a:lnTo>
                      <a:pt x="760" y="2462"/>
                    </a:lnTo>
                    <a:lnTo>
                      <a:pt x="757" y="2462"/>
                    </a:lnTo>
                    <a:lnTo>
                      <a:pt x="755" y="2460"/>
                    </a:lnTo>
                    <a:lnTo>
                      <a:pt x="752" y="2460"/>
                    </a:lnTo>
                    <a:lnTo>
                      <a:pt x="748" y="2457"/>
                    </a:lnTo>
                    <a:lnTo>
                      <a:pt x="745" y="2457"/>
                    </a:lnTo>
                    <a:lnTo>
                      <a:pt x="743" y="2457"/>
                    </a:lnTo>
                    <a:lnTo>
                      <a:pt x="740" y="2457"/>
                    </a:lnTo>
                    <a:lnTo>
                      <a:pt x="740" y="2455"/>
                    </a:lnTo>
                    <a:lnTo>
                      <a:pt x="738" y="2455"/>
                    </a:lnTo>
                    <a:lnTo>
                      <a:pt x="735" y="2455"/>
                    </a:lnTo>
                    <a:lnTo>
                      <a:pt x="733" y="2455"/>
                    </a:lnTo>
                    <a:lnTo>
                      <a:pt x="730" y="2455"/>
                    </a:lnTo>
                    <a:lnTo>
                      <a:pt x="728" y="2455"/>
                    </a:lnTo>
                    <a:lnTo>
                      <a:pt x="725" y="2455"/>
                    </a:lnTo>
                    <a:lnTo>
                      <a:pt x="723" y="2455"/>
                    </a:lnTo>
                    <a:lnTo>
                      <a:pt x="720" y="2455"/>
                    </a:lnTo>
                    <a:lnTo>
                      <a:pt x="718" y="2455"/>
                    </a:lnTo>
                    <a:lnTo>
                      <a:pt x="715" y="2455"/>
                    </a:lnTo>
                    <a:lnTo>
                      <a:pt x="713" y="2455"/>
                    </a:lnTo>
                    <a:lnTo>
                      <a:pt x="710" y="2457"/>
                    </a:lnTo>
                    <a:lnTo>
                      <a:pt x="710" y="2460"/>
                    </a:lnTo>
                    <a:lnTo>
                      <a:pt x="710" y="2462"/>
                    </a:lnTo>
                    <a:lnTo>
                      <a:pt x="708" y="2462"/>
                    </a:lnTo>
                    <a:lnTo>
                      <a:pt x="705" y="2462"/>
                    </a:lnTo>
                    <a:lnTo>
                      <a:pt x="703" y="2462"/>
                    </a:lnTo>
                    <a:lnTo>
                      <a:pt x="700" y="2460"/>
                    </a:lnTo>
                    <a:lnTo>
                      <a:pt x="698" y="2460"/>
                    </a:lnTo>
                    <a:lnTo>
                      <a:pt x="698" y="2462"/>
                    </a:lnTo>
                    <a:lnTo>
                      <a:pt x="698" y="2465"/>
                    </a:lnTo>
                    <a:lnTo>
                      <a:pt x="695" y="2465"/>
                    </a:lnTo>
                    <a:lnTo>
                      <a:pt x="693" y="2465"/>
                    </a:lnTo>
                    <a:lnTo>
                      <a:pt x="690" y="2462"/>
                    </a:lnTo>
                    <a:lnTo>
                      <a:pt x="688" y="2462"/>
                    </a:lnTo>
                    <a:lnTo>
                      <a:pt x="688" y="2460"/>
                    </a:lnTo>
                    <a:lnTo>
                      <a:pt x="685" y="2460"/>
                    </a:lnTo>
                    <a:lnTo>
                      <a:pt x="685" y="2457"/>
                    </a:lnTo>
                    <a:lnTo>
                      <a:pt x="685" y="2455"/>
                    </a:lnTo>
                    <a:lnTo>
                      <a:pt x="685" y="2452"/>
                    </a:lnTo>
                    <a:lnTo>
                      <a:pt x="688" y="2452"/>
                    </a:lnTo>
                    <a:lnTo>
                      <a:pt x="690" y="2452"/>
                    </a:lnTo>
                    <a:lnTo>
                      <a:pt x="693" y="2455"/>
                    </a:lnTo>
                    <a:lnTo>
                      <a:pt x="695" y="2455"/>
                    </a:lnTo>
                    <a:lnTo>
                      <a:pt x="695" y="2452"/>
                    </a:lnTo>
                    <a:lnTo>
                      <a:pt x="698" y="2452"/>
                    </a:lnTo>
                    <a:lnTo>
                      <a:pt x="698" y="2455"/>
                    </a:lnTo>
                    <a:lnTo>
                      <a:pt x="700" y="2452"/>
                    </a:lnTo>
                    <a:lnTo>
                      <a:pt x="698" y="2452"/>
                    </a:lnTo>
                    <a:lnTo>
                      <a:pt x="698" y="2450"/>
                    </a:lnTo>
                    <a:lnTo>
                      <a:pt x="698" y="2447"/>
                    </a:lnTo>
                    <a:lnTo>
                      <a:pt x="695" y="2447"/>
                    </a:lnTo>
                    <a:lnTo>
                      <a:pt x="695" y="2445"/>
                    </a:lnTo>
                    <a:lnTo>
                      <a:pt x="693" y="2445"/>
                    </a:lnTo>
                    <a:lnTo>
                      <a:pt x="690" y="2445"/>
                    </a:lnTo>
                    <a:lnTo>
                      <a:pt x="688" y="2442"/>
                    </a:lnTo>
                    <a:lnTo>
                      <a:pt x="685" y="2442"/>
                    </a:lnTo>
                    <a:lnTo>
                      <a:pt x="683" y="2442"/>
                    </a:lnTo>
                    <a:lnTo>
                      <a:pt x="680" y="2442"/>
                    </a:lnTo>
                    <a:lnTo>
                      <a:pt x="683" y="2442"/>
                    </a:lnTo>
                    <a:lnTo>
                      <a:pt x="683" y="2440"/>
                    </a:lnTo>
                    <a:lnTo>
                      <a:pt x="685" y="2440"/>
                    </a:lnTo>
                    <a:lnTo>
                      <a:pt x="685" y="2442"/>
                    </a:lnTo>
                    <a:lnTo>
                      <a:pt x="688" y="2440"/>
                    </a:lnTo>
                    <a:lnTo>
                      <a:pt x="685" y="2440"/>
                    </a:lnTo>
                    <a:lnTo>
                      <a:pt x="685" y="2437"/>
                    </a:lnTo>
                    <a:lnTo>
                      <a:pt x="683" y="2437"/>
                    </a:lnTo>
                    <a:lnTo>
                      <a:pt x="683" y="2435"/>
                    </a:lnTo>
                    <a:lnTo>
                      <a:pt x="680" y="2435"/>
                    </a:lnTo>
                    <a:lnTo>
                      <a:pt x="680" y="2432"/>
                    </a:lnTo>
                    <a:lnTo>
                      <a:pt x="678" y="2432"/>
                    </a:lnTo>
                    <a:lnTo>
                      <a:pt x="675" y="2432"/>
                    </a:lnTo>
                    <a:lnTo>
                      <a:pt x="673" y="2432"/>
                    </a:lnTo>
                    <a:lnTo>
                      <a:pt x="673" y="2430"/>
                    </a:lnTo>
                    <a:lnTo>
                      <a:pt x="670" y="2430"/>
                    </a:lnTo>
                    <a:lnTo>
                      <a:pt x="668" y="2430"/>
                    </a:lnTo>
                    <a:lnTo>
                      <a:pt x="666" y="2430"/>
                    </a:lnTo>
                    <a:lnTo>
                      <a:pt x="666" y="2432"/>
                    </a:lnTo>
                    <a:lnTo>
                      <a:pt x="668" y="2432"/>
                    </a:lnTo>
                    <a:lnTo>
                      <a:pt x="666" y="2432"/>
                    </a:lnTo>
                    <a:lnTo>
                      <a:pt x="666" y="2435"/>
                    </a:lnTo>
                    <a:lnTo>
                      <a:pt x="666" y="2437"/>
                    </a:lnTo>
                    <a:lnTo>
                      <a:pt x="666" y="2440"/>
                    </a:lnTo>
                    <a:lnTo>
                      <a:pt x="668" y="2440"/>
                    </a:lnTo>
                    <a:lnTo>
                      <a:pt x="666" y="2440"/>
                    </a:lnTo>
                    <a:lnTo>
                      <a:pt x="666" y="2442"/>
                    </a:lnTo>
                    <a:lnTo>
                      <a:pt x="666" y="2445"/>
                    </a:lnTo>
                    <a:lnTo>
                      <a:pt x="666" y="2447"/>
                    </a:lnTo>
                    <a:lnTo>
                      <a:pt x="663" y="2447"/>
                    </a:lnTo>
                    <a:lnTo>
                      <a:pt x="661" y="2447"/>
                    </a:lnTo>
                    <a:lnTo>
                      <a:pt x="661" y="2445"/>
                    </a:lnTo>
                    <a:lnTo>
                      <a:pt x="658" y="2445"/>
                    </a:lnTo>
                    <a:lnTo>
                      <a:pt x="656" y="2442"/>
                    </a:lnTo>
                    <a:lnTo>
                      <a:pt x="658" y="2442"/>
                    </a:lnTo>
                    <a:lnTo>
                      <a:pt x="658" y="2440"/>
                    </a:lnTo>
                    <a:lnTo>
                      <a:pt x="656" y="2440"/>
                    </a:lnTo>
                    <a:lnTo>
                      <a:pt x="658" y="2440"/>
                    </a:lnTo>
                    <a:lnTo>
                      <a:pt x="658" y="2437"/>
                    </a:lnTo>
                    <a:lnTo>
                      <a:pt x="656" y="2437"/>
                    </a:lnTo>
                    <a:lnTo>
                      <a:pt x="656" y="2435"/>
                    </a:lnTo>
                    <a:lnTo>
                      <a:pt x="653" y="2435"/>
                    </a:lnTo>
                    <a:lnTo>
                      <a:pt x="653" y="2432"/>
                    </a:lnTo>
                    <a:lnTo>
                      <a:pt x="653" y="2430"/>
                    </a:lnTo>
                    <a:lnTo>
                      <a:pt x="653" y="2427"/>
                    </a:lnTo>
                    <a:lnTo>
                      <a:pt x="653" y="2425"/>
                    </a:lnTo>
                    <a:lnTo>
                      <a:pt x="653" y="2422"/>
                    </a:lnTo>
                    <a:lnTo>
                      <a:pt x="653" y="2420"/>
                    </a:lnTo>
                    <a:lnTo>
                      <a:pt x="651" y="2417"/>
                    </a:lnTo>
                    <a:lnTo>
                      <a:pt x="648" y="2417"/>
                    </a:lnTo>
                    <a:lnTo>
                      <a:pt x="646" y="2417"/>
                    </a:lnTo>
                    <a:lnTo>
                      <a:pt x="648" y="2420"/>
                    </a:lnTo>
                    <a:lnTo>
                      <a:pt x="646" y="2420"/>
                    </a:lnTo>
                    <a:lnTo>
                      <a:pt x="643" y="2420"/>
                    </a:lnTo>
                    <a:lnTo>
                      <a:pt x="641" y="2420"/>
                    </a:lnTo>
                    <a:lnTo>
                      <a:pt x="641" y="2417"/>
                    </a:lnTo>
                    <a:lnTo>
                      <a:pt x="638" y="2417"/>
                    </a:lnTo>
                    <a:lnTo>
                      <a:pt x="638" y="2420"/>
                    </a:lnTo>
                    <a:lnTo>
                      <a:pt x="636" y="2420"/>
                    </a:lnTo>
                    <a:lnTo>
                      <a:pt x="636" y="2417"/>
                    </a:lnTo>
                    <a:lnTo>
                      <a:pt x="633" y="2417"/>
                    </a:lnTo>
                    <a:lnTo>
                      <a:pt x="633" y="2420"/>
                    </a:lnTo>
                    <a:lnTo>
                      <a:pt x="631" y="2420"/>
                    </a:lnTo>
                    <a:lnTo>
                      <a:pt x="628" y="2420"/>
                    </a:lnTo>
                    <a:lnTo>
                      <a:pt x="628" y="2417"/>
                    </a:lnTo>
                    <a:lnTo>
                      <a:pt x="631" y="2417"/>
                    </a:lnTo>
                    <a:lnTo>
                      <a:pt x="633" y="2415"/>
                    </a:lnTo>
                    <a:lnTo>
                      <a:pt x="633" y="2412"/>
                    </a:lnTo>
                    <a:lnTo>
                      <a:pt x="631" y="2412"/>
                    </a:lnTo>
                    <a:lnTo>
                      <a:pt x="628" y="2410"/>
                    </a:lnTo>
                    <a:lnTo>
                      <a:pt x="628" y="2407"/>
                    </a:lnTo>
                    <a:lnTo>
                      <a:pt x="631" y="2407"/>
                    </a:lnTo>
                    <a:lnTo>
                      <a:pt x="633" y="2407"/>
                    </a:lnTo>
                    <a:lnTo>
                      <a:pt x="633" y="2405"/>
                    </a:lnTo>
                    <a:lnTo>
                      <a:pt x="636" y="2405"/>
                    </a:lnTo>
                    <a:lnTo>
                      <a:pt x="636" y="2403"/>
                    </a:lnTo>
                    <a:lnTo>
                      <a:pt x="636" y="2400"/>
                    </a:lnTo>
                    <a:lnTo>
                      <a:pt x="633" y="2398"/>
                    </a:lnTo>
                    <a:lnTo>
                      <a:pt x="633" y="2395"/>
                    </a:lnTo>
                    <a:lnTo>
                      <a:pt x="631" y="2395"/>
                    </a:lnTo>
                    <a:lnTo>
                      <a:pt x="628" y="2395"/>
                    </a:lnTo>
                    <a:lnTo>
                      <a:pt x="628" y="2393"/>
                    </a:lnTo>
                    <a:lnTo>
                      <a:pt x="626" y="2393"/>
                    </a:lnTo>
                    <a:lnTo>
                      <a:pt x="623" y="2393"/>
                    </a:lnTo>
                    <a:lnTo>
                      <a:pt x="621" y="2393"/>
                    </a:lnTo>
                    <a:lnTo>
                      <a:pt x="618" y="2393"/>
                    </a:lnTo>
                    <a:lnTo>
                      <a:pt x="618" y="2395"/>
                    </a:lnTo>
                    <a:lnTo>
                      <a:pt x="616" y="2395"/>
                    </a:lnTo>
                    <a:lnTo>
                      <a:pt x="616" y="2393"/>
                    </a:lnTo>
                    <a:lnTo>
                      <a:pt x="616" y="2395"/>
                    </a:lnTo>
                    <a:lnTo>
                      <a:pt x="613" y="2395"/>
                    </a:lnTo>
                    <a:lnTo>
                      <a:pt x="613" y="2393"/>
                    </a:lnTo>
                    <a:lnTo>
                      <a:pt x="611" y="2393"/>
                    </a:lnTo>
                    <a:lnTo>
                      <a:pt x="608" y="2393"/>
                    </a:lnTo>
                    <a:lnTo>
                      <a:pt x="606" y="2393"/>
                    </a:lnTo>
                    <a:lnTo>
                      <a:pt x="606" y="2390"/>
                    </a:lnTo>
                    <a:lnTo>
                      <a:pt x="606" y="2388"/>
                    </a:lnTo>
                    <a:lnTo>
                      <a:pt x="603" y="2388"/>
                    </a:lnTo>
                    <a:lnTo>
                      <a:pt x="601" y="2385"/>
                    </a:lnTo>
                    <a:lnTo>
                      <a:pt x="598" y="2383"/>
                    </a:lnTo>
                    <a:lnTo>
                      <a:pt x="596" y="2383"/>
                    </a:lnTo>
                    <a:lnTo>
                      <a:pt x="593" y="2383"/>
                    </a:lnTo>
                    <a:lnTo>
                      <a:pt x="593" y="2380"/>
                    </a:lnTo>
                    <a:lnTo>
                      <a:pt x="591" y="2380"/>
                    </a:lnTo>
                    <a:lnTo>
                      <a:pt x="589" y="2380"/>
                    </a:lnTo>
                    <a:lnTo>
                      <a:pt x="589" y="2383"/>
                    </a:lnTo>
                    <a:lnTo>
                      <a:pt x="586" y="2383"/>
                    </a:lnTo>
                    <a:lnTo>
                      <a:pt x="584" y="2383"/>
                    </a:lnTo>
                    <a:lnTo>
                      <a:pt x="584" y="2380"/>
                    </a:lnTo>
                    <a:lnTo>
                      <a:pt x="584" y="2378"/>
                    </a:lnTo>
                    <a:lnTo>
                      <a:pt x="581" y="2378"/>
                    </a:lnTo>
                    <a:lnTo>
                      <a:pt x="581" y="2375"/>
                    </a:lnTo>
                    <a:lnTo>
                      <a:pt x="579" y="2375"/>
                    </a:lnTo>
                    <a:lnTo>
                      <a:pt x="576" y="2375"/>
                    </a:lnTo>
                    <a:lnTo>
                      <a:pt x="576" y="2378"/>
                    </a:lnTo>
                    <a:lnTo>
                      <a:pt x="574" y="2378"/>
                    </a:lnTo>
                    <a:lnTo>
                      <a:pt x="571" y="2375"/>
                    </a:lnTo>
                    <a:lnTo>
                      <a:pt x="569" y="2375"/>
                    </a:lnTo>
                    <a:lnTo>
                      <a:pt x="566" y="2375"/>
                    </a:lnTo>
                    <a:lnTo>
                      <a:pt x="566" y="2378"/>
                    </a:lnTo>
                    <a:lnTo>
                      <a:pt x="566" y="2375"/>
                    </a:lnTo>
                    <a:lnTo>
                      <a:pt x="566" y="2373"/>
                    </a:lnTo>
                    <a:lnTo>
                      <a:pt x="564" y="2373"/>
                    </a:lnTo>
                    <a:lnTo>
                      <a:pt x="564" y="2370"/>
                    </a:lnTo>
                    <a:lnTo>
                      <a:pt x="566" y="2370"/>
                    </a:lnTo>
                    <a:lnTo>
                      <a:pt x="566" y="2368"/>
                    </a:lnTo>
                    <a:lnTo>
                      <a:pt x="566" y="2365"/>
                    </a:lnTo>
                    <a:lnTo>
                      <a:pt x="564" y="2365"/>
                    </a:lnTo>
                    <a:lnTo>
                      <a:pt x="561" y="2365"/>
                    </a:lnTo>
                    <a:lnTo>
                      <a:pt x="559" y="2365"/>
                    </a:lnTo>
                    <a:lnTo>
                      <a:pt x="556" y="2365"/>
                    </a:lnTo>
                    <a:lnTo>
                      <a:pt x="554" y="2365"/>
                    </a:lnTo>
                    <a:lnTo>
                      <a:pt x="551" y="2365"/>
                    </a:lnTo>
                    <a:lnTo>
                      <a:pt x="549" y="2365"/>
                    </a:lnTo>
                    <a:lnTo>
                      <a:pt x="549" y="2363"/>
                    </a:lnTo>
                    <a:lnTo>
                      <a:pt x="546" y="2363"/>
                    </a:lnTo>
                    <a:lnTo>
                      <a:pt x="544" y="2363"/>
                    </a:lnTo>
                    <a:lnTo>
                      <a:pt x="541" y="2363"/>
                    </a:lnTo>
                    <a:lnTo>
                      <a:pt x="539" y="2363"/>
                    </a:lnTo>
                    <a:lnTo>
                      <a:pt x="536" y="2363"/>
                    </a:lnTo>
                    <a:lnTo>
                      <a:pt x="536" y="2360"/>
                    </a:lnTo>
                    <a:lnTo>
                      <a:pt x="534" y="2360"/>
                    </a:lnTo>
                    <a:lnTo>
                      <a:pt x="534" y="2363"/>
                    </a:lnTo>
                    <a:lnTo>
                      <a:pt x="531" y="2360"/>
                    </a:lnTo>
                    <a:lnTo>
                      <a:pt x="529" y="2360"/>
                    </a:lnTo>
                    <a:lnTo>
                      <a:pt x="526" y="2358"/>
                    </a:lnTo>
                    <a:lnTo>
                      <a:pt x="524" y="2358"/>
                    </a:lnTo>
                    <a:lnTo>
                      <a:pt x="521" y="2358"/>
                    </a:lnTo>
                    <a:lnTo>
                      <a:pt x="519" y="2358"/>
                    </a:lnTo>
                    <a:lnTo>
                      <a:pt x="519" y="2360"/>
                    </a:lnTo>
                    <a:lnTo>
                      <a:pt x="516" y="2360"/>
                    </a:lnTo>
                    <a:lnTo>
                      <a:pt x="514" y="2360"/>
                    </a:lnTo>
                    <a:lnTo>
                      <a:pt x="512" y="2360"/>
                    </a:lnTo>
                    <a:lnTo>
                      <a:pt x="509" y="2360"/>
                    </a:lnTo>
                    <a:lnTo>
                      <a:pt x="509" y="2358"/>
                    </a:lnTo>
                    <a:lnTo>
                      <a:pt x="507" y="2358"/>
                    </a:lnTo>
                    <a:lnTo>
                      <a:pt x="507" y="2355"/>
                    </a:lnTo>
                    <a:lnTo>
                      <a:pt x="507" y="2358"/>
                    </a:lnTo>
                    <a:lnTo>
                      <a:pt x="504" y="2355"/>
                    </a:lnTo>
                    <a:lnTo>
                      <a:pt x="502" y="2355"/>
                    </a:lnTo>
                    <a:lnTo>
                      <a:pt x="499" y="2355"/>
                    </a:lnTo>
                    <a:lnTo>
                      <a:pt x="499" y="2353"/>
                    </a:lnTo>
                    <a:lnTo>
                      <a:pt x="502" y="2353"/>
                    </a:lnTo>
                    <a:lnTo>
                      <a:pt x="499" y="2350"/>
                    </a:lnTo>
                    <a:lnTo>
                      <a:pt x="497" y="2350"/>
                    </a:lnTo>
                    <a:lnTo>
                      <a:pt x="497" y="2348"/>
                    </a:lnTo>
                    <a:lnTo>
                      <a:pt x="499" y="2348"/>
                    </a:lnTo>
                    <a:lnTo>
                      <a:pt x="497" y="2348"/>
                    </a:lnTo>
                    <a:lnTo>
                      <a:pt x="497" y="2345"/>
                    </a:lnTo>
                    <a:lnTo>
                      <a:pt x="494" y="2345"/>
                    </a:lnTo>
                    <a:lnTo>
                      <a:pt x="494" y="2343"/>
                    </a:lnTo>
                    <a:lnTo>
                      <a:pt x="492" y="2343"/>
                    </a:lnTo>
                    <a:lnTo>
                      <a:pt x="489" y="2340"/>
                    </a:lnTo>
                    <a:lnTo>
                      <a:pt x="487" y="2340"/>
                    </a:lnTo>
                    <a:lnTo>
                      <a:pt x="487" y="2338"/>
                    </a:lnTo>
                    <a:lnTo>
                      <a:pt x="484" y="2338"/>
                    </a:lnTo>
                    <a:lnTo>
                      <a:pt x="482" y="2335"/>
                    </a:lnTo>
                    <a:lnTo>
                      <a:pt x="479" y="2335"/>
                    </a:lnTo>
                    <a:lnTo>
                      <a:pt x="477" y="2335"/>
                    </a:lnTo>
                    <a:lnTo>
                      <a:pt x="474" y="2335"/>
                    </a:lnTo>
                    <a:lnTo>
                      <a:pt x="472" y="2335"/>
                    </a:lnTo>
                    <a:lnTo>
                      <a:pt x="469" y="2335"/>
                    </a:lnTo>
                    <a:lnTo>
                      <a:pt x="467" y="2333"/>
                    </a:lnTo>
                    <a:lnTo>
                      <a:pt x="464" y="2333"/>
                    </a:lnTo>
                    <a:lnTo>
                      <a:pt x="464" y="2330"/>
                    </a:lnTo>
                    <a:lnTo>
                      <a:pt x="462" y="2330"/>
                    </a:lnTo>
                    <a:lnTo>
                      <a:pt x="459" y="2330"/>
                    </a:lnTo>
                    <a:lnTo>
                      <a:pt x="459" y="2328"/>
                    </a:lnTo>
                    <a:lnTo>
                      <a:pt x="457" y="2328"/>
                    </a:lnTo>
                    <a:lnTo>
                      <a:pt x="457" y="2326"/>
                    </a:lnTo>
                    <a:lnTo>
                      <a:pt x="454" y="2326"/>
                    </a:lnTo>
                    <a:lnTo>
                      <a:pt x="452" y="2323"/>
                    </a:lnTo>
                    <a:lnTo>
                      <a:pt x="449" y="2323"/>
                    </a:lnTo>
                    <a:lnTo>
                      <a:pt x="449" y="2321"/>
                    </a:lnTo>
                    <a:lnTo>
                      <a:pt x="447" y="2321"/>
                    </a:lnTo>
                    <a:lnTo>
                      <a:pt x="444" y="2321"/>
                    </a:lnTo>
                    <a:lnTo>
                      <a:pt x="444" y="2318"/>
                    </a:lnTo>
                    <a:lnTo>
                      <a:pt x="442" y="2318"/>
                    </a:lnTo>
                    <a:lnTo>
                      <a:pt x="439" y="2318"/>
                    </a:lnTo>
                    <a:lnTo>
                      <a:pt x="437" y="2316"/>
                    </a:lnTo>
                    <a:lnTo>
                      <a:pt x="434" y="2316"/>
                    </a:lnTo>
                    <a:lnTo>
                      <a:pt x="432" y="2316"/>
                    </a:lnTo>
                    <a:lnTo>
                      <a:pt x="430" y="2313"/>
                    </a:lnTo>
                    <a:lnTo>
                      <a:pt x="427" y="2313"/>
                    </a:lnTo>
                    <a:lnTo>
                      <a:pt x="425" y="2313"/>
                    </a:lnTo>
                    <a:lnTo>
                      <a:pt x="422" y="2313"/>
                    </a:lnTo>
                    <a:lnTo>
                      <a:pt x="422" y="2311"/>
                    </a:lnTo>
                    <a:lnTo>
                      <a:pt x="420" y="2308"/>
                    </a:lnTo>
                    <a:lnTo>
                      <a:pt x="417" y="2306"/>
                    </a:lnTo>
                    <a:lnTo>
                      <a:pt x="415" y="2303"/>
                    </a:lnTo>
                    <a:lnTo>
                      <a:pt x="412" y="2303"/>
                    </a:lnTo>
                    <a:lnTo>
                      <a:pt x="412" y="2301"/>
                    </a:lnTo>
                    <a:lnTo>
                      <a:pt x="410" y="2301"/>
                    </a:lnTo>
                    <a:lnTo>
                      <a:pt x="410" y="2298"/>
                    </a:lnTo>
                    <a:lnTo>
                      <a:pt x="407" y="2298"/>
                    </a:lnTo>
                    <a:lnTo>
                      <a:pt x="405" y="2298"/>
                    </a:lnTo>
                    <a:lnTo>
                      <a:pt x="402" y="2298"/>
                    </a:lnTo>
                    <a:lnTo>
                      <a:pt x="400" y="2296"/>
                    </a:lnTo>
                    <a:lnTo>
                      <a:pt x="395" y="2296"/>
                    </a:lnTo>
                    <a:lnTo>
                      <a:pt x="392" y="2296"/>
                    </a:lnTo>
                    <a:lnTo>
                      <a:pt x="390" y="2293"/>
                    </a:lnTo>
                    <a:lnTo>
                      <a:pt x="387" y="2293"/>
                    </a:lnTo>
                    <a:lnTo>
                      <a:pt x="385" y="2293"/>
                    </a:lnTo>
                    <a:lnTo>
                      <a:pt x="382" y="2291"/>
                    </a:lnTo>
                    <a:lnTo>
                      <a:pt x="380" y="2291"/>
                    </a:lnTo>
                    <a:lnTo>
                      <a:pt x="377" y="2291"/>
                    </a:lnTo>
                    <a:lnTo>
                      <a:pt x="377" y="2288"/>
                    </a:lnTo>
                    <a:lnTo>
                      <a:pt x="375" y="2288"/>
                    </a:lnTo>
                    <a:lnTo>
                      <a:pt x="375" y="2291"/>
                    </a:lnTo>
                    <a:lnTo>
                      <a:pt x="372" y="2291"/>
                    </a:lnTo>
                    <a:lnTo>
                      <a:pt x="370" y="2288"/>
                    </a:lnTo>
                    <a:lnTo>
                      <a:pt x="367" y="2288"/>
                    </a:lnTo>
                    <a:lnTo>
                      <a:pt x="365" y="2288"/>
                    </a:lnTo>
                    <a:lnTo>
                      <a:pt x="362" y="2288"/>
                    </a:lnTo>
                    <a:lnTo>
                      <a:pt x="362" y="2286"/>
                    </a:lnTo>
                    <a:lnTo>
                      <a:pt x="360" y="2286"/>
                    </a:lnTo>
                    <a:lnTo>
                      <a:pt x="360" y="2283"/>
                    </a:lnTo>
                    <a:lnTo>
                      <a:pt x="357" y="2283"/>
                    </a:lnTo>
                    <a:lnTo>
                      <a:pt x="355" y="2283"/>
                    </a:lnTo>
                    <a:lnTo>
                      <a:pt x="355" y="2281"/>
                    </a:lnTo>
                    <a:lnTo>
                      <a:pt x="353" y="2281"/>
                    </a:lnTo>
                    <a:lnTo>
                      <a:pt x="350" y="2283"/>
                    </a:lnTo>
                    <a:lnTo>
                      <a:pt x="348" y="2281"/>
                    </a:lnTo>
                    <a:lnTo>
                      <a:pt x="345" y="2281"/>
                    </a:lnTo>
                    <a:lnTo>
                      <a:pt x="345" y="2278"/>
                    </a:lnTo>
                    <a:lnTo>
                      <a:pt x="343" y="2278"/>
                    </a:lnTo>
                    <a:lnTo>
                      <a:pt x="340" y="2276"/>
                    </a:lnTo>
                    <a:lnTo>
                      <a:pt x="338" y="2276"/>
                    </a:lnTo>
                    <a:lnTo>
                      <a:pt x="338" y="2273"/>
                    </a:lnTo>
                    <a:lnTo>
                      <a:pt x="335" y="2273"/>
                    </a:lnTo>
                    <a:lnTo>
                      <a:pt x="333" y="2273"/>
                    </a:lnTo>
                    <a:lnTo>
                      <a:pt x="330" y="2271"/>
                    </a:lnTo>
                    <a:lnTo>
                      <a:pt x="328" y="2271"/>
                    </a:lnTo>
                    <a:lnTo>
                      <a:pt x="325" y="2271"/>
                    </a:lnTo>
                    <a:lnTo>
                      <a:pt x="323" y="2271"/>
                    </a:lnTo>
                    <a:lnTo>
                      <a:pt x="320" y="2271"/>
                    </a:lnTo>
                    <a:lnTo>
                      <a:pt x="320" y="2268"/>
                    </a:lnTo>
                    <a:lnTo>
                      <a:pt x="318" y="2268"/>
                    </a:lnTo>
                    <a:lnTo>
                      <a:pt x="315" y="2268"/>
                    </a:lnTo>
                    <a:lnTo>
                      <a:pt x="315" y="2266"/>
                    </a:lnTo>
                    <a:lnTo>
                      <a:pt x="313" y="2266"/>
                    </a:lnTo>
                    <a:lnTo>
                      <a:pt x="310" y="2263"/>
                    </a:lnTo>
                    <a:lnTo>
                      <a:pt x="310" y="2261"/>
                    </a:lnTo>
                    <a:lnTo>
                      <a:pt x="308" y="2261"/>
                    </a:lnTo>
                    <a:lnTo>
                      <a:pt x="305" y="2261"/>
                    </a:lnTo>
                    <a:lnTo>
                      <a:pt x="305" y="2258"/>
                    </a:lnTo>
                    <a:lnTo>
                      <a:pt x="303" y="2258"/>
                    </a:lnTo>
                    <a:lnTo>
                      <a:pt x="300" y="2258"/>
                    </a:lnTo>
                    <a:lnTo>
                      <a:pt x="298" y="2256"/>
                    </a:lnTo>
                    <a:lnTo>
                      <a:pt x="295" y="2256"/>
                    </a:lnTo>
                    <a:lnTo>
                      <a:pt x="293" y="2253"/>
                    </a:lnTo>
                    <a:lnTo>
                      <a:pt x="290" y="2253"/>
                    </a:lnTo>
                    <a:lnTo>
                      <a:pt x="290" y="2251"/>
                    </a:lnTo>
                    <a:lnTo>
                      <a:pt x="288" y="2251"/>
                    </a:lnTo>
                    <a:lnTo>
                      <a:pt x="285" y="2251"/>
                    </a:lnTo>
                    <a:lnTo>
                      <a:pt x="285" y="2248"/>
                    </a:lnTo>
                    <a:lnTo>
                      <a:pt x="283" y="2248"/>
                    </a:lnTo>
                    <a:lnTo>
                      <a:pt x="283" y="2246"/>
                    </a:lnTo>
                    <a:lnTo>
                      <a:pt x="280" y="2246"/>
                    </a:lnTo>
                    <a:lnTo>
                      <a:pt x="278" y="2246"/>
                    </a:lnTo>
                    <a:lnTo>
                      <a:pt x="275" y="2246"/>
                    </a:lnTo>
                    <a:lnTo>
                      <a:pt x="273" y="2246"/>
                    </a:lnTo>
                    <a:lnTo>
                      <a:pt x="271" y="2246"/>
                    </a:lnTo>
                    <a:lnTo>
                      <a:pt x="273" y="2246"/>
                    </a:lnTo>
                    <a:lnTo>
                      <a:pt x="273" y="2244"/>
                    </a:lnTo>
                    <a:lnTo>
                      <a:pt x="271" y="2244"/>
                    </a:lnTo>
                    <a:lnTo>
                      <a:pt x="268" y="2244"/>
                    </a:lnTo>
                    <a:lnTo>
                      <a:pt x="268" y="2241"/>
                    </a:lnTo>
                    <a:lnTo>
                      <a:pt x="266" y="2241"/>
                    </a:lnTo>
                    <a:lnTo>
                      <a:pt x="263" y="2241"/>
                    </a:lnTo>
                    <a:lnTo>
                      <a:pt x="263" y="2239"/>
                    </a:lnTo>
                    <a:lnTo>
                      <a:pt x="263" y="2236"/>
                    </a:lnTo>
                    <a:lnTo>
                      <a:pt x="261" y="2236"/>
                    </a:lnTo>
                    <a:lnTo>
                      <a:pt x="261" y="2234"/>
                    </a:lnTo>
                    <a:lnTo>
                      <a:pt x="258" y="2234"/>
                    </a:lnTo>
                    <a:lnTo>
                      <a:pt x="258" y="2231"/>
                    </a:lnTo>
                    <a:lnTo>
                      <a:pt x="256" y="2231"/>
                    </a:lnTo>
                    <a:lnTo>
                      <a:pt x="256" y="2234"/>
                    </a:lnTo>
                    <a:lnTo>
                      <a:pt x="253" y="2234"/>
                    </a:lnTo>
                    <a:lnTo>
                      <a:pt x="253" y="2231"/>
                    </a:lnTo>
                    <a:lnTo>
                      <a:pt x="256" y="2231"/>
                    </a:lnTo>
                    <a:lnTo>
                      <a:pt x="256" y="2229"/>
                    </a:lnTo>
                    <a:lnTo>
                      <a:pt x="253" y="2229"/>
                    </a:lnTo>
                    <a:lnTo>
                      <a:pt x="253" y="2231"/>
                    </a:lnTo>
                    <a:lnTo>
                      <a:pt x="251" y="2231"/>
                    </a:lnTo>
                    <a:lnTo>
                      <a:pt x="251" y="2229"/>
                    </a:lnTo>
                    <a:lnTo>
                      <a:pt x="248" y="2229"/>
                    </a:lnTo>
                    <a:lnTo>
                      <a:pt x="248" y="2226"/>
                    </a:lnTo>
                    <a:lnTo>
                      <a:pt x="248" y="2229"/>
                    </a:lnTo>
                    <a:lnTo>
                      <a:pt x="248" y="2226"/>
                    </a:lnTo>
                    <a:lnTo>
                      <a:pt x="246" y="2226"/>
                    </a:lnTo>
                    <a:lnTo>
                      <a:pt x="246" y="2224"/>
                    </a:lnTo>
                    <a:lnTo>
                      <a:pt x="243" y="2224"/>
                    </a:lnTo>
                    <a:lnTo>
                      <a:pt x="243" y="2221"/>
                    </a:lnTo>
                    <a:lnTo>
                      <a:pt x="243" y="2224"/>
                    </a:lnTo>
                    <a:lnTo>
                      <a:pt x="241" y="2224"/>
                    </a:lnTo>
                    <a:lnTo>
                      <a:pt x="241" y="2221"/>
                    </a:lnTo>
                    <a:lnTo>
                      <a:pt x="238" y="2221"/>
                    </a:lnTo>
                    <a:lnTo>
                      <a:pt x="238" y="2219"/>
                    </a:lnTo>
                    <a:lnTo>
                      <a:pt x="236" y="2219"/>
                    </a:lnTo>
                    <a:lnTo>
                      <a:pt x="233" y="2219"/>
                    </a:lnTo>
                    <a:lnTo>
                      <a:pt x="233" y="2216"/>
                    </a:lnTo>
                    <a:lnTo>
                      <a:pt x="236" y="2216"/>
                    </a:lnTo>
                    <a:lnTo>
                      <a:pt x="236" y="2214"/>
                    </a:lnTo>
                    <a:lnTo>
                      <a:pt x="233" y="2214"/>
                    </a:lnTo>
                    <a:lnTo>
                      <a:pt x="231" y="2214"/>
                    </a:lnTo>
                    <a:lnTo>
                      <a:pt x="228" y="2214"/>
                    </a:lnTo>
                    <a:lnTo>
                      <a:pt x="228" y="2211"/>
                    </a:lnTo>
                    <a:lnTo>
                      <a:pt x="226" y="2211"/>
                    </a:lnTo>
                    <a:lnTo>
                      <a:pt x="226" y="2209"/>
                    </a:lnTo>
                    <a:lnTo>
                      <a:pt x="223" y="2209"/>
                    </a:lnTo>
                    <a:lnTo>
                      <a:pt x="223" y="2206"/>
                    </a:lnTo>
                    <a:lnTo>
                      <a:pt x="221" y="2206"/>
                    </a:lnTo>
                    <a:lnTo>
                      <a:pt x="223" y="2206"/>
                    </a:lnTo>
                    <a:lnTo>
                      <a:pt x="221" y="2206"/>
                    </a:lnTo>
                    <a:lnTo>
                      <a:pt x="221" y="2204"/>
                    </a:lnTo>
                    <a:lnTo>
                      <a:pt x="221" y="2201"/>
                    </a:lnTo>
                    <a:lnTo>
                      <a:pt x="218" y="2201"/>
                    </a:lnTo>
                    <a:lnTo>
                      <a:pt x="218" y="2199"/>
                    </a:lnTo>
                    <a:lnTo>
                      <a:pt x="216" y="2199"/>
                    </a:lnTo>
                    <a:lnTo>
                      <a:pt x="216" y="2196"/>
                    </a:lnTo>
                    <a:lnTo>
                      <a:pt x="213" y="2196"/>
                    </a:lnTo>
                    <a:lnTo>
                      <a:pt x="213" y="2194"/>
                    </a:lnTo>
                    <a:lnTo>
                      <a:pt x="211" y="2194"/>
                    </a:lnTo>
                    <a:lnTo>
                      <a:pt x="211" y="2191"/>
                    </a:lnTo>
                    <a:lnTo>
                      <a:pt x="208" y="2191"/>
                    </a:lnTo>
                    <a:lnTo>
                      <a:pt x="208" y="2189"/>
                    </a:lnTo>
                    <a:lnTo>
                      <a:pt x="206" y="2189"/>
                    </a:lnTo>
                    <a:lnTo>
                      <a:pt x="206" y="2186"/>
                    </a:lnTo>
                    <a:lnTo>
                      <a:pt x="203" y="2186"/>
                    </a:lnTo>
                    <a:lnTo>
                      <a:pt x="203" y="2184"/>
                    </a:lnTo>
                    <a:lnTo>
                      <a:pt x="201" y="2184"/>
                    </a:lnTo>
                    <a:lnTo>
                      <a:pt x="201" y="2181"/>
                    </a:lnTo>
                    <a:lnTo>
                      <a:pt x="198" y="2184"/>
                    </a:lnTo>
                    <a:lnTo>
                      <a:pt x="198" y="2181"/>
                    </a:lnTo>
                    <a:lnTo>
                      <a:pt x="198" y="2179"/>
                    </a:lnTo>
                    <a:lnTo>
                      <a:pt x="196" y="2179"/>
                    </a:lnTo>
                    <a:lnTo>
                      <a:pt x="194" y="2179"/>
                    </a:lnTo>
                    <a:lnTo>
                      <a:pt x="194" y="2176"/>
                    </a:lnTo>
                    <a:lnTo>
                      <a:pt x="191" y="2176"/>
                    </a:lnTo>
                    <a:lnTo>
                      <a:pt x="191" y="2174"/>
                    </a:lnTo>
                    <a:lnTo>
                      <a:pt x="189" y="2174"/>
                    </a:lnTo>
                    <a:lnTo>
                      <a:pt x="189" y="2171"/>
                    </a:lnTo>
                    <a:lnTo>
                      <a:pt x="189" y="2169"/>
                    </a:lnTo>
                    <a:lnTo>
                      <a:pt x="186" y="2169"/>
                    </a:lnTo>
                    <a:lnTo>
                      <a:pt x="186" y="2167"/>
                    </a:lnTo>
                    <a:lnTo>
                      <a:pt x="186" y="2164"/>
                    </a:lnTo>
                    <a:lnTo>
                      <a:pt x="184" y="2164"/>
                    </a:lnTo>
                    <a:lnTo>
                      <a:pt x="184" y="2162"/>
                    </a:lnTo>
                    <a:lnTo>
                      <a:pt x="181" y="2162"/>
                    </a:lnTo>
                    <a:lnTo>
                      <a:pt x="181" y="2159"/>
                    </a:lnTo>
                    <a:lnTo>
                      <a:pt x="179" y="2159"/>
                    </a:lnTo>
                    <a:lnTo>
                      <a:pt x="179" y="2157"/>
                    </a:lnTo>
                    <a:lnTo>
                      <a:pt x="176" y="2154"/>
                    </a:lnTo>
                    <a:lnTo>
                      <a:pt x="179" y="2154"/>
                    </a:lnTo>
                    <a:lnTo>
                      <a:pt x="176" y="2154"/>
                    </a:lnTo>
                    <a:lnTo>
                      <a:pt x="174" y="2154"/>
                    </a:lnTo>
                    <a:lnTo>
                      <a:pt x="174" y="2152"/>
                    </a:lnTo>
                    <a:lnTo>
                      <a:pt x="171" y="2152"/>
                    </a:lnTo>
                    <a:lnTo>
                      <a:pt x="171" y="2149"/>
                    </a:lnTo>
                    <a:lnTo>
                      <a:pt x="169" y="2149"/>
                    </a:lnTo>
                    <a:lnTo>
                      <a:pt x="166" y="2149"/>
                    </a:lnTo>
                    <a:lnTo>
                      <a:pt x="166" y="2147"/>
                    </a:lnTo>
                    <a:lnTo>
                      <a:pt x="164" y="2147"/>
                    </a:lnTo>
                    <a:lnTo>
                      <a:pt x="161" y="2147"/>
                    </a:lnTo>
                    <a:lnTo>
                      <a:pt x="164" y="2147"/>
                    </a:lnTo>
                    <a:lnTo>
                      <a:pt x="161" y="2144"/>
                    </a:lnTo>
                    <a:lnTo>
                      <a:pt x="159" y="2144"/>
                    </a:lnTo>
                    <a:lnTo>
                      <a:pt x="159" y="2142"/>
                    </a:lnTo>
                    <a:lnTo>
                      <a:pt x="156" y="2142"/>
                    </a:lnTo>
                    <a:lnTo>
                      <a:pt x="156" y="2139"/>
                    </a:lnTo>
                    <a:lnTo>
                      <a:pt x="154" y="2139"/>
                    </a:lnTo>
                    <a:lnTo>
                      <a:pt x="154" y="2137"/>
                    </a:lnTo>
                    <a:lnTo>
                      <a:pt x="151" y="2137"/>
                    </a:lnTo>
                    <a:lnTo>
                      <a:pt x="149" y="2134"/>
                    </a:lnTo>
                    <a:lnTo>
                      <a:pt x="149" y="2132"/>
                    </a:lnTo>
                    <a:lnTo>
                      <a:pt x="146" y="2129"/>
                    </a:lnTo>
                    <a:lnTo>
                      <a:pt x="146" y="2127"/>
                    </a:lnTo>
                    <a:lnTo>
                      <a:pt x="144" y="2127"/>
                    </a:lnTo>
                    <a:lnTo>
                      <a:pt x="141" y="2127"/>
                    </a:lnTo>
                    <a:lnTo>
                      <a:pt x="141" y="2124"/>
                    </a:lnTo>
                    <a:lnTo>
                      <a:pt x="141" y="2122"/>
                    </a:lnTo>
                    <a:lnTo>
                      <a:pt x="139" y="2122"/>
                    </a:lnTo>
                    <a:lnTo>
                      <a:pt x="139" y="2119"/>
                    </a:lnTo>
                    <a:lnTo>
                      <a:pt x="141" y="2119"/>
                    </a:lnTo>
                    <a:lnTo>
                      <a:pt x="141" y="2117"/>
                    </a:lnTo>
                    <a:lnTo>
                      <a:pt x="141" y="2114"/>
                    </a:lnTo>
                    <a:lnTo>
                      <a:pt x="144" y="2114"/>
                    </a:lnTo>
                    <a:lnTo>
                      <a:pt x="146" y="2114"/>
                    </a:lnTo>
                    <a:lnTo>
                      <a:pt x="149" y="2114"/>
                    </a:lnTo>
                    <a:lnTo>
                      <a:pt x="146" y="2112"/>
                    </a:lnTo>
                    <a:lnTo>
                      <a:pt x="149" y="2112"/>
                    </a:lnTo>
                    <a:lnTo>
                      <a:pt x="146" y="2112"/>
                    </a:lnTo>
                    <a:lnTo>
                      <a:pt x="144" y="2109"/>
                    </a:lnTo>
                    <a:lnTo>
                      <a:pt x="141" y="2109"/>
                    </a:lnTo>
                    <a:lnTo>
                      <a:pt x="141" y="2107"/>
                    </a:lnTo>
                    <a:lnTo>
                      <a:pt x="144" y="2107"/>
                    </a:lnTo>
                    <a:lnTo>
                      <a:pt x="144" y="2104"/>
                    </a:lnTo>
                    <a:lnTo>
                      <a:pt x="144" y="2102"/>
                    </a:lnTo>
                    <a:lnTo>
                      <a:pt x="144" y="2099"/>
                    </a:lnTo>
                    <a:lnTo>
                      <a:pt x="141" y="2099"/>
                    </a:lnTo>
                    <a:lnTo>
                      <a:pt x="141" y="2097"/>
                    </a:lnTo>
                    <a:lnTo>
                      <a:pt x="139" y="2094"/>
                    </a:lnTo>
                    <a:lnTo>
                      <a:pt x="139" y="2092"/>
                    </a:lnTo>
                    <a:lnTo>
                      <a:pt x="141" y="2092"/>
                    </a:lnTo>
                    <a:lnTo>
                      <a:pt x="139" y="2092"/>
                    </a:lnTo>
                    <a:lnTo>
                      <a:pt x="139" y="2090"/>
                    </a:lnTo>
                    <a:lnTo>
                      <a:pt x="136" y="2090"/>
                    </a:lnTo>
                    <a:lnTo>
                      <a:pt x="136" y="2087"/>
                    </a:lnTo>
                    <a:lnTo>
                      <a:pt x="136" y="2085"/>
                    </a:lnTo>
                    <a:lnTo>
                      <a:pt x="139" y="2085"/>
                    </a:lnTo>
                    <a:lnTo>
                      <a:pt x="139" y="2082"/>
                    </a:lnTo>
                    <a:lnTo>
                      <a:pt x="136" y="2082"/>
                    </a:lnTo>
                    <a:lnTo>
                      <a:pt x="136" y="2080"/>
                    </a:lnTo>
                    <a:lnTo>
                      <a:pt x="136" y="2077"/>
                    </a:lnTo>
                    <a:lnTo>
                      <a:pt x="134" y="2077"/>
                    </a:lnTo>
                    <a:lnTo>
                      <a:pt x="136" y="2077"/>
                    </a:lnTo>
                    <a:lnTo>
                      <a:pt x="134" y="2077"/>
                    </a:lnTo>
                    <a:lnTo>
                      <a:pt x="134" y="2075"/>
                    </a:lnTo>
                    <a:lnTo>
                      <a:pt x="131" y="2075"/>
                    </a:lnTo>
                    <a:lnTo>
                      <a:pt x="131" y="2072"/>
                    </a:lnTo>
                    <a:lnTo>
                      <a:pt x="129" y="2072"/>
                    </a:lnTo>
                    <a:lnTo>
                      <a:pt x="129" y="2070"/>
                    </a:lnTo>
                    <a:lnTo>
                      <a:pt x="129" y="2067"/>
                    </a:lnTo>
                    <a:lnTo>
                      <a:pt x="129" y="2070"/>
                    </a:lnTo>
                    <a:lnTo>
                      <a:pt x="126" y="2070"/>
                    </a:lnTo>
                    <a:lnTo>
                      <a:pt x="126" y="2067"/>
                    </a:lnTo>
                    <a:lnTo>
                      <a:pt x="124" y="2067"/>
                    </a:lnTo>
                    <a:lnTo>
                      <a:pt x="124" y="2065"/>
                    </a:lnTo>
                    <a:lnTo>
                      <a:pt x="121" y="2065"/>
                    </a:lnTo>
                    <a:lnTo>
                      <a:pt x="119" y="2065"/>
                    </a:lnTo>
                    <a:lnTo>
                      <a:pt x="119" y="2062"/>
                    </a:lnTo>
                    <a:lnTo>
                      <a:pt x="119" y="2060"/>
                    </a:lnTo>
                    <a:lnTo>
                      <a:pt x="117" y="2060"/>
                    </a:lnTo>
                    <a:lnTo>
                      <a:pt x="117" y="2057"/>
                    </a:lnTo>
                    <a:lnTo>
                      <a:pt x="117" y="2055"/>
                    </a:lnTo>
                    <a:lnTo>
                      <a:pt x="114" y="2055"/>
                    </a:lnTo>
                    <a:lnTo>
                      <a:pt x="114" y="2052"/>
                    </a:lnTo>
                    <a:lnTo>
                      <a:pt x="112" y="2052"/>
                    </a:lnTo>
                    <a:lnTo>
                      <a:pt x="112" y="2050"/>
                    </a:lnTo>
                    <a:lnTo>
                      <a:pt x="112" y="2047"/>
                    </a:lnTo>
                    <a:lnTo>
                      <a:pt x="109" y="2047"/>
                    </a:lnTo>
                    <a:lnTo>
                      <a:pt x="109" y="2045"/>
                    </a:lnTo>
                    <a:lnTo>
                      <a:pt x="109" y="2042"/>
                    </a:lnTo>
                    <a:lnTo>
                      <a:pt x="107" y="2042"/>
                    </a:lnTo>
                    <a:lnTo>
                      <a:pt x="107" y="2040"/>
                    </a:lnTo>
                    <a:lnTo>
                      <a:pt x="104" y="2040"/>
                    </a:lnTo>
                    <a:lnTo>
                      <a:pt x="104" y="2037"/>
                    </a:lnTo>
                    <a:lnTo>
                      <a:pt x="102" y="2037"/>
                    </a:lnTo>
                    <a:lnTo>
                      <a:pt x="102" y="2035"/>
                    </a:lnTo>
                    <a:lnTo>
                      <a:pt x="102" y="2032"/>
                    </a:lnTo>
                    <a:lnTo>
                      <a:pt x="99" y="2032"/>
                    </a:lnTo>
                    <a:lnTo>
                      <a:pt x="99" y="2030"/>
                    </a:lnTo>
                    <a:lnTo>
                      <a:pt x="97" y="2030"/>
                    </a:lnTo>
                    <a:lnTo>
                      <a:pt x="97" y="2027"/>
                    </a:lnTo>
                    <a:lnTo>
                      <a:pt x="94" y="2027"/>
                    </a:lnTo>
                    <a:lnTo>
                      <a:pt x="94" y="2025"/>
                    </a:lnTo>
                    <a:lnTo>
                      <a:pt x="92" y="2025"/>
                    </a:lnTo>
                    <a:lnTo>
                      <a:pt x="92" y="2022"/>
                    </a:lnTo>
                    <a:lnTo>
                      <a:pt x="89" y="2022"/>
                    </a:lnTo>
                    <a:lnTo>
                      <a:pt x="89" y="2020"/>
                    </a:lnTo>
                    <a:lnTo>
                      <a:pt x="87" y="2020"/>
                    </a:lnTo>
                    <a:lnTo>
                      <a:pt x="87" y="2017"/>
                    </a:lnTo>
                    <a:lnTo>
                      <a:pt x="84" y="2017"/>
                    </a:lnTo>
                    <a:lnTo>
                      <a:pt x="84" y="2015"/>
                    </a:lnTo>
                    <a:lnTo>
                      <a:pt x="82" y="2015"/>
                    </a:lnTo>
                    <a:lnTo>
                      <a:pt x="79" y="2015"/>
                    </a:lnTo>
                    <a:lnTo>
                      <a:pt x="79" y="2013"/>
                    </a:lnTo>
                    <a:lnTo>
                      <a:pt x="77" y="2013"/>
                    </a:lnTo>
                    <a:lnTo>
                      <a:pt x="77" y="2010"/>
                    </a:lnTo>
                    <a:lnTo>
                      <a:pt x="77" y="2008"/>
                    </a:lnTo>
                    <a:lnTo>
                      <a:pt x="74" y="2008"/>
                    </a:lnTo>
                    <a:lnTo>
                      <a:pt x="72" y="2008"/>
                    </a:lnTo>
                    <a:lnTo>
                      <a:pt x="72" y="2005"/>
                    </a:lnTo>
                    <a:lnTo>
                      <a:pt x="69" y="2005"/>
                    </a:lnTo>
                    <a:lnTo>
                      <a:pt x="69" y="2003"/>
                    </a:lnTo>
                    <a:lnTo>
                      <a:pt x="67" y="2003"/>
                    </a:lnTo>
                    <a:lnTo>
                      <a:pt x="67" y="2000"/>
                    </a:lnTo>
                    <a:lnTo>
                      <a:pt x="64" y="2000"/>
                    </a:lnTo>
                    <a:lnTo>
                      <a:pt x="62" y="2000"/>
                    </a:lnTo>
                    <a:lnTo>
                      <a:pt x="62" y="1998"/>
                    </a:lnTo>
                    <a:lnTo>
                      <a:pt x="59" y="1998"/>
                    </a:lnTo>
                    <a:lnTo>
                      <a:pt x="59" y="1995"/>
                    </a:lnTo>
                    <a:lnTo>
                      <a:pt x="57" y="1995"/>
                    </a:lnTo>
                    <a:lnTo>
                      <a:pt x="57" y="1993"/>
                    </a:lnTo>
                    <a:lnTo>
                      <a:pt x="59" y="1993"/>
                    </a:lnTo>
                    <a:lnTo>
                      <a:pt x="59" y="1990"/>
                    </a:lnTo>
                    <a:lnTo>
                      <a:pt x="57" y="1990"/>
                    </a:lnTo>
                    <a:lnTo>
                      <a:pt x="54" y="1990"/>
                    </a:lnTo>
                    <a:lnTo>
                      <a:pt x="54" y="1988"/>
                    </a:lnTo>
                    <a:lnTo>
                      <a:pt x="52" y="1988"/>
                    </a:lnTo>
                    <a:lnTo>
                      <a:pt x="49" y="1988"/>
                    </a:lnTo>
                    <a:lnTo>
                      <a:pt x="49" y="1985"/>
                    </a:lnTo>
                    <a:lnTo>
                      <a:pt x="49" y="1983"/>
                    </a:lnTo>
                    <a:lnTo>
                      <a:pt x="47" y="1983"/>
                    </a:lnTo>
                    <a:lnTo>
                      <a:pt x="47" y="1985"/>
                    </a:lnTo>
                    <a:lnTo>
                      <a:pt x="47" y="1983"/>
                    </a:lnTo>
                    <a:lnTo>
                      <a:pt x="47" y="1985"/>
                    </a:lnTo>
                    <a:lnTo>
                      <a:pt x="44" y="1985"/>
                    </a:lnTo>
                    <a:lnTo>
                      <a:pt x="44" y="1983"/>
                    </a:lnTo>
                    <a:lnTo>
                      <a:pt x="44" y="1985"/>
                    </a:lnTo>
                    <a:lnTo>
                      <a:pt x="44" y="1983"/>
                    </a:lnTo>
                    <a:lnTo>
                      <a:pt x="44" y="1980"/>
                    </a:lnTo>
                    <a:lnTo>
                      <a:pt x="42" y="1980"/>
                    </a:lnTo>
                    <a:lnTo>
                      <a:pt x="42" y="1983"/>
                    </a:lnTo>
                    <a:lnTo>
                      <a:pt x="42" y="1980"/>
                    </a:lnTo>
                    <a:lnTo>
                      <a:pt x="39" y="1980"/>
                    </a:lnTo>
                    <a:lnTo>
                      <a:pt x="37" y="1978"/>
                    </a:lnTo>
                    <a:lnTo>
                      <a:pt x="37" y="1980"/>
                    </a:lnTo>
                    <a:lnTo>
                      <a:pt x="35" y="1980"/>
                    </a:lnTo>
                    <a:lnTo>
                      <a:pt x="35" y="1978"/>
                    </a:lnTo>
                    <a:lnTo>
                      <a:pt x="32" y="1978"/>
                    </a:lnTo>
                    <a:lnTo>
                      <a:pt x="32" y="1975"/>
                    </a:lnTo>
                    <a:lnTo>
                      <a:pt x="35" y="1973"/>
                    </a:lnTo>
                    <a:lnTo>
                      <a:pt x="37" y="1973"/>
                    </a:lnTo>
                    <a:lnTo>
                      <a:pt x="39" y="1973"/>
                    </a:lnTo>
                    <a:lnTo>
                      <a:pt x="42" y="1973"/>
                    </a:lnTo>
                    <a:lnTo>
                      <a:pt x="44" y="1973"/>
                    </a:lnTo>
                    <a:lnTo>
                      <a:pt x="44" y="1970"/>
                    </a:lnTo>
                    <a:lnTo>
                      <a:pt x="47" y="1973"/>
                    </a:lnTo>
                    <a:lnTo>
                      <a:pt x="49" y="1970"/>
                    </a:lnTo>
                    <a:lnTo>
                      <a:pt x="47" y="1970"/>
                    </a:lnTo>
                    <a:lnTo>
                      <a:pt x="49" y="1970"/>
                    </a:lnTo>
                    <a:lnTo>
                      <a:pt x="49" y="1968"/>
                    </a:lnTo>
                    <a:lnTo>
                      <a:pt x="52" y="1968"/>
                    </a:lnTo>
                    <a:lnTo>
                      <a:pt x="52" y="1970"/>
                    </a:lnTo>
                    <a:lnTo>
                      <a:pt x="52" y="1968"/>
                    </a:lnTo>
                    <a:lnTo>
                      <a:pt x="54" y="1968"/>
                    </a:lnTo>
                    <a:lnTo>
                      <a:pt x="54" y="1965"/>
                    </a:lnTo>
                    <a:lnTo>
                      <a:pt x="54" y="1963"/>
                    </a:lnTo>
                    <a:lnTo>
                      <a:pt x="57" y="1960"/>
                    </a:lnTo>
                    <a:lnTo>
                      <a:pt x="59" y="1960"/>
                    </a:lnTo>
                    <a:lnTo>
                      <a:pt x="62" y="1960"/>
                    </a:lnTo>
                    <a:lnTo>
                      <a:pt x="62" y="1958"/>
                    </a:lnTo>
                    <a:lnTo>
                      <a:pt x="64" y="1958"/>
                    </a:lnTo>
                    <a:lnTo>
                      <a:pt x="67" y="1958"/>
                    </a:lnTo>
                    <a:lnTo>
                      <a:pt x="67" y="1955"/>
                    </a:lnTo>
                    <a:lnTo>
                      <a:pt x="69" y="1955"/>
                    </a:lnTo>
                    <a:lnTo>
                      <a:pt x="72" y="1955"/>
                    </a:lnTo>
                    <a:lnTo>
                      <a:pt x="72" y="1953"/>
                    </a:lnTo>
                    <a:lnTo>
                      <a:pt x="74" y="1953"/>
                    </a:lnTo>
                    <a:lnTo>
                      <a:pt x="74" y="1955"/>
                    </a:lnTo>
                    <a:lnTo>
                      <a:pt x="77" y="1955"/>
                    </a:lnTo>
                    <a:lnTo>
                      <a:pt x="79" y="1955"/>
                    </a:lnTo>
                    <a:lnTo>
                      <a:pt x="79" y="1958"/>
                    </a:lnTo>
                    <a:lnTo>
                      <a:pt x="82" y="1958"/>
                    </a:lnTo>
                    <a:lnTo>
                      <a:pt x="82" y="1960"/>
                    </a:lnTo>
                    <a:lnTo>
                      <a:pt x="84" y="1960"/>
                    </a:lnTo>
                    <a:lnTo>
                      <a:pt x="84" y="1963"/>
                    </a:lnTo>
                    <a:lnTo>
                      <a:pt x="87" y="1963"/>
                    </a:lnTo>
                    <a:lnTo>
                      <a:pt x="87" y="1965"/>
                    </a:lnTo>
                    <a:lnTo>
                      <a:pt x="89" y="1965"/>
                    </a:lnTo>
                    <a:lnTo>
                      <a:pt x="92" y="1965"/>
                    </a:lnTo>
                    <a:lnTo>
                      <a:pt x="94" y="1963"/>
                    </a:lnTo>
                    <a:lnTo>
                      <a:pt x="92" y="1963"/>
                    </a:lnTo>
                    <a:lnTo>
                      <a:pt x="94" y="1963"/>
                    </a:lnTo>
                    <a:lnTo>
                      <a:pt x="97" y="1960"/>
                    </a:lnTo>
                    <a:lnTo>
                      <a:pt x="99" y="1960"/>
                    </a:lnTo>
                    <a:lnTo>
                      <a:pt x="102" y="1960"/>
                    </a:lnTo>
                    <a:lnTo>
                      <a:pt x="102" y="1963"/>
                    </a:lnTo>
                    <a:lnTo>
                      <a:pt x="104" y="1963"/>
                    </a:lnTo>
                    <a:lnTo>
                      <a:pt x="104" y="1965"/>
                    </a:lnTo>
                    <a:lnTo>
                      <a:pt x="107" y="1965"/>
                    </a:lnTo>
                    <a:lnTo>
                      <a:pt x="109" y="1965"/>
                    </a:lnTo>
                    <a:lnTo>
                      <a:pt x="109" y="1968"/>
                    </a:lnTo>
                    <a:lnTo>
                      <a:pt x="112" y="1968"/>
                    </a:lnTo>
                    <a:lnTo>
                      <a:pt x="112" y="1970"/>
                    </a:lnTo>
                    <a:lnTo>
                      <a:pt x="114" y="1970"/>
                    </a:lnTo>
                    <a:lnTo>
                      <a:pt x="117" y="1970"/>
                    </a:lnTo>
                    <a:lnTo>
                      <a:pt x="117" y="1973"/>
                    </a:lnTo>
                    <a:lnTo>
                      <a:pt x="119" y="1973"/>
                    </a:lnTo>
                    <a:lnTo>
                      <a:pt x="119" y="1975"/>
                    </a:lnTo>
                    <a:lnTo>
                      <a:pt x="121" y="1975"/>
                    </a:lnTo>
                    <a:lnTo>
                      <a:pt x="124" y="1975"/>
                    </a:lnTo>
                    <a:lnTo>
                      <a:pt x="124" y="1978"/>
                    </a:lnTo>
                    <a:lnTo>
                      <a:pt x="126" y="1978"/>
                    </a:lnTo>
                    <a:lnTo>
                      <a:pt x="126" y="1980"/>
                    </a:lnTo>
                    <a:lnTo>
                      <a:pt x="126" y="1983"/>
                    </a:lnTo>
                    <a:lnTo>
                      <a:pt x="129" y="1983"/>
                    </a:lnTo>
                    <a:lnTo>
                      <a:pt x="129" y="1985"/>
                    </a:lnTo>
                    <a:lnTo>
                      <a:pt x="131" y="1985"/>
                    </a:lnTo>
                    <a:lnTo>
                      <a:pt x="131" y="1988"/>
                    </a:lnTo>
                    <a:lnTo>
                      <a:pt x="131" y="1985"/>
                    </a:lnTo>
                    <a:lnTo>
                      <a:pt x="134" y="1985"/>
                    </a:lnTo>
                    <a:lnTo>
                      <a:pt x="134" y="1988"/>
                    </a:lnTo>
                    <a:lnTo>
                      <a:pt x="134" y="1990"/>
                    </a:lnTo>
                    <a:lnTo>
                      <a:pt x="136" y="1990"/>
                    </a:lnTo>
                    <a:lnTo>
                      <a:pt x="136" y="1993"/>
                    </a:lnTo>
                    <a:lnTo>
                      <a:pt x="139" y="1993"/>
                    </a:lnTo>
                    <a:lnTo>
                      <a:pt x="141" y="1993"/>
                    </a:lnTo>
                    <a:lnTo>
                      <a:pt x="141" y="1995"/>
                    </a:lnTo>
                    <a:lnTo>
                      <a:pt x="144" y="1995"/>
                    </a:lnTo>
                    <a:lnTo>
                      <a:pt x="146" y="1995"/>
                    </a:lnTo>
                    <a:lnTo>
                      <a:pt x="149" y="1995"/>
                    </a:lnTo>
                    <a:lnTo>
                      <a:pt x="151" y="1998"/>
                    </a:lnTo>
                    <a:lnTo>
                      <a:pt x="151" y="2000"/>
                    </a:lnTo>
                    <a:lnTo>
                      <a:pt x="151" y="2003"/>
                    </a:lnTo>
                    <a:lnTo>
                      <a:pt x="154" y="2003"/>
                    </a:lnTo>
                    <a:lnTo>
                      <a:pt x="154" y="2005"/>
                    </a:lnTo>
                    <a:lnTo>
                      <a:pt x="156" y="2008"/>
                    </a:lnTo>
                    <a:lnTo>
                      <a:pt x="159" y="2008"/>
                    </a:lnTo>
                    <a:lnTo>
                      <a:pt x="161" y="2008"/>
                    </a:lnTo>
                    <a:lnTo>
                      <a:pt x="161" y="2010"/>
                    </a:lnTo>
                    <a:lnTo>
                      <a:pt x="164" y="2010"/>
                    </a:lnTo>
                    <a:lnTo>
                      <a:pt x="164" y="2013"/>
                    </a:lnTo>
                    <a:lnTo>
                      <a:pt x="166" y="2013"/>
                    </a:lnTo>
                    <a:lnTo>
                      <a:pt x="166" y="2015"/>
                    </a:lnTo>
                    <a:lnTo>
                      <a:pt x="169" y="2015"/>
                    </a:lnTo>
                    <a:lnTo>
                      <a:pt x="169" y="2017"/>
                    </a:lnTo>
                    <a:lnTo>
                      <a:pt x="171" y="2017"/>
                    </a:lnTo>
                    <a:lnTo>
                      <a:pt x="174" y="2017"/>
                    </a:lnTo>
                    <a:lnTo>
                      <a:pt x="174" y="2020"/>
                    </a:lnTo>
                    <a:lnTo>
                      <a:pt x="174" y="2022"/>
                    </a:lnTo>
                    <a:lnTo>
                      <a:pt x="176" y="2022"/>
                    </a:lnTo>
                    <a:lnTo>
                      <a:pt x="176" y="2025"/>
                    </a:lnTo>
                    <a:lnTo>
                      <a:pt x="179" y="2025"/>
                    </a:lnTo>
                    <a:lnTo>
                      <a:pt x="179" y="2027"/>
                    </a:lnTo>
                    <a:lnTo>
                      <a:pt x="179" y="2030"/>
                    </a:lnTo>
                    <a:lnTo>
                      <a:pt x="181" y="2030"/>
                    </a:lnTo>
                    <a:lnTo>
                      <a:pt x="181" y="2032"/>
                    </a:lnTo>
                    <a:lnTo>
                      <a:pt x="181" y="2035"/>
                    </a:lnTo>
                    <a:lnTo>
                      <a:pt x="184" y="2035"/>
                    </a:lnTo>
                    <a:lnTo>
                      <a:pt x="184" y="2037"/>
                    </a:lnTo>
                    <a:lnTo>
                      <a:pt x="184" y="2040"/>
                    </a:lnTo>
                    <a:lnTo>
                      <a:pt x="186" y="2040"/>
                    </a:lnTo>
                    <a:lnTo>
                      <a:pt x="186" y="2042"/>
                    </a:lnTo>
                    <a:lnTo>
                      <a:pt x="186" y="2045"/>
                    </a:lnTo>
                    <a:lnTo>
                      <a:pt x="186" y="2047"/>
                    </a:lnTo>
                    <a:lnTo>
                      <a:pt x="189" y="2047"/>
                    </a:lnTo>
                    <a:lnTo>
                      <a:pt x="189" y="2050"/>
                    </a:lnTo>
                    <a:lnTo>
                      <a:pt x="189" y="2052"/>
                    </a:lnTo>
                    <a:lnTo>
                      <a:pt x="186" y="2055"/>
                    </a:lnTo>
                    <a:lnTo>
                      <a:pt x="189" y="2055"/>
                    </a:lnTo>
                    <a:lnTo>
                      <a:pt x="191" y="2057"/>
                    </a:lnTo>
                    <a:lnTo>
                      <a:pt x="191" y="2060"/>
                    </a:lnTo>
                    <a:lnTo>
                      <a:pt x="189" y="2060"/>
                    </a:lnTo>
                    <a:lnTo>
                      <a:pt x="186" y="2060"/>
                    </a:lnTo>
                    <a:lnTo>
                      <a:pt x="186" y="2062"/>
                    </a:lnTo>
                    <a:lnTo>
                      <a:pt x="189" y="2062"/>
                    </a:lnTo>
                    <a:lnTo>
                      <a:pt x="189" y="2065"/>
                    </a:lnTo>
                    <a:lnTo>
                      <a:pt x="189" y="2067"/>
                    </a:lnTo>
                    <a:lnTo>
                      <a:pt x="189" y="2065"/>
                    </a:lnTo>
                    <a:lnTo>
                      <a:pt x="186" y="2067"/>
                    </a:lnTo>
                    <a:lnTo>
                      <a:pt x="189" y="2067"/>
                    </a:lnTo>
                    <a:lnTo>
                      <a:pt x="189" y="2070"/>
                    </a:lnTo>
                    <a:lnTo>
                      <a:pt x="186" y="2070"/>
                    </a:lnTo>
                    <a:lnTo>
                      <a:pt x="186" y="2072"/>
                    </a:lnTo>
                    <a:lnTo>
                      <a:pt x="186" y="2075"/>
                    </a:lnTo>
                    <a:lnTo>
                      <a:pt x="189" y="2075"/>
                    </a:lnTo>
                    <a:lnTo>
                      <a:pt x="189" y="2077"/>
                    </a:lnTo>
                    <a:lnTo>
                      <a:pt x="189" y="2080"/>
                    </a:lnTo>
                    <a:lnTo>
                      <a:pt x="186" y="2080"/>
                    </a:lnTo>
                    <a:lnTo>
                      <a:pt x="186" y="2082"/>
                    </a:lnTo>
                    <a:lnTo>
                      <a:pt x="189" y="2082"/>
                    </a:lnTo>
                    <a:lnTo>
                      <a:pt x="191" y="2085"/>
                    </a:lnTo>
                    <a:lnTo>
                      <a:pt x="194" y="2085"/>
                    </a:lnTo>
                    <a:lnTo>
                      <a:pt x="194" y="2087"/>
                    </a:lnTo>
                    <a:lnTo>
                      <a:pt x="196" y="2087"/>
                    </a:lnTo>
                    <a:lnTo>
                      <a:pt x="198" y="2090"/>
                    </a:lnTo>
                    <a:lnTo>
                      <a:pt x="198" y="2092"/>
                    </a:lnTo>
                    <a:lnTo>
                      <a:pt x="201" y="2092"/>
                    </a:lnTo>
                    <a:lnTo>
                      <a:pt x="201" y="2094"/>
                    </a:lnTo>
                    <a:lnTo>
                      <a:pt x="201" y="2097"/>
                    </a:lnTo>
                    <a:lnTo>
                      <a:pt x="203" y="2097"/>
                    </a:lnTo>
                    <a:lnTo>
                      <a:pt x="203" y="2099"/>
                    </a:lnTo>
                    <a:lnTo>
                      <a:pt x="201" y="2099"/>
                    </a:lnTo>
                    <a:lnTo>
                      <a:pt x="198" y="2099"/>
                    </a:lnTo>
                    <a:lnTo>
                      <a:pt x="198" y="2102"/>
                    </a:lnTo>
                    <a:lnTo>
                      <a:pt x="201" y="2102"/>
                    </a:lnTo>
                    <a:lnTo>
                      <a:pt x="201" y="2104"/>
                    </a:lnTo>
                    <a:lnTo>
                      <a:pt x="201" y="2102"/>
                    </a:lnTo>
                    <a:lnTo>
                      <a:pt x="201" y="2104"/>
                    </a:lnTo>
                    <a:lnTo>
                      <a:pt x="203" y="2104"/>
                    </a:lnTo>
                    <a:lnTo>
                      <a:pt x="203" y="2107"/>
                    </a:lnTo>
                    <a:lnTo>
                      <a:pt x="206" y="2107"/>
                    </a:lnTo>
                    <a:lnTo>
                      <a:pt x="208" y="2107"/>
                    </a:lnTo>
                    <a:lnTo>
                      <a:pt x="211" y="2107"/>
                    </a:lnTo>
                    <a:lnTo>
                      <a:pt x="216" y="2107"/>
                    </a:lnTo>
                    <a:lnTo>
                      <a:pt x="218" y="2107"/>
                    </a:lnTo>
                    <a:lnTo>
                      <a:pt x="221" y="2107"/>
                    </a:lnTo>
                    <a:lnTo>
                      <a:pt x="223" y="2107"/>
                    </a:lnTo>
                    <a:lnTo>
                      <a:pt x="226" y="2104"/>
                    </a:lnTo>
                    <a:lnTo>
                      <a:pt x="226" y="2107"/>
                    </a:lnTo>
                    <a:lnTo>
                      <a:pt x="223" y="2107"/>
                    </a:lnTo>
                    <a:lnTo>
                      <a:pt x="221" y="2109"/>
                    </a:lnTo>
                    <a:lnTo>
                      <a:pt x="218" y="2109"/>
                    </a:lnTo>
                    <a:lnTo>
                      <a:pt x="218" y="2112"/>
                    </a:lnTo>
                    <a:lnTo>
                      <a:pt x="216" y="2112"/>
                    </a:lnTo>
                    <a:lnTo>
                      <a:pt x="213" y="2112"/>
                    </a:lnTo>
                    <a:lnTo>
                      <a:pt x="211" y="2112"/>
                    </a:lnTo>
                    <a:lnTo>
                      <a:pt x="211" y="2114"/>
                    </a:lnTo>
                    <a:lnTo>
                      <a:pt x="213" y="2114"/>
                    </a:lnTo>
                    <a:lnTo>
                      <a:pt x="216" y="2114"/>
                    </a:lnTo>
                    <a:lnTo>
                      <a:pt x="218" y="2114"/>
                    </a:lnTo>
                    <a:lnTo>
                      <a:pt x="218" y="2117"/>
                    </a:lnTo>
                    <a:lnTo>
                      <a:pt x="221" y="2117"/>
                    </a:lnTo>
                    <a:lnTo>
                      <a:pt x="223" y="2117"/>
                    </a:lnTo>
                    <a:lnTo>
                      <a:pt x="223" y="2119"/>
                    </a:lnTo>
                    <a:lnTo>
                      <a:pt x="223" y="2117"/>
                    </a:lnTo>
                    <a:lnTo>
                      <a:pt x="226" y="2117"/>
                    </a:lnTo>
                    <a:lnTo>
                      <a:pt x="226" y="2119"/>
                    </a:lnTo>
                    <a:lnTo>
                      <a:pt x="226" y="2117"/>
                    </a:lnTo>
                    <a:lnTo>
                      <a:pt x="228" y="2117"/>
                    </a:lnTo>
                    <a:lnTo>
                      <a:pt x="228" y="2119"/>
                    </a:lnTo>
                    <a:lnTo>
                      <a:pt x="231" y="2119"/>
                    </a:lnTo>
                    <a:lnTo>
                      <a:pt x="233" y="2119"/>
                    </a:lnTo>
                    <a:lnTo>
                      <a:pt x="233" y="2117"/>
                    </a:lnTo>
                    <a:lnTo>
                      <a:pt x="236" y="2117"/>
                    </a:lnTo>
                    <a:lnTo>
                      <a:pt x="236" y="2114"/>
                    </a:lnTo>
                    <a:lnTo>
                      <a:pt x="238" y="2114"/>
                    </a:lnTo>
                    <a:lnTo>
                      <a:pt x="238" y="2112"/>
                    </a:lnTo>
                    <a:lnTo>
                      <a:pt x="241" y="2112"/>
                    </a:lnTo>
                    <a:lnTo>
                      <a:pt x="243" y="2112"/>
                    </a:lnTo>
                    <a:lnTo>
                      <a:pt x="243" y="2109"/>
                    </a:lnTo>
                    <a:lnTo>
                      <a:pt x="246" y="2109"/>
                    </a:lnTo>
                    <a:lnTo>
                      <a:pt x="243" y="2109"/>
                    </a:lnTo>
                    <a:lnTo>
                      <a:pt x="243" y="2107"/>
                    </a:lnTo>
                    <a:lnTo>
                      <a:pt x="246" y="2107"/>
                    </a:lnTo>
                    <a:lnTo>
                      <a:pt x="243" y="2107"/>
                    </a:lnTo>
                    <a:lnTo>
                      <a:pt x="243" y="2104"/>
                    </a:lnTo>
                    <a:lnTo>
                      <a:pt x="246" y="2104"/>
                    </a:lnTo>
                    <a:lnTo>
                      <a:pt x="243" y="2104"/>
                    </a:lnTo>
                    <a:lnTo>
                      <a:pt x="241" y="2104"/>
                    </a:lnTo>
                    <a:lnTo>
                      <a:pt x="238" y="2104"/>
                    </a:lnTo>
                    <a:lnTo>
                      <a:pt x="236" y="2104"/>
                    </a:lnTo>
                    <a:lnTo>
                      <a:pt x="236" y="2107"/>
                    </a:lnTo>
                    <a:lnTo>
                      <a:pt x="233" y="2107"/>
                    </a:lnTo>
                    <a:lnTo>
                      <a:pt x="231" y="2107"/>
                    </a:lnTo>
                    <a:lnTo>
                      <a:pt x="228" y="2107"/>
                    </a:lnTo>
                    <a:lnTo>
                      <a:pt x="226" y="2107"/>
                    </a:lnTo>
                    <a:lnTo>
                      <a:pt x="226" y="2104"/>
                    </a:lnTo>
                    <a:lnTo>
                      <a:pt x="228" y="2104"/>
                    </a:lnTo>
                    <a:lnTo>
                      <a:pt x="231" y="2104"/>
                    </a:lnTo>
                    <a:lnTo>
                      <a:pt x="233" y="2104"/>
                    </a:lnTo>
                    <a:lnTo>
                      <a:pt x="236" y="2104"/>
                    </a:lnTo>
                    <a:lnTo>
                      <a:pt x="236" y="2102"/>
                    </a:lnTo>
                    <a:lnTo>
                      <a:pt x="238" y="2102"/>
                    </a:lnTo>
                    <a:lnTo>
                      <a:pt x="241" y="2102"/>
                    </a:lnTo>
                    <a:lnTo>
                      <a:pt x="243" y="2102"/>
                    </a:lnTo>
                    <a:lnTo>
                      <a:pt x="246" y="2099"/>
                    </a:lnTo>
                    <a:lnTo>
                      <a:pt x="248" y="2099"/>
                    </a:lnTo>
                    <a:lnTo>
                      <a:pt x="251" y="2097"/>
                    </a:lnTo>
                    <a:lnTo>
                      <a:pt x="253" y="2097"/>
                    </a:lnTo>
                    <a:lnTo>
                      <a:pt x="256" y="2094"/>
                    </a:lnTo>
                    <a:lnTo>
                      <a:pt x="258" y="2094"/>
                    </a:lnTo>
                    <a:lnTo>
                      <a:pt x="261" y="2092"/>
                    </a:lnTo>
                    <a:lnTo>
                      <a:pt x="263" y="2092"/>
                    </a:lnTo>
                    <a:lnTo>
                      <a:pt x="263" y="2090"/>
                    </a:lnTo>
                    <a:lnTo>
                      <a:pt x="263" y="2087"/>
                    </a:lnTo>
                    <a:lnTo>
                      <a:pt x="266" y="2087"/>
                    </a:lnTo>
                    <a:lnTo>
                      <a:pt x="268" y="2087"/>
                    </a:lnTo>
                    <a:lnTo>
                      <a:pt x="268" y="2085"/>
                    </a:lnTo>
                    <a:lnTo>
                      <a:pt x="268" y="2082"/>
                    </a:lnTo>
                    <a:lnTo>
                      <a:pt x="271" y="2082"/>
                    </a:lnTo>
                    <a:lnTo>
                      <a:pt x="273" y="2080"/>
                    </a:lnTo>
                    <a:lnTo>
                      <a:pt x="275" y="2080"/>
                    </a:lnTo>
                    <a:lnTo>
                      <a:pt x="278" y="2080"/>
                    </a:lnTo>
                    <a:lnTo>
                      <a:pt x="280" y="2080"/>
                    </a:lnTo>
                    <a:lnTo>
                      <a:pt x="280" y="2077"/>
                    </a:lnTo>
                    <a:lnTo>
                      <a:pt x="283" y="2077"/>
                    </a:lnTo>
                    <a:lnTo>
                      <a:pt x="285" y="2075"/>
                    </a:lnTo>
                    <a:lnTo>
                      <a:pt x="288" y="2072"/>
                    </a:lnTo>
                    <a:lnTo>
                      <a:pt x="288" y="2070"/>
                    </a:lnTo>
                    <a:lnTo>
                      <a:pt x="288" y="2067"/>
                    </a:lnTo>
                    <a:lnTo>
                      <a:pt x="285" y="2065"/>
                    </a:lnTo>
                    <a:lnTo>
                      <a:pt x="285" y="2062"/>
                    </a:lnTo>
                    <a:lnTo>
                      <a:pt x="283" y="2060"/>
                    </a:lnTo>
                    <a:lnTo>
                      <a:pt x="283" y="2057"/>
                    </a:lnTo>
                    <a:lnTo>
                      <a:pt x="280" y="2057"/>
                    </a:lnTo>
                    <a:lnTo>
                      <a:pt x="280" y="2055"/>
                    </a:lnTo>
                    <a:lnTo>
                      <a:pt x="280" y="2052"/>
                    </a:lnTo>
                    <a:lnTo>
                      <a:pt x="280" y="2050"/>
                    </a:lnTo>
                    <a:lnTo>
                      <a:pt x="280" y="2047"/>
                    </a:lnTo>
                    <a:lnTo>
                      <a:pt x="283" y="2047"/>
                    </a:lnTo>
                    <a:lnTo>
                      <a:pt x="283" y="2045"/>
                    </a:lnTo>
                    <a:lnTo>
                      <a:pt x="283" y="2042"/>
                    </a:lnTo>
                    <a:lnTo>
                      <a:pt x="280" y="2040"/>
                    </a:lnTo>
                    <a:lnTo>
                      <a:pt x="280" y="2037"/>
                    </a:lnTo>
                    <a:lnTo>
                      <a:pt x="278" y="2037"/>
                    </a:lnTo>
                    <a:lnTo>
                      <a:pt x="278" y="2035"/>
                    </a:lnTo>
                    <a:lnTo>
                      <a:pt x="278" y="2032"/>
                    </a:lnTo>
                    <a:lnTo>
                      <a:pt x="280" y="2032"/>
                    </a:lnTo>
                    <a:lnTo>
                      <a:pt x="283" y="2030"/>
                    </a:lnTo>
                    <a:lnTo>
                      <a:pt x="285" y="2027"/>
                    </a:lnTo>
                    <a:lnTo>
                      <a:pt x="285" y="2025"/>
                    </a:lnTo>
                    <a:lnTo>
                      <a:pt x="285" y="2022"/>
                    </a:lnTo>
                    <a:lnTo>
                      <a:pt x="285" y="2020"/>
                    </a:lnTo>
                    <a:lnTo>
                      <a:pt x="283" y="2020"/>
                    </a:lnTo>
                    <a:lnTo>
                      <a:pt x="283" y="2017"/>
                    </a:lnTo>
                    <a:lnTo>
                      <a:pt x="283" y="2015"/>
                    </a:lnTo>
                    <a:lnTo>
                      <a:pt x="280" y="2015"/>
                    </a:lnTo>
                    <a:lnTo>
                      <a:pt x="280" y="2013"/>
                    </a:lnTo>
                    <a:lnTo>
                      <a:pt x="278" y="2013"/>
                    </a:lnTo>
                    <a:lnTo>
                      <a:pt x="278" y="2010"/>
                    </a:lnTo>
                    <a:lnTo>
                      <a:pt x="278" y="2008"/>
                    </a:lnTo>
                    <a:lnTo>
                      <a:pt x="278" y="2005"/>
                    </a:lnTo>
                    <a:lnTo>
                      <a:pt x="278" y="2003"/>
                    </a:lnTo>
                    <a:lnTo>
                      <a:pt x="280" y="2003"/>
                    </a:lnTo>
                    <a:lnTo>
                      <a:pt x="280" y="2000"/>
                    </a:lnTo>
                    <a:lnTo>
                      <a:pt x="280" y="1998"/>
                    </a:lnTo>
                    <a:lnTo>
                      <a:pt x="280" y="1995"/>
                    </a:lnTo>
                    <a:lnTo>
                      <a:pt x="280" y="1993"/>
                    </a:lnTo>
                    <a:lnTo>
                      <a:pt x="280" y="1990"/>
                    </a:lnTo>
                    <a:lnTo>
                      <a:pt x="280" y="1988"/>
                    </a:lnTo>
                    <a:lnTo>
                      <a:pt x="280" y="1985"/>
                    </a:lnTo>
                    <a:lnTo>
                      <a:pt x="283" y="1985"/>
                    </a:lnTo>
                    <a:lnTo>
                      <a:pt x="285" y="1985"/>
                    </a:lnTo>
                    <a:lnTo>
                      <a:pt x="285" y="1983"/>
                    </a:lnTo>
                    <a:lnTo>
                      <a:pt x="285" y="1980"/>
                    </a:lnTo>
                    <a:lnTo>
                      <a:pt x="288" y="1980"/>
                    </a:lnTo>
                    <a:lnTo>
                      <a:pt x="288" y="1978"/>
                    </a:lnTo>
                    <a:lnTo>
                      <a:pt x="290" y="1978"/>
                    </a:lnTo>
                    <a:lnTo>
                      <a:pt x="290" y="1975"/>
                    </a:lnTo>
                    <a:lnTo>
                      <a:pt x="293" y="1975"/>
                    </a:lnTo>
                    <a:lnTo>
                      <a:pt x="293" y="1973"/>
                    </a:lnTo>
                    <a:lnTo>
                      <a:pt x="295" y="1973"/>
                    </a:lnTo>
                    <a:lnTo>
                      <a:pt x="295" y="1970"/>
                    </a:lnTo>
                    <a:lnTo>
                      <a:pt x="295" y="1968"/>
                    </a:lnTo>
                    <a:lnTo>
                      <a:pt x="298" y="1965"/>
                    </a:lnTo>
                    <a:lnTo>
                      <a:pt x="298" y="1963"/>
                    </a:lnTo>
                    <a:lnTo>
                      <a:pt x="300" y="1960"/>
                    </a:lnTo>
                    <a:lnTo>
                      <a:pt x="300" y="1958"/>
                    </a:lnTo>
                    <a:lnTo>
                      <a:pt x="298" y="1958"/>
                    </a:lnTo>
                    <a:lnTo>
                      <a:pt x="300" y="1958"/>
                    </a:lnTo>
                    <a:lnTo>
                      <a:pt x="300" y="1955"/>
                    </a:lnTo>
                    <a:lnTo>
                      <a:pt x="300" y="1950"/>
                    </a:lnTo>
                    <a:lnTo>
                      <a:pt x="300" y="1948"/>
                    </a:lnTo>
                    <a:lnTo>
                      <a:pt x="300" y="1945"/>
                    </a:lnTo>
                    <a:lnTo>
                      <a:pt x="298" y="1943"/>
                    </a:lnTo>
                    <a:lnTo>
                      <a:pt x="295" y="1940"/>
                    </a:lnTo>
                    <a:lnTo>
                      <a:pt x="293" y="1940"/>
                    </a:lnTo>
                    <a:lnTo>
                      <a:pt x="293" y="1938"/>
                    </a:lnTo>
                    <a:lnTo>
                      <a:pt x="290" y="1938"/>
                    </a:lnTo>
                    <a:lnTo>
                      <a:pt x="288" y="1938"/>
                    </a:lnTo>
                    <a:lnTo>
                      <a:pt x="288" y="1940"/>
                    </a:lnTo>
                    <a:lnTo>
                      <a:pt x="285" y="1940"/>
                    </a:lnTo>
                    <a:lnTo>
                      <a:pt x="288" y="1940"/>
                    </a:lnTo>
                    <a:lnTo>
                      <a:pt x="288" y="1938"/>
                    </a:lnTo>
                    <a:lnTo>
                      <a:pt x="285" y="1938"/>
                    </a:lnTo>
                    <a:lnTo>
                      <a:pt x="283" y="1935"/>
                    </a:lnTo>
                    <a:lnTo>
                      <a:pt x="283" y="1938"/>
                    </a:lnTo>
                    <a:lnTo>
                      <a:pt x="283" y="1940"/>
                    </a:lnTo>
                    <a:lnTo>
                      <a:pt x="280" y="1940"/>
                    </a:lnTo>
                    <a:lnTo>
                      <a:pt x="283" y="1938"/>
                    </a:lnTo>
                    <a:lnTo>
                      <a:pt x="283" y="1935"/>
                    </a:lnTo>
                    <a:lnTo>
                      <a:pt x="280" y="1935"/>
                    </a:lnTo>
                    <a:lnTo>
                      <a:pt x="278" y="1935"/>
                    </a:lnTo>
                    <a:lnTo>
                      <a:pt x="273" y="1933"/>
                    </a:lnTo>
                    <a:lnTo>
                      <a:pt x="271" y="1933"/>
                    </a:lnTo>
                    <a:lnTo>
                      <a:pt x="268" y="1931"/>
                    </a:lnTo>
                    <a:lnTo>
                      <a:pt x="266" y="1931"/>
                    </a:lnTo>
                    <a:lnTo>
                      <a:pt x="263" y="1931"/>
                    </a:lnTo>
                    <a:lnTo>
                      <a:pt x="261" y="1928"/>
                    </a:lnTo>
                    <a:lnTo>
                      <a:pt x="258" y="1928"/>
                    </a:lnTo>
                    <a:lnTo>
                      <a:pt x="258" y="1926"/>
                    </a:lnTo>
                    <a:lnTo>
                      <a:pt x="256" y="1926"/>
                    </a:lnTo>
                    <a:lnTo>
                      <a:pt x="253" y="1923"/>
                    </a:lnTo>
                    <a:lnTo>
                      <a:pt x="253" y="1921"/>
                    </a:lnTo>
                    <a:lnTo>
                      <a:pt x="251" y="1921"/>
                    </a:lnTo>
                    <a:lnTo>
                      <a:pt x="251" y="1918"/>
                    </a:lnTo>
                    <a:lnTo>
                      <a:pt x="248" y="1916"/>
                    </a:lnTo>
                    <a:lnTo>
                      <a:pt x="246" y="1913"/>
                    </a:lnTo>
                    <a:lnTo>
                      <a:pt x="243" y="1913"/>
                    </a:lnTo>
                    <a:lnTo>
                      <a:pt x="243" y="1911"/>
                    </a:lnTo>
                    <a:lnTo>
                      <a:pt x="241" y="1911"/>
                    </a:lnTo>
                    <a:lnTo>
                      <a:pt x="238" y="1908"/>
                    </a:lnTo>
                    <a:lnTo>
                      <a:pt x="236" y="1906"/>
                    </a:lnTo>
                    <a:lnTo>
                      <a:pt x="233" y="1903"/>
                    </a:lnTo>
                    <a:lnTo>
                      <a:pt x="231" y="1903"/>
                    </a:lnTo>
                    <a:lnTo>
                      <a:pt x="231" y="1901"/>
                    </a:lnTo>
                    <a:lnTo>
                      <a:pt x="228" y="1898"/>
                    </a:lnTo>
                    <a:lnTo>
                      <a:pt x="226" y="1896"/>
                    </a:lnTo>
                    <a:lnTo>
                      <a:pt x="226" y="1893"/>
                    </a:lnTo>
                    <a:lnTo>
                      <a:pt x="223" y="1891"/>
                    </a:lnTo>
                    <a:lnTo>
                      <a:pt x="221" y="1888"/>
                    </a:lnTo>
                    <a:lnTo>
                      <a:pt x="218" y="1886"/>
                    </a:lnTo>
                    <a:lnTo>
                      <a:pt x="216" y="1883"/>
                    </a:lnTo>
                    <a:lnTo>
                      <a:pt x="213" y="1883"/>
                    </a:lnTo>
                    <a:lnTo>
                      <a:pt x="213" y="1881"/>
                    </a:lnTo>
                    <a:lnTo>
                      <a:pt x="211" y="1881"/>
                    </a:lnTo>
                    <a:lnTo>
                      <a:pt x="208" y="1878"/>
                    </a:lnTo>
                    <a:lnTo>
                      <a:pt x="206" y="1878"/>
                    </a:lnTo>
                    <a:lnTo>
                      <a:pt x="203" y="1876"/>
                    </a:lnTo>
                    <a:lnTo>
                      <a:pt x="198" y="1876"/>
                    </a:lnTo>
                    <a:lnTo>
                      <a:pt x="196" y="1873"/>
                    </a:lnTo>
                    <a:lnTo>
                      <a:pt x="194" y="1873"/>
                    </a:lnTo>
                    <a:lnTo>
                      <a:pt x="191" y="1873"/>
                    </a:lnTo>
                    <a:lnTo>
                      <a:pt x="189" y="1873"/>
                    </a:lnTo>
                    <a:lnTo>
                      <a:pt x="186" y="1876"/>
                    </a:lnTo>
                    <a:lnTo>
                      <a:pt x="184" y="1876"/>
                    </a:lnTo>
                    <a:lnTo>
                      <a:pt x="181" y="1876"/>
                    </a:lnTo>
                    <a:lnTo>
                      <a:pt x="181" y="1873"/>
                    </a:lnTo>
                    <a:lnTo>
                      <a:pt x="179" y="1873"/>
                    </a:lnTo>
                    <a:lnTo>
                      <a:pt x="179" y="1871"/>
                    </a:lnTo>
                    <a:lnTo>
                      <a:pt x="176" y="1868"/>
                    </a:lnTo>
                    <a:lnTo>
                      <a:pt x="176" y="1866"/>
                    </a:lnTo>
                    <a:lnTo>
                      <a:pt x="174" y="1866"/>
                    </a:lnTo>
                    <a:lnTo>
                      <a:pt x="174" y="1863"/>
                    </a:lnTo>
                    <a:lnTo>
                      <a:pt x="174" y="1861"/>
                    </a:lnTo>
                    <a:lnTo>
                      <a:pt x="171" y="1861"/>
                    </a:lnTo>
                    <a:lnTo>
                      <a:pt x="171" y="1858"/>
                    </a:lnTo>
                    <a:lnTo>
                      <a:pt x="169" y="1858"/>
                    </a:lnTo>
                    <a:lnTo>
                      <a:pt x="169" y="1856"/>
                    </a:lnTo>
                    <a:lnTo>
                      <a:pt x="166" y="1856"/>
                    </a:lnTo>
                    <a:lnTo>
                      <a:pt x="166" y="1854"/>
                    </a:lnTo>
                    <a:lnTo>
                      <a:pt x="164" y="1854"/>
                    </a:lnTo>
                    <a:lnTo>
                      <a:pt x="164" y="1851"/>
                    </a:lnTo>
                    <a:lnTo>
                      <a:pt x="161" y="1851"/>
                    </a:lnTo>
                    <a:lnTo>
                      <a:pt x="161" y="1849"/>
                    </a:lnTo>
                    <a:lnTo>
                      <a:pt x="159" y="1846"/>
                    </a:lnTo>
                    <a:lnTo>
                      <a:pt x="161" y="1846"/>
                    </a:lnTo>
                    <a:lnTo>
                      <a:pt x="164" y="1846"/>
                    </a:lnTo>
                    <a:lnTo>
                      <a:pt x="164" y="1844"/>
                    </a:lnTo>
                    <a:lnTo>
                      <a:pt x="164" y="1841"/>
                    </a:lnTo>
                    <a:lnTo>
                      <a:pt x="164" y="1839"/>
                    </a:lnTo>
                    <a:lnTo>
                      <a:pt x="161" y="1839"/>
                    </a:lnTo>
                    <a:lnTo>
                      <a:pt x="159" y="1839"/>
                    </a:lnTo>
                    <a:lnTo>
                      <a:pt x="159" y="1836"/>
                    </a:lnTo>
                    <a:lnTo>
                      <a:pt x="159" y="1839"/>
                    </a:lnTo>
                    <a:lnTo>
                      <a:pt x="159" y="1836"/>
                    </a:lnTo>
                    <a:lnTo>
                      <a:pt x="156" y="1836"/>
                    </a:lnTo>
                    <a:lnTo>
                      <a:pt x="154" y="1836"/>
                    </a:lnTo>
                    <a:lnTo>
                      <a:pt x="154" y="1834"/>
                    </a:lnTo>
                    <a:lnTo>
                      <a:pt x="151" y="1834"/>
                    </a:lnTo>
                    <a:lnTo>
                      <a:pt x="149" y="1834"/>
                    </a:lnTo>
                    <a:lnTo>
                      <a:pt x="149" y="1831"/>
                    </a:lnTo>
                    <a:lnTo>
                      <a:pt x="151" y="1831"/>
                    </a:lnTo>
                    <a:lnTo>
                      <a:pt x="151" y="1829"/>
                    </a:lnTo>
                    <a:lnTo>
                      <a:pt x="149" y="1829"/>
                    </a:lnTo>
                    <a:lnTo>
                      <a:pt x="149" y="1826"/>
                    </a:lnTo>
                    <a:lnTo>
                      <a:pt x="146" y="1824"/>
                    </a:lnTo>
                    <a:lnTo>
                      <a:pt x="149" y="1824"/>
                    </a:lnTo>
                    <a:lnTo>
                      <a:pt x="151" y="1824"/>
                    </a:lnTo>
                    <a:lnTo>
                      <a:pt x="154" y="1824"/>
                    </a:lnTo>
                    <a:lnTo>
                      <a:pt x="156" y="1821"/>
                    </a:lnTo>
                    <a:lnTo>
                      <a:pt x="156" y="1819"/>
                    </a:lnTo>
                    <a:lnTo>
                      <a:pt x="159" y="1819"/>
                    </a:lnTo>
                    <a:lnTo>
                      <a:pt x="161" y="1821"/>
                    </a:lnTo>
                    <a:lnTo>
                      <a:pt x="164" y="1821"/>
                    </a:lnTo>
                    <a:lnTo>
                      <a:pt x="161" y="1824"/>
                    </a:lnTo>
                    <a:lnTo>
                      <a:pt x="161" y="1826"/>
                    </a:lnTo>
                    <a:lnTo>
                      <a:pt x="161" y="1829"/>
                    </a:lnTo>
                    <a:lnTo>
                      <a:pt x="161" y="1831"/>
                    </a:lnTo>
                    <a:lnTo>
                      <a:pt x="164" y="1834"/>
                    </a:lnTo>
                    <a:lnTo>
                      <a:pt x="164" y="1836"/>
                    </a:lnTo>
                    <a:lnTo>
                      <a:pt x="164" y="1839"/>
                    </a:lnTo>
                    <a:lnTo>
                      <a:pt x="166" y="1839"/>
                    </a:lnTo>
                    <a:lnTo>
                      <a:pt x="166" y="1841"/>
                    </a:lnTo>
                    <a:lnTo>
                      <a:pt x="166" y="1844"/>
                    </a:lnTo>
                    <a:lnTo>
                      <a:pt x="164" y="1844"/>
                    </a:lnTo>
                    <a:lnTo>
                      <a:pt x="166" y="1846"/>
                    </a:lnTo>
                    <a:lnTo>
                      <a:pt x="164" y="1849"/>
                    </a:lnTo>
                    <a:lnTo>
                      <a:pt x="166" y="1851"/>
                    </a:lnTo>
                    <a:lnTo>
                      <a:pt x="169" y="1851"/>
                    </a:lnTo>
                    <a:lnTo>
                      <a:pt x="169" y="1854"/>
                    </a:lnTo>
                    <a:lnTo>
                      <a:pt x="171" y="1856"/>
                    </a:lnTo>
                    <a:lnTo>
                      <a:pt x="174" y="1856"/>
                    </a:lnTo>
                    <a:lnTo>
                      <a:pt x="174" y="1858"/>
                    </a:lnTo>
                    <a:lnTo>
                      <a:pt x="176" y="1858"/>
                    </a:lnTo>
                    <a:lnTo>
                      <a:pt x="179" y="1858"/>
                    </a:lnTo>
                    <a:lnTo>
                      <a:pt x="181" y="1858"/>
                    </a:lnTo>
                    <a:lnTo>
                      <a:pt x="181" y="1861"/>
                    </a:lnTo>
                    <a:lnTo>
                      <a:pt x="184" y="1861"/>
                    </a:lnTo>
                    <a:lnTo>
                      <a:pt x="186" y="1861"/>
                    </a:lnTo>
                    <a:lnTo>
                      <a:pt x="186" y="1858"/>
                    </a:lnTo>
                    <a:lnTo>
                      <a:pt x="186" y="1856"/>
                    </a:lnTo>
                    <a:lnTo>
                      <a:pt x="186" y="1854"/>
                    </a:lnTo>
                    <a:lnTo>
                      <a:pt x="186" y="1851"/>
                    </a:lnTo>
                    <a:lnTo>
                      <a:pt x="189" y="1849"/>
                    </a:lnTo>
                    <a:lnTo>
                      <a:pt x="189" y="1846"/>
                    </a:lnTo>
                    <a:lnTo>
                      <a:pt x="191" y="1844"/>
                    </a:lnTo>
                    <a:lnTo>
                      <a:pt x="194" y="1844"/>
                    </a:lnTo>
                    <a:lnTo>
                      <a:pt x="196" y="1846"/>
                    </a:lnTo>
                    <a:lnTo>
                      <a:pt x="196" y="1849"/>
                    </a:lnTo>
                    <a:lnTo>
                      <a:pt x="198" y="1851"/>
                    </a:lnTo>
                    <a:lnTo>
                      <a:pt x="201" y="1854"/>
                    </a:lnTo>
                    <a:lnTo>
                      <a:pt x="201" y="1856"/>
                    </a:lnTo>
                    <a:lnTo>
                      <a:pt x="203" y="1858"/>
                    </a:lnTo>
                    <a:lnTo>
                      <a:pt x="203" y="1861"/>
                    </a:lnTo>
                    <a:lnTo>
                      <a:pt x="206" y="1861"/>
                    </a:lnTo>
                    <a:lnTo>
                      <a:pt x="206" y="1863"/>
                    </a:lnTo>
                    <a:lnTo>
                      <a:pt x="208" y="1863"/>
                    </a:lnTo>
                    <a:lnTo>
                      <a:pt x="211" y="1863"/>
                    </a:lnTo>
                    <a:lnTo>
                      <a:pt x="213" y="1863"/>
                    </a:lnTo>
                    <a:lnTo>
                      <a:pt x="216" y="1866"/>
                    </a:lnTo>
                    <a:lnTo>
                      <a:pt x="218" y="1866"/>
                    </a:lnTo>
                    <a:lnTo>
                      <a:pt x="221" y="1866"/>
                    </a:lnTo>
                    <a:lnTo>
                      <a:pt x="218" y="1866"/>
                    </a:lnTo>
                    <a:lnTo>
                      <a:pt x="211" y="1866"/>
                    </a:lnTo>
                    <a:lnTo>
                      <a:pt x="208" y="1866"/>
                    </a:lnTo>
                    <a:lnTo>
                      <a:pt x="208" y="1868"/>
                    </a:lnTo>
                    <a:lnTo>
                      <a:pt x="211" y="1868"/>
                    </a:lnTo>
                    <a:lnTo>
                      <a:pt x="211" y="1871"/>
                    </a:lnTo>
                    <a:lnTo>
                      <a:pt x="213" y="1871"/>
                    </a:lnTo>
                    <a:lnTo>
                      <a:pt x="216" y="1871"/>
                    </a:lnTo>
                    <a:lnTo>
                      <a:pt x="216" y="1873"/>
                    </a:lnTo>
                    <a:lnTo>
                      <a:pt x="218" y="1873"/>
                    </a:lnTo>
                    <a:lnTo>
                      <a:pt x="221" y="1871"/>
                    </a:lnTo>
                    <a:lnTo>
                      <a:pt x="223" y="1871"/>
                    </a:lnTo>
                    <a:lnTo>
                      <a:pt x="226" y="1873"/>
                    </a:lnTo>
                    <a:lnTo>
                      <a:pt x="228" y="1876"/>
                    </a:lnTo>
                    <a:lnTo>
                      <a:pt x="228" y="1878"/>
                    </a:lnTo>
                    <a:lnTo>
                      <a:pt x="231" y="1878"/>
                    </a:lnTo>
                    <a:lnTo>
                      <a:pt x="231" y="1881"/>
                    </a:lnTo>
                    <a:lnTo>
                      <a:pt x="233" y="1881"/>
                    </a:lnTo>
                    <a:lnTo>
                      <a:pt x="236" y="1881"/>
                    </a:lnTo>
                    <a:lnTo>
                      <a:pt x="238" y="1881"/>
                    </a:lnTo>
                    <a:lnTo>
                      <a:pt x="241" y="1881"/>
                    </a:lnTo>
                    <a:lnTo>
                      <a:pt x="238" y="1881"/>
                    </a:lnTo>
                    <a:lnTo>
                      <a:pt x="238" y="1878"/>
                    </a:lnTo>
                    <a:lnTo>
                      <a:pt x="238" y="1876"/>
                    </a:lnTo>
                    <a:lnTo>
                      <a:pt x="241" y="1876"/>
                    </a:lnTo>
                    <a:lnTo>
                      <a:pt x="238" y="1873"/>
                    </a:lnTo>
                    <a:lnTo>
                      <a:pt x="241" y="1873"/>
                    </a:lnTo>
                    <a:lnTo>
                      <a:pt x="243" y="1873"/>
                    </a:lnTo>
                    <a:lnTo>
                      <a:pt x="246" y="1873"/>
                    </a:lnTo>
                    <a:lnTo>
                      <a:pt x="246" y="1876"/>
                    </a:lnTo>
                    <a:lnTo>
                      <a:pt x="248" y="1876"/>
                    </a:lnTo>
                    <a:lnTo>
                      <a:pt x="248" y="1873"/>
                    </a:lnTo>
                    <a:lnTo>
                      <a:pt x="246" y="1871"/>
                    </a:lnTo>
                    <a:lnTo>
                      <a:pt x="243" y="1868"/>
                    </a:lnTo>
                    <a:lnTo>
                      <a:pt x="243" y="1866"/>
                    </a:lnTo>
                    <a:lnTo>
                      <a:pt x="246" y="1866"/>
                    </a:lnTo>
                    <a:lnTo>
                      <a:pt x="248" y="1866"/>
                    </a:lnTo>
                    <a:lnTo>
                      <a:pt x="248" y="1863"/>
                    </a:lnTo>
                    <a:lnTo>
                      <a:pt x="248" y="1861"/>
                    </a:lnTo>
                    <a:lnTo>
                      <a:pt x="251" y="1858"/>
                    </a:lnTo>
                    <a:lnTo>
                      <a:pt x="248" y="1856"/>
                    </a:lnTo>
                    <a:lnTo>
                      <a:pt x="248" y="1854"/>
                    </a:lnTo>
                    <a:lnTo>
                      <a:pt x="248" y="1851"/>
                    </a:lnTo>
                    <a:lnTo>
                      <a:pt x="246" y="1851"/>
                    </a:lnTo>
                    <a:lnTo>
                      <a:pt x="246" y="1849"/>
                    </a:lnTo>
                    <a:lnTo>
                      <a:pt x="248" y="1849"/>
                    </a:lnTo>
                    <a:lnTo>
                      <a:pt x="251" y="1846"/>
                    </a:lnTo>
                    <a:lnTo>
                      <a:pt x="251" y="1844"/>
                    </a:lnTo>
                    <a:lnTo>
                      <a:pt x="253" y="1841"/>
                    </a:lnTo>
                    <a:lnTo>
                      <a:pt x="253" y="1839"/>
                    </a:lnTo>
                    <a:lnTo>
                      <a:pt x="253" y="1836"/>
                    </a:lnTo>
                    <a:lnTo>
                      <a:pt x="253" y="1834"/>
                    </a:lnTo>
                    <a:lnTo>
                      <a:pt x="251" y="1831"/>
                    </a:lnTo>
                    <a:lnTo>
                      <a:pt x="251" y="1829"/>
                    </a:lnTo>
                    <a:lnTo>
                      <a:pt x="248" y="1826"/>
                    </a:lnTo>
                    <a:lnTo>
                      <a:pt x="248" y="1824"/>
                    </a:lnTo>
                    <a:lnTo>
                      <a:pt x="248" y="1821"/>
                    </a:lnTo>
                    <a:lnTo>
                      <a:pt x="246" y="1821"/>
                    </a:lnTo>
                    <a:lnTo>
                      <a:pt x="246" y="1819"/>
                    </a:lnTo>
                    <a:lnTo>
                      <a:pt x="248" y="1816"/>
                    </a:lnTo>
                    <a:lnTo>
                      <a:pt x="246" y="1814"/>
                    </a:lnTo>
                    <a:lnTo>
                      <a:pt x="246" y="1811"/>
                    </a:lnTo>
                    <a:lnTo>
                      <a:pt x="246" y="1809"/>
                    </a:lnTo>
                    <a:lnTo>
                      <a:pt x="248" y="1809"/>
                    </a:lnTo>
                    <a:lnTo>
                      <a:pt x="248" y="1804"/>
                    </a:lnTo>
                    <a:lnTo>
                      <a:pt x="251" y="1801"/>
                    </a:lnTo>
                    <a:lnTo>
                      <a:pt x="176" y="1794"/>
                    </a:lnTo>
                    <a:lnTo>
                      <a:pt x="164" y="1791"/>
                    </a:lnTo>
                    <a:lnTo>
                      <a:pt x="161" y="1791"/>
                    </a:lnTo>
                    <a:lnTo>
                      <a:pt x="161" y="1794"/>
                    </a:lnTo>
                    <a:lnTo>
                      <a:pt x="161" y="1796"/>
                    </a:lnTo>
                    <a:lnTo>
                      <a:pt x="161" y="1799"/>
                    </a:lnTo>
                    <a:lnTo>
                      <a:pt x="164" y="1801"/>
                    </a:lnTo>
                    <a:lnTo>
                      <a:pt x="164" y="1804"/>
                    </a:lnTo>
                    <a:lnTo>
                      <a:pt x="164" y="1806"/>
                    </a:lnTo>
                    <a:lnTo>
                      <a:pt x="164" y="1809"/>
                    </a:lnTo>
                    <a:lnTo>
                      <a:pt x="164" y="1811"/>
                    </a:lnTo>
                    <a:lnTo>
                      <a:pt x="164" y="1814"/>
                    </a:lnTo>
                    <a:lnTo>
                      <a:pt x="164" y="1816"/>
                    </a:lnTo>
                    <a:lnTo>
                      <a:pt x="164" y="1819"/>
                    </a:lnTo>
                    <a:lnTo>
                      <a:pt x="161" y="1819"/>
                    </a:lnTo>
                    <a:lnTo>
                      <a:pt x="164" y="1819"/>
                    </a:lnTo>
                    <a:lnTo>
                      <a:pt x="164" y="1821"/>
                    </a:lnTo>
                    <a:lnTo>
                      <a:pt x="161" y="1819"/>
                    </a:lnTo>
                    <a:lnTo>
                      <a:pt x="156" y="1819"/>
                    </a:lnTo>
                    <a:lnTo>
                      <a:pt x="156" y="1814"/>
                    </a:lnTo>
                    <a:lnTo>
                      <a:pt x="156" y="1811"/>
                    </a:lnTo>
                    <a:lnTo>
                      <a:pt x="154" y="1806"/>
                    </a:lnTo>
                    <a:lnTo>
                      <a:pt x="154" y="1804"/>
                    </a:lnTo>
                    <a:lnTo>
                      <a:pt x="151" y="1799"/>
                    </a:lnTo>
                    <a:lnTo>
                      <a:pt x="151" y="1796"/>
                    </a:lnTo>
                    <a:lnTo>
                      <a:pt x="149" y="1794"/>
                    </a:lnTo>
                    <a:lnTo>
                      <a:pt x="146" y="1791"/>
                    </a:lnTo>
                    <a:lnTo>
                      <a:pt x="144" y="1789"/>
                    </a:lnTo>
                    <a:lnTo>
                      <a:pt x="141" y="1786"/>
                    </a:lnTo>
                    <a:lnTo>
                      <a:pt x="141" y="1784"/>
                    </a:lnTo>
                    <a:lnTo>
                      <a:pt x="141" y="1781"/>
                    </a:lnTo>
                    <a:lnTo>
                      <a:pt x="139" y="1781"/>
                    </a:lnTo>
                    <a:lnTo>
                      <a:pt x="139" y="1779"/>
                    </a:lnTo>
                    <a:lnTo>
                      <a:pt x="136" y="1777"/>
                    </a:lnTo>
                    <a:lnTo>
                      <a:pt x="134" y="1774"/>
                    </a:lnTo>
                    <a:lnTo>
                      <a:pt x="134" y="1772"/>
                    </a:lnTo>
                    <a:lnTo>
                      <a:pt x="131" y="1772"/>
                    </a:lnTo>
                    <a:lnTo>
                      <a:pt x="131" y="1769"/>
                    </a:lnTo>
                    <a:lnTo>
                      <a:pt x="129" y="1764"/>
                    </a:lnTo>
                    <a:lnTo>
                      <a:pt x="126" y="1762"/>
                    </a:lnTo>
                    <a:lnTo>
                      <a:pt x="124" y="1757"/>
                    </a:lnTo>
                    <a:lnTo>
                      <a:pt x="121" y="1754"/>
                    </a:lnTo>
                    <a:lnTo>
                      <a:pt x="121" y="1752"/>
                    </a:lnTo>
                    <a:lnTo>
                      <a:pt x="119" y="1749"/>
                    </a:lnTo>
                    <a:lnTo>
                      <a:pt x="117" y="1747"/>
                    </a:lnTo>
                    <a:lnTo>
                      <a:pt x="117" y="1744"/>
                    </a:lnTo>
                    <a:lnTo>
                      <a:pt x="114" y="1742"/>
                    </a:lnTo>
                    <a:lnTo>
                      <a:pt x="114" y="1739"/>
                    </a:lnTo>
                    <a:lnTo>
                      <a:pt x="114" y="1737"/>
                    </a:lnTo>
                    <a:lnTo>
                      <a:pt x="112" y="1737"/>
                    </a:lnTo>
                    <a:lnTo>
                      <a:pt x="109" y="1734"/>
                    </a:lnTo>
                    <a:lnTo>
                      <a:pt x="109" y="1732"/>
                    </a:lnTo>
                    <a:lnTo>
                      <a:pt x="109" y="1729"/>
                    </a:lnTo>
                    <a:lnTo>
                      <a:pt x="107" y="1727"/>
                    </a:lnTo>
                    <a:lnTo>
                      <a:pt x="104" y="1724"/>
                    </a:lnTo>
                    <a:lnTo>
                      <a:pt x="104" y="1722"/>
                    </a:lnTo>
                    <a:lnTo>
                      <a:pt x="102" y="1719"/>
                    </a:lnTo>
                    <a:lnTo>
                      <a:pt x="99" y="1717"/>
                    </a:lnTo>
                    <a:lnTo>
                      <a:pt x="97" y="1714"/>
                    </a:lnTo>
                    <a:lnTo>
                      <a:pt x="97" y="1712"/>
                    </a:lnTo>
                    <a:lnTo>
                      <a:pt x="94" y="1712"/>
                    </a:lnTo>
                    <a:lnTo>
                      <a:pt x="94" y="1709"/>
                    </a:lnTo>
                    <a:lnTo>
                      <a:pt x="92" y="1709"/>
                    </a:lnTo>
                    <a:lnTo>
                      <a:pt x="92" y="1707"/>
                    </a:lnTo>
                    <a:lnTo>
                      <a:pt x="89" y="1704"/>
                    </a:lnTo>
                    <a:lnTo>
                      <a:pt x="87" y="1702"/>
                    </a:lnTo>
                    <a:lnTo>
                      <a:pt x="84" y="1699"/>
                    </a:lnTo>
                    <a:lnTo>
                      <a:pt x="82" y="1699"/>
                    </a:lnTo>
                    <a:lnTo>
                      <a:pt x="82" y="1697"/>
                    </a:lnTo>
                    <a:lnTo>
                      <a:pt x="79" y="1697"/>
                    </a:lnTo>
                    <a:lnTo>
                      <a:pt x="79" y="1695"/>
                    </a:lnTo>
                    <a:lnTo>
                      <a:pt x="77" y="1692"/>
                    </a:lnTo>
                    <a:lnTo>
                      <a:pt x="74" y="1692"/>
                    </a:lnTo>
                    <a:lnTo>
                      <a:pt x="72" y="1690"/>
                    </a:lnTo>
                    <a:lnTo>
                      <a:pt x="67" y="1687"/>
                    </a:lnTo>
                    <a:lnTo>
                      <a:pt x="64" y="1685"/>
                    </a:lnTo>
                    <a:lnTo>
                      <a:pt x="62" y="1682"/>
                    </a:lnTo>
                    <a:lnTo>
                      <a:pt x="59" y="1682"/>
                    </a:lnTo>
                    <a:lnTo>
                      <a:pt x="62" y="1682"/>
                    </a:lnTo>
                    <a:lnTo>
                      <a:pt x="62" y="1680"/>
                    </a:lnTo>
                    <a:lnTo>
                      <a:pt x="62" y="1677"/>
                    </a:lnTo>
                    <a:lnTo>
                      <a:pt x="59" y="1677"/>
                    </a:lnTo>
                    <a:lnTo>
                      <a:pt x="59" y="1675"/>
                    </a:lnTo>
                    <a:lnTo>
                      <a:pt x="57" y="1675"/>
                    </a:lnTo>
                    <a:lnTo>
                      <a:pt x="54" y="1672"/>
                    </a:lnTo>
                    <a:lnTo>
                      <a:pt x="54" y="1670"/>
                    </a:lnTo>
                    <a:lnTo>
                      <a:pt x="54" y="1667"/>
                    </a:lnTo>
                    <a:lnTo>
                      <a:pt x="54" y="1665"/>
                    </a:lnTo>
                    <a:lnTo>
                      <a:pt x="57" y="1662"/>
                    </a:lnTo>
                    <a:lnTo>
                      <a:pt x="59" y="1662"/>
                    </a:lnTo>
                    <a:lnTo>
                      <a:pt x="62" y="1662"/>
                    </a:lnTo>
                    <a:lnTo>
                      <a:pt x="67" y="1660"/>
                    </a:lnTo>
                    <a:lnTo>
                      <a:pt x="67" y="1662"/>
                    </a:lnTo>
                    <a:lnTo>
                      <a:pt x="69" y="1662"/>
                    </a:lnTo>
                    <a:lnTo>
                      <a:pt x="72" y="1660"/>
                    </a:lnTo>
                    <a:lnTo>
                      <a:pt x="74" y="1660"/>
                    </a:lnTo>
                    <a:lnTo>
                      <a:pt x="77" y="1660"/>
                    </a:lnTo>
                    <a:lnTo>
                      <a:pt x="77" y="1657"/>
                    </a:lnTo>
                    <a:lnTo>
                      <a:pt x="79" y="1657"/>
                    </a:lnTo>
                    <a:lnTo>
                      <a:pt x="79" y="1655"/>
                    </a:lnTo>
                    <a:lnTo>
                      <a:pt x="82" y="1655"/>
                    </a:lnTo>
                    <a:lnTo>
                      <a:pt x="84" y="1655"/>
                    </a:lnTo>
                    <a:lnTo>
                      <a:pt x="84" y="1652"/>
                    </a:lnTo>
                    <a:lnTo>
                      <a:pt x="87" y="1652"/>
                    </a:lnTo>
                    <a:lnTo>
                      <a:pt x="89" y="1652"/>
                    </a:lnTo>
                    <a:lnTo>
                      <a:pt x="89" y="1650"/>
                    </a:lnTo>
                    <a:lnTo>
                      <a:pt x="92" y="1650"/>
                    </a:lnTo>
                    <a:lnTo>
                      <a:pt x="94" y="1647"/>
                    </a:lnTo>
                    <a:lnTo>
                      <a:pt x="97" y="1647"/>
                    </a:lnTo>
                    <a:lnTo>
                      <a:pt x="97" y="1645"/>
                    </a:lnTo>
                    <a:lnTo>
                      <a:pt x="99" y="1645"/>
                    </a:lnTo>
                    <a:lnTo>
                      <a:pt x="102" y="1642"/>
                    </a:lnTo>
                    <a:lnTo>
                      <a:pt x="104" y="1642"/>
                    </a:lnTo>
                    <a:lnTo>
                      <a:pt x="104" y="1640"/>
                    </a:lnTo>
                    <a:lnTo>
                      <a:pt x="107" y="1640"/>
                    </a:lnTo>
                    <a:lnTo>
                      <a:pt x="109" y="1637"/>
                    </a:lnTo>
                    <a:lnTo>
                      <a:pt x="112" y="1635"/>
                    </a:lnTo>
                    <a:lnTo>
                      <a:pt x="112" y="1632"/>
                    </a:lnTo>
                    <a:lnTo>
                      <a:pt x="114" y="1632"/>
                    </a:lnTo>
                    <a:lnTo>
                      <a:pt x="114" y="1630"/>
                    </a:lnTo>
                    <a:lnTo>
                      <a:pt x="117" y="1630"/>
                    </a:lnTo>
                    <a:lnTo>
                      <a:pt x="117" y="1627"/>
                    </a:lnTo>
                    <a:lnTo>
                      <a:pt x="119" y="1625"/>
                    </a:lnTo>
                    <a:lnTo>
                      <a:pt x="121" y="1622"/>
                    </a:lnTo>
                    <a:lnTo>
                      <a:pt x="124" y="1618"/>
                    </a:lnTo>
                    <a:lnTo>
                      <a:pt x="126" y="1613"/>
                    </a:lnTo>
                    <a:lnTo>
                      <a:pt x="129" y="1610"/>
                    </a:lnTo>
                    <a:lnTo>
                      <a:pt x="131" y="1605"/>
                    </a:lnTo>
                    <a:lnTo>
                      <a:pt x="134" y="1600"/>
                    </a:lnTo>
                    <a:lnTo>
                      <a:pt x="134" y="1598"/>
                    </a:lnTo>
                    <a:lnTo>
                      <a:pt x="134" y="1595"/>
                    </a:lnTo>
                    <a:lnTo>
                      <a:pt x="134" y="1593"/>
                    </a:lnTo>
                    <a:lnTo>
                      <a:pt x="136" y="1590"/>
                    </a:lnTo>
                    <a:lnTo>
                      <a:pt x="136" y="1588"/>
                    </a:lnTo>
                    <a:lnTo>
                      <a:pt x="136" y="1585"/>
                    </a:lnTo>
                    <a:lnTo>
                      <a:pt x="136" y="1580"/>
                    </a:lnTo>
                    <a:lnTo>
                      <a:pt x="136" y="1575"/>
                    </a:lnTo>
                    <a:lnTo>
                      <a:pt x="136" y="1570"/>
                    </a:lnTo>
                    <a:lnTo>
                      <a:pt x="136" y="1568"/>
                    </a:lnTo>
                    <a:lnTo>
                      <a:pt x="136" y="1563"/>
                    </a:lnTo>
                    <a:lnTo>
                      <a:pt x="136" y="1560"/>
                    </a:lnTo>
                    <a:lnTo>
                      <a:pt x="136" y="1558"/>
                    </a:lnTo>
                    <a:lnTo>
                      <a:pt x="136" y="1553"/>
                    </a:lnTo>
                    <a:lnTo>
                      <a:pt x="136" y="1550"/>
                    </a:lnTo>
                    <a:lnTo>
                      <a:pt x="136" y="1548"/>
                    </a:lnTo>
                    <a:lnTo>
                      <a:pt x="136" y="1545"/>
                    </a:lnTo>
                    <a:lnTo>
                      <a:pt x="136" y="1543"/>
                    </a:lnTo>
                    <a:lnTo>
                      <a:pt x="136" y="1541"/>
                    </a:lnTo>
                    <a:lnTo>
                      <a:pt x="136" y="1538"/>
                    </a:lnTo>
                    <a:lnTo>
                      <a:pt x="136" y="1536"/>
                    </a:lnTo>
                    <a:lnTo>
                      <a:pt x="136" y="1533"/>
                    </a:lnTo>
                    <a:lnTo>
                      <a:pt x="136" y="1531"/>
                    </a:lnTo>
                    <a:lnTo>
                      <a:pt x="136" y="1528"/>
                    </a:lnTo>
                    <a:lnTo>
                      <a:pt x="136" y="1526"/>
                    </a:lnTo>
                    <a:lnTo>
                      <a:pt x="136" y="1523"/>
                    </a:lnTo>
                    <a:lnTo>
                      <a:pt x="136" y="1521"/>
                    </a:lnTo>
                    <a:lnTo>
                      <a:pt x="136" y="1518"/>
                    </a:lnTo>
                    <a:lnTo>
                      <a:pt x="136" y="1516"/>
                    </a:lnTo>
                    <a:lnTo>
                      <a:pt x="136" y="1513"/>
                    </a:lnTo>
                    <a:lnTo>
                      <a:pt x="139" y="1513"/>
                    </a:lnTo>
                    <a:lnTo>
                      <a:pt x="139" y="1511"/>
                    </a:lnTo>
                    <a:lnTo>
                      <a:pt x="139" y="1508"/>
                    </a:lnTo>
                    <a:lnTo>
                      <a:pt x="139" y="1506"/>
                    </a:lnTo>
                    <a:lnTo>
                      <a:pt x="139" y="1503"/>
                    </a:lnTo>
                    <a:lnTo>
                      <a:pt x="139" y="1501"/>
                    </a:lnTo>
                    <a:lnTo>
                      <a:pt x="141" y="1501"/>
                    </a:lnTo>
                    <a:lnTo>
                      <a:pt x="141" y="1498"/>
                    </a:lnTo>
                    <a:lnTo>
                      <a:pt x="141" y="1496"/>
                    </a:lnTo>
                    <a:lnTo>
                      <a:pt x="144" y="1496"/>
                    </a:lnTo>
                    <a:lnTo>
                      <a:pt x="144" y="1493"/>
                    </a:lnTo>
                    <a:lnTo>
                      <a:pt x="146" y="1493"/>
                    </a:lnTo>
                    <a:lnTo>
                      <a:pt x="146" y="1491"/>
                    </a:lnTo>
                    <a:lnTo>
                      <a:pt x="146" y="1488"/>
                    </a:lnTo>
                    <a:lnTo>
                      <a:pt x="149" y="1486"/>
                    </a:lnTo>
                    <a:lnTo>
                      <a:pt x="149" y="1483"/>
                    </a:lnTo>
                    <a:lnTo>
                      <a:pt x="151" y="1481"/>
                    </a:lnTo>
                    <a:lnTo>
                      <a:pt x="151" y="1478"/>
                    </a:lnTo>
                    <a:lnTo>
                      <a:pt x="151" y="1476"/>
                    </a:lnTo>
                    <a:lnTo>
                      <a:pt x="154" y="1476"/>
                    </a:lnTo>
                    <a:lnTo>
                      <a:pt x="154" y="1473"/>
                    </a:lnTo>
                    <a:lnTo>
                      <a:pt x="154" y="1471"/>
                    </a:lnTo>
                    <a:lnTo>
                      <a:pt x="154" y="1468"/>
                    </a:lnTo>
                    <a:lnTo>
                      <a:pt x="156" y="1468"/>
                    </a:lnTo>
                    <a:lnTo>
                      <a:pt x="156" y="1471"/>
                    </a:lnTo>
                    <a:lnTo>
                      <a:pt x="154" y="1471"/>
                    </a:lnTo>
                    <a:lnTo>
                      <a:pt x="156" y="1471"/>
                    </a:lnTo>
                    <a:lnTo>
                      <a:pt x="156" y="1468"/>
                    </a:lnTo>
                    <a:lnTo>
                      <a:pt x="156" y="1466"/>
                    </a:lnTo>
                    <a:lnTo>
                      <a:pt x="156" y="1463"/>
                    </a:lnTo>
                    <a:lnTo>
                      <a:pt x="159" y="1463"/>
                    </a:lnTo>
                    <a:lnTo>
                      <a:pt x="159" y="1466"/>
                    </a:lnTo>
                    <a:lnTo>
                      <a:pt x="159" y="1468"/>
                    </a:lnTo>
                    <a:lnTo>
                      <a:pt x="159" y="1466"/>
                    </a:lnTo>
                    <a:lnTo>
                      <a:pt x="161" y="1468"/>
                    </a:lnTo>
                    <a:lnTo>
                      <a:pt x="159" y="1468"/>
                    </a:lnTo>
                    <a:lnTo>
                      <a:pt x="159" y="1471"/>
                    </a:lnTo>
                    <a:lnTo>
                      <a:pt x="161" y="1471"/>
                    </a:lnTo>
                    <a:lnTo>
                      <a:pt x="161" y="1468"/>
                    </a:lnTo>
                    <a:lnTo>
                      <a:pt x="164" y="1468"/>
                    </a:lnTo>
                    <a:lnTo>
                      <a:pt x="164" y="1466"/>
                    </a:lnTo>
                    <a:lnTo>
                      <a:pt x="166" y="1466"/>
                    </a:lnTo>
                    <a:lnTo>
                      <a:pt x="166" y="1463"/>
                    </a:lnTo>
                    <a:lnTo>
                      <a:pt x="164" y="1461"/>
                    </a:lnTo>
                    <a:lnTo>
                      <a:pt x="164" y="1459"/>
                    </a:lnTo>
                    <a:lnTo>
                      <a:pt x="161" y="1459"/>
                    </a:lnTo>
                    <a:lnTo>
                      <a:pt x="159" y="1459"/>
                    </a:lnTo>
                    <a:lnTo>
                      <a:pt x="156" y="1459"/>
                    </a:lnTo>
                    <a:lnTo>
                      <a:pt x="156" y="1461"/>
                    </a:lnTo>
                    <a:lnTo>
                      <a:pt x="156" y="1459"/>
                    </a:lnTo>
                    <a:lnTo>
                      <a:pt x="154" y="1459"/>
                    </a:lnTo>
                    <a:lnTo>
                      <a:pt x="154" y="1461"/>
                    </a:lnTo>
                    <a:lnTo>
                      <a:pt x="154" y="1463"/>
                    </a:lnTo>
                    <a:lnTo>
                      <a:pt x="154" y="1466"/>
                    </a:lnTo>
                    <a:lnTo>
                      <a:pt x="154" y="1463"/>
                    </a:lnTo>
                    <a:lnTo>
                      <a:pt x="151" y="1463"/>
                    </a:lnTo>
                    <a:lnTo>
                      <a:pt x="149" y="1463"/>
                    </a:lnTo>
                    <a:lnTo>
                      <a:pt x="149" y="1461"/>
                    </a:lnTo>
                    <a:lnTo>
                      <a:pt x="149" y="1459"/>
                    </a:lnTo>
                    <a:lnTo>
                      <a:pt x="151" y="1459"/>
                    </a:lnTo>
                    <a:lnTo>
                      <a:pt x="154" y="1459"/>
                    </a:lnTo>
                    <a:lnTo>
                      <a:pt x="154" y="1456"/>
                    </a:lnTo>
                    <a:lnTo>
                      <a:pt x="151" y="1459"/>
                    </a:lnTo>
                    <a:lnTo>
                      <a:pt x="151" y="1456"/>
                    </a:lnTo>
                    <a:lnTo>
                      <a:pt x="154" y="1456"/>
                    </a:lnTo>
                    <a:lnTo>
                      <a:pt x="154" y="1454"/>
                    </a:lnTo>
                    <a:lnTo>
                      <a:pt x="151" y="1454"/>
                    </a:lnTo>
                    <a:lnTo>
                      <a:pt x="151" y="1451"/>
                    </a:lnTo>
                    <a:lnTo>
                      <a:pt x="154" y="1451"/>
                    </a:lnTo>
                    <a:lnTo>
                      <a:pt x="156" y="1449"/>
                    </a:lnTo>
                    <a:lnTo>
                      <a:pt x="159" y="1449"/>
                    </a:lnTo>
                    <a:lnTo>
                      <a:pt x="159" y="1446"/>
                    </a:lnTo>
                    <a:lnTo>
                      <a:pt x="161" y="1444"/>
                    </a:lnTo>
                    <a:lnTo>
                      <a:pt x="161" y="1441"/>
                    </a:lnTo>
                    <a:lnTo>
                      <a:pt x="164" y="1439"/>
                    </a:lnTo>
                    <a:lnTo>
                      <a:pt x="164" y="1436"/>
                    </a:lnTo>
                    <a:lnTo>
                      <a:pt x="166" y="1434"/>
                    </a:lnTo>
                    <a:lnTo>
                      <a:pt x="166" y="1431"/>
                    </a:lnTo>
                    <a:lnTo>
                      <a:pt x="169" y="1431"/>
                    </a:lnTo>
                    <a:lnTo>
                      <a:pt x="169" y="1429"/>
                    </a:lnTo>
                    <a:lnTo>
                      <a:pt x="169" y="1426"/>
                    </a:lnTo>
                    <a:lnTo>
                      <a:pt x="171" y="1426"/>
                    </a:lnTo>
                    <a:lnTo>
                      <a:pt x="171" y="1424"/>
                    </a:lnTo>
                    <a:lnTo>
                      <a:pt x="171" y="1421"/>
                    </a:lnTo>
                    <a:lnTo>
                      <a:pt x="174" y="1421"/>
                    </a:lnTo>
                    <a:lnTo>
                      <a:pt x="174" y="1419"/>
                    </a:lnTo>
                    <a:lnTo>
                      <a:pt x="176" y="1419"/>
                    </a:lnTo>
                    <a:lnTo>
                      <a:pt x="176" y="1416"/>
                    </a:lnTo>
                    <a:lnTo>
                      <a:pt x="176" y="1414"/>
                    </a:lnTo>
                    <a:lnTo>
                      <a:pt x="179" y="1414"/>
                    </a:lnTo>
                    <a:lnTo>
                      <a:pt x="179" y="1411"/>
                    </a:lnTo>
                    <a:lnTo>
                      <a:pt x="179" y="1409"/>
                    </a:lnTo>
                    <a:lnTo>
                      <a:pt x="179" y="1406"/>
                    </a:lnTo>
                    <a:lnTo>
                      <a:pt x="181" y="1404"/>
                    </a:lnTo>
                    <a:lnTo>
                      <a:pt x="181" y="1401"/>
                    </a:lnTo>
                    <a:lnTo>
                      <a:pt x="181" y="1399"/>
                    </a:lnTo>
                    <a:lnTo>
                      <a:pt x="184" y="1396"/>
                    </a:lnTo>
                    <a:lnTo>
                      <a:pt x="184" y="1394"/>
                    </a:lnTo>
                    <a:lnTo>
                      <a:pt x="186" y="1394"/>
                    </a:lnTo>
                    <a:lnTo>
                      <a:pt x="186" y="1391"/>
                    </a:lnTo>
                    <a:lnTo>
                      <a:pt x="189" y="1391"/>
                    </a:lnTo>
                    <a:lnTo>
                      <a:pt x="189" y="1389"/>
                    </a:lnTo>
                    <a:lnTo>
                      <a:pt x="191" y="1389"/>
                    </a:lnTo>
                    <a:lnTo>
                      <a:pt x="191" y="1386"/>
                    </a:lnTo>
                    <a:lnTo>
                      <a:pt x="191" y="1384"/>
                    </a:lnTo>
                    <a:lnTo>
                      <a:pt x="194" y="1384"/>
                    </a:lnTo>
                    <a:lnTo>
                      <a:pt x="194" y="1386"/>
                    </a:lnTo>
                    <a:lnTo>
                      <a:pt x="194" y="1389"/>
                    </a:lnTo>
                    <a:lnTo>
                      <a:pt x="191" y="1389"/>
                    </a:lnTo>
                    <a:lnTo>
                      <a:pt x="191" y="1391"/>
                    </a:lnTo>
                    <a:lnTo>
                      <a:pt x="189" y="1391"/>
                    </a:lnTo>
                    <a:lnTo>
                      <a:pt x="189" y="1394"/>
                    </a:lnTo>
                    <a:lnTo>
                      <a:pt x="186" y="1394"/>
                    </a:lnTo>
                    <a:lnTo>
                      <a:pt x="186" y="1396"/>
                    </a:lnTo>
                    <a:lnTo>
                      <a:pt x="184" y="1396"/>
                    </a:lnTo>
                    <a:lnTo>
                      <a:pt x="184" y="1399"/>
                    </a:lnTo>
                    <a:lnTo>
                      <a:pt x="184" y="1401"/>
                    </a:lnTo>
                    <a:lnTo>
                      <a:pt x="181" y="1404"/>
                    </a:lnTo>
                    <a:lnTo>
                      <a:pt x="181" y="1406"/>
                    </a:lnTo>
                    <a:lnTo>
                      <a:pt x="181" y="1409"/>
                    </a:lnTo>
                    <a:lnTo>
                      <a:pt x="184" y="1409"/>
                    </a:lnTo>
                    <a:lnTo>
                      <a:pt x="184" y="1411"/>
                    </a:lnTo>
                    <a:lnTo>
                      <a:pt x="186" y="1411"/>
                    </a:lnTo>
                    <a:lnTo>
                      <a:pt x="189" y="1411"/>
                    </a:lnTo>
                    <a:lnTo>
                      <a:pt x="189" y="1409"/>
                    </a:lnTo>
                    <a:lnTo>
                      <a:pt x="189" y="1411"/>
                    </a:lnTo>
                    <a:lnTo>
                      <a:pt x="191" y="1411"/>
                    </a:lnTo>
                    <a:lnTo>
                      <a:pt x="191" y="1409"/>
                    </a:lnTo>
                    <a:lnTo>
                      <a:pt x="191" y="1411"/>
                    </a:lnTo>
                    <a:lnTo>
                      <a:pt x="194" y="1411"/>
                    </a:lnTo>
                    <a:lnTo>
                      <a:pt x="191" y="1411"/>
                    </a:lnTo>
                    <a:lnTo>
                      <a:pt x="194" y="1411"/>
                    </a:lnTo>
                    <a:lnTo>
                      <a:pt x="196" y="1411"/>
                    </a:lnTo>
                    <a:lnTo>
                      <a:pt x="194" y="1411"/>
                    </a:lnTo>
                    <a:lnTo>
                      <a:pt x="196" y="1411"/>
                    </a:lnTo>
                    <a:lnTo>
                      <a:pt x="198" y="1411"/>
                    </a:lnTo>
                    <a:lnTo>
                      <a:pt x="198" y="1409"/>
                    </a:lnTo>
                    <a:lnTo>
                      <a:pt x="198" y="1406"/>
                    </a:lnTo>
                    <a:lnTo>
                      <a:pt x="201" y="1406"/>
                    </a:lnTo>
                    <a:lnTo>
                      <a:pt x="201" y="1404"/>
                    </a:lnTo>
                    <a:lnTo>
                      <a:pt x="201" y="1401"/>
                    </a:lnTo>
                    <a:lnTo>
                      <a:pt x="201" y="1399"/>
                    </a:lnTo>
                    <a:lnTo>
                      <a:pt x="201" y="1396"/>
                    </a:lnTo>
                    <a:lnTo>
                      <a:pt x="198" y="1396"/>
                    </a:lnTo>
                    <a:lnTo>
                      <a:pt x="198" y="1394"/>
                    </a:lnTo>
                    <a:lnTo>
                      <a:pt x="198" y="1391"/>
                    </a:lnTo>
                    <a:lnTo>
                      <a:pt x="196" y="1391"/>
                    </a:lnTo>
                    <a:lnTo>
                      <a:pt x="198" y="1391"/>
                    </a:lnTo>
                    <a:lnTo>
                      <a:pt x="196" y="1389"/>
                    </a:lnTo>
                    <a:lnTo>
                      <a:pt x="196" y="1386"/>
                    </a:lnTo>
                    <a:lnTo>
                      <a:pt x="194" y="1386"/>
                    </a:lnTo>
                    <a:lnTo>
                      <a:pt x="194" y="1384"/>
                    </a:lnTo>
                    <a:lnTo>
                      <a:pt x="194" y="1382"/>
                    </a:lnTo>
                    <a:lnTo>
                      <a:pt x="191" y="1379"/>
                    </a:lnTo>
                    <a:lnTo>
                      <a:pt x="189" y="1377"/>
                    </a:lnTo>
                    <a:lnTo>
                      <a:pt x="189" y="1374"/>
                    </a:lnTo>
                    <a:lnTo>
                      <a:pt x="186" y="1374"/>
                    </a:lnTo>
                    <a:lnTo>
                      <a:pt x="184" y="1372"/>
                    </a:lnTo>
                    <a:lnTo>
                      <a:pt x="184" y="1369"/>
                    </a:lnTo>
                    <a:lnTo>
                      <a:pt x="186" y="1369"/>
                    </a:lnTo>
                    <a:lnTo>
                      <a:pt x="186" y="1372"/>
                    </a:lnTo>
                    <a:lnTo>
                      <a:pt x="189" y="1372"/>
                    </a:lnTo>
                    <a:lnTo>
                      <a:pt x="189" y="1369"/>
                    </a:lnTo>
                    <a:lnTo>
                      <a:pt x="186" y="1369"/>
                    </a:lnTo>
                    <a:lnTo>
                      <a:pt x="186" y="1367"/>
                    </a:lnTo>
                    <a:lnTo>
                      <a:pt x="184" y="1367"/>
                    </a:lnTo>
                    <a:lnTo>
                      <a:pt x="181" y="1364"/>
                    </a:lnTo>
                    <a:lnTo>
                      <a:pt x="181" y="1367"/>
                    </a:lnTo>
                    <a:lnTo>
                      <a:pt x="181" y="1369"/>
                    </a:lnTo>
                    <a:lnTo>
                      <a:pt x="184" y="1369"/>
                    </a:lnTo>
                    <a:lnTo>
                      <a:pt x="181" y="1369"/>
                    </a:lnTo>
                    <a:lnTo>
                      <a:pt x="179" y="1369"/>
                    </a:lnTo>
                    <a:lnTo>
                      <a:pt x="179" y="1367"/>
                    </a:lnTo>
                    <a:lnTo>
                      <a:pt x="176" y="1367"/>
                    </a:lnTo>
                    <a:lnTo>
                      <a:pt x="176" y="1364"/>
                    </a:lnTo>
                    <a:lnTo>
                      <a:pt x="174" y="1364"/>
                    </a:lnTo>
                    <a:lnTo>
                      <a:pt x="171" y="1362"/>
                    </a:lnTo>
                    <a:lnTo>
                      <a:pt x="169" y="1362"/>
                    </a:lnTo>
                    <a:lnTo>
                      <a:pt x="169" y="1364"/>
                    </a:lnTo>
                    <a:lnTo>
                      <a:pt x="169" y="1367"/>
                    </a:lnTo>
                    <a:lnTo>
                      <a:pt x="171" y="1367"/>
                    </a:lnTo>
                    <a:lnTo>
                      <a:pt x="171" y="1369"/>
                    </a:lnTo>
                    <a:lnTo>
                      <a:pt x="171" y="1372"/>
                    </a:lnTo>
                    <a:lnTo>
                      <a:pt x="171" y="1369"/>
                    </a:lnTo>
                    <a:lnTo>
                      <a:pt x="169" y="1369"/>
                    </a:lnTo>
                    <a:lnTo>
                      <a:pt x="169" y="1367"/>
                    </a:lnTo>
                    <a:lnTo>
                      <a:pt x="169" y="1364"/>
                    </a:lnTo>
                    <a:lnTo>
                      <a:pt x="169" y="1362"/>
                    </a:lnTo>
                    <a:lnTo>
                      <a:pt x="166" y="1359"/>
                    </a:lnTo>
                    <a:lnTo>
                      <a:pt x="166" y="1357"/>
                    </a:lnTo>
                    <a:lnTo>
                      <a:pt x="166" y="1354"/>
                    </a:lnTo>
                    <a:lnTo>
                      <a:pt x="169" y="1352"/>
                    </a:lnTo>
                    <a:lnTo>
                      <a:pt x="169" y="1349"/>
                    </a:lnTo>
                    <a:lnTo>
                      <a:pt x="171" y="1349"/>
                    </a:lnTo>
                    <a:lnTo>
                      <a:pt x="171" y="1347"/>
                    </a:lnTo>
                    <a:lnTo>
                      <a:pt x="174" y="1347"/>
                    </a:lnTo>
                    <a:lnTo>
                      <a:pt x="174" y="1344"/>
                    </a:lnTo>
                    <a:lnTo>
                      <a:pt x="176" y="1342"/>
                    </a:lnTo>
                    <a:lnTo>
                      <a:pt x="176" y="1339"/>
                    </a:lnTo>
                    <a:lnTo>
                      <a:pt x="179" y="1339"/>
                    </a:lnTo>
                    <a:lnTo>
                      <a:pt x="179" y="1342"/>
                    </a:lnTo>
                    <a:lnTo>
                      <a:pt x="176" y="1342"/>
                    </a:lnTo>
                    <a:lnTo>
                      <a:pt x="176" y="1344"/>
                    </a:lnTo>
                    <a:lnTo>
                      <a:pt x="174" y="1344"/>
                    </a:lnTo>
                    <a:lnTo>
                      <a:pt x="174" y="1347"/>
                    </a:lnTo>
                    <a:lnTo>
                      <a:pt x="174" y="1349"/>
                    </a:lnTo>
                    <a:lnTo>
                      <a:pt x="171" y="1349"/>
                    </a:lnTo>
                    <a:lnTo>
                      <a:pt x="171" y="1352"/>
                    </a:lnTo>
                    <a:lnTo>
                      <a:pt x="169" y="1352"/>
                    </a:lnTo>
                    <a:lnTo>
                      <a:pt x="169" y="1354"/>
                    </a:lnTo>
                    <a:lnTo>
                      <a:pt x="169" y="1352"/>
                    </a:lnTo>
                    <a:lnTo>
                      <a:pt x="171" y="1352"/>
                    </a:lnTo>
                    <a:lnTo>
                      <a:pt x="171" y="1354"/>
                    </a:lnTo>
                    <a:lnTo>
                      <a:pt x="171" y="1352"/>
                    </a:lnTo>
                    <a:lnTo>
                      <a:pt x="174" y="1352"/>
                    </a:lnTo>
                    <a:lnTo>
                      <a:pt x="174" y="1354"/>
                    </a:lnTo>
                    <a:lnTo>
                      <a:pt x="176" y="1354"/>
                    </a:lnTo>
                    <a:lnTo>
                      <a:pt x="176" y="1357"/>
                    </a:lnTo>
                    <a:lnTo>
                      <a:pt x="176" y="1354"/>
                    </a:lnTo>
                    <a:lnTo>
                      <a:pt x="179" y="1354"/>
                    </a:lnTo>
                    <a:lnTo>
                      <a:pt x="179" y="1357"/>
                    </a:lnTo>
                    <a:lnTo>
                      <a:pt x="181" y="1357"/>
                    </a:lnTo>
                    <a:lnTo>
                      <a:pt x="181" y="1354"/>
                    </a:lnTo>
                    <a:lnTo>
                      <a:pt x="184" y="1354"/>
                    </a:lnTo>
                    <a:lnTo>
                      <a:pt x="184" y="1352"/>
                    </a:lnTo>
                    <a:lnTo>
                      <a:pt x="186" y="1352"/>
                    </a:lnTo>
                    <a:lnTo>
                      <a:pt x="189" y="1352"/>
                    </a:lnTo>
                    <a:lnTo>
                      <a:pt x="186" y="1352"/>
                    </a:lnTo>
                    <a:lnTo>
                      <a:pt x="184" y="1354"/>
                    </a:lnTo>
                    <a:lnTo>
                      <a:pt x="184" y="1357"/>
                    </a:lnTo>
                    <a:lnTo>
                      <a:pt x="186" y="1357"/>
                    </a:lnTo>
                    <a:lnTo>
                      <a:pt x="189" y="1357"/>
                    </a:lnTo>
                    <a:lnTo>
                      <a:pt x="189" y="1359"/>
                    </a:lnTo>
                    <a:lnTo>
                      <a:pt x="191" y="1359"/>
                    </a:lnTo>
                    <a:lnTo>
                      <a:pt x="194" y="1359"/>
                    </a:lnTo>
                    <a:lnTo>
                      <a:pt x="196" y="1357"/>
                    </a:lnTo>
                    <a:lnTo>
                      <a:pt x="198" y="1359"/>
                    </a:lnTo>
                    <a:lnTo>
                      <a:pt x="198" y="1357"/>
                    </a:lnTo>
                    <a:lnTo>
                      <a:pt x="196" y="1357"/>
                    </a:lnTo>
                    <a:lnTo>
                      <a:pt x="196" y="1354"/>
                    </a:lnTo>
                    <a:lnTo>
                      <a:pt x="196" y="1352"/>
                    </a:lnTo>
                    <a:lnTo>
                      <a:pt x="198" y="1352"/>
                    </a:lnTo>
                    <a:lnTo>
                      <a:pt x="196" y="1352"/>
                    </a:lnTo>
                    <a:lnTo>
                      <a:pt x="196" y="1354"/>
                    </a:lnTo>
                    <a:lnTo>
                      <a:pt x="196" y="1352"/>
                    </a:lnTo>
                    <a:lnTo>
                      <a:pt x="196" y="1354"/>
                    </a:lnTo>
                    <a:lnTo>
                      <a:pt x="194" y="1354"/>
                    </a:lnTo>
                    <a:lnTo>
                      <a:pt x="194" y="1357"/>
                    </a:lnTo>
                    <a:lnTo>
                      <a:pt x="196" y="1357"/>
                    </a:lnTo>
                    <a:lnTo>
                      <a:pt x="194" y="1359"/>
                    </a:lnTo>
                    <a:lnTo>
                      <a:pt x="191" y="1359"/>
                    </a:lnTo>
                    <a:lnTo>
                      <a:pt x="191" y="1357"/>
                    </a:lnTo>
                    <a:lnTo>
                      <a:pt x="194" y="1357"/>
                    </a:lnTo>
                    <a:lnTo>
                      <a:pt x="194" y="1354"/>
                    </a:lnTo>
                    <a:lnTo>
                      <a:pt x="194" y="1352"/>
                    </a:lnTo>
                    <a:lnTo>
                      <a:pt x="196" y="1352"/>
                    </a:lnTo>
                    <a:lnTo>
                      <a:pt x="196" y="1349"/>
                    </a:lnTo>
                    <a:lnTo>
                      <a:pt x="194" y="1349"/>
                    </a:lnTo>
                    <a:lnTo>
                      <a:pt x="194" y="1347"/>
                    </a:lnTo>
                    <a:lnTo>
                      <a:pt x="194" y="1344"/>
                    </a:lnTo>
                    <a:lnTo>
                      <a:pt x="194" y="1342"/>
                    </a:lnTo>
                    <a:lnTo>
                      <a:pt x="194" y="1344"/>
                    </a:lnTo>
                    <a:lnTo>
                      <a:pt x="191" y="1344"/>
                    </a:lnTo>
                    <a:lnTo>
                      <a:pt x="191" y="1342"/>
                    </a:lnTo>
                    <a:lnTo>
                      <a:pt x="194" y="1342"/>
                    </a:lnTo>
                    <a:lnTo>
                      <a:pt x="194" y="1339"/>
                    </a:lnTo>
                    <a:lnTo>
                      <a:pt x="191" y="1339"/>
                    </a:lnTo>
                    <a:lnTo>
                      <a:pt x="191" y="1342"/>
                    </a:lnTo>
                    <a:lnTo>
                      <a:pt x="189" y="1342"/>
                    </a:lnTo>
                    <a:lnTo>
                      <a:pt x="189" y="1344"/>
                    </a:lnTo>
                    <a:lnTo>
                      <a:pt x="186" y="1344"/>
                    </a:lnTo>
                    <a:lnTo>
                      <a:pt x="186" y="1347"/>
                    </a:lnTo>
                    <a:lnTo>
                      <a:pt x="184" y="1347"/>
                    </a:lnTo>
                    <a:lnTo>
                      <a:pt x="181" y="1347"/>
                    </a:lnTo>
                    <a:lnTo>
                      <a:pt x="181" y="1349"/>
                    </a:lnTo>
                    <a:lnTo>
                      <a:pt x="179" y="1349"/>
                    </a:lnTo>
                    <a:lnTo>
                      <a:pt x="179" y="1347"/>
                    </a:lnTo>
                    <a:lnTo>
                      <a:pt x="179" y="1344"/>
                    </a:lnTo>
                    <a:lnTo>
                      <a:pt x="181" y="1344"/>
                    </a:lnTo>
                    <a:lnTo>
                      <a:pt x="184" y="1342"/>
                    </a:lnTo>
                    <a:lnTo>
                      <a:pt x="186" y="1342"/>
                    </a:lnTo>
                    <a:lnTo>
                      <a:pt x="186" y="1339"/>
                    </a:lnTo>
                    <a:lnTo>
                      <a:pt x="189" y="1339"/>
                    </a:lnTo>
                    <a:lnTo>
                      <a:pt x="189" y="1337"/>
                    </a:lnTo>
                    <a:lnTo>
                      <a:pt x="191" y="1337"/>
                    </a:lnTo>
                    <a:lnTo>
                      <a:pt x="191" y="1334"/>
                    </a:lnTo>
                    <a:lnTo>
                      <a:pt x="189" y="1334"/>
                    </a:lnTo>
                    <a:lnTo>
                      <a:pt x="189" y="1337"/>
                    </a:lnTo>
                    <a:lnTo>
                      <a:pt x="186" y="1337"/>
                    </a:lnTo>
                    <a:lnTo>
                      <a:pt x="184" y="1337"/>
                    </a:lnTo>
                    <a:lnTo>
                      <a:pt x="184" y="1339"/>
                    </a:lnTo>
                    <a:lnTo>
                      <a:pt x="181" y="1339"/>
                    </a:lnTo>
                    <a:lnTo>
                      <a:pt x="179" y="1342"/>
                    </a:lnTo>
                    <a:lnTo>
                      <a:pt x="179" y="1339"/>
                    </a:lnTo>
                    <a:lnTo>
                      <a:pt x="181" y="1339"/>
                    </a:lnTo>
                    <a:lnTo>
                      <a:pt x="184" y="1337"/>
                    </a:lnTo>
                    <a:lnTo>
                      <a:pt x="186" y="1337"/>
                    </a:lnTo>
                    <a:lnTo>
                      <a:pt x="186" y="1334"/>
                    </a:lnTo>
                    <a:lnTo>
                      <a:pt x="189" y="1334"/>
                    </a:lnTo>
                    <a:lnTo>
                      <a:pt x="191" y="1332"/>
                    </a:lnTo>
                    <a:lnTo>
                      <a:pt x="194" y="1332"/>
                    </a:lnTo>
                    <a:lnTo>
                      <a:pt x="194" y="1329"/>
                    </a:lnTo>
                    <a:lnTo>
                      <a:pt x="196" y="1329"/>
                    </a:lnTo>
                    <a:lnTo>
                      <a:pt x="196" y="1327"/>
                    </a:lnTo>
                    <a:lnTo>
                      <a:pt x="198" y="1327"/>
                    </a:lnTo>
                    <a:lnTo>
                      <a:pt x="198" y="1324"/>
                    </a:lnTo>
                    <a:lnTo>
                      <a:pt x="201" y="1324"/>
                    </a:lnTo>
                    <a:lnTo>
                      <a:pt x="203" y="1324"/>
                    </a:lnTo>
                    <a:lnTo>
                      <a:pt x="206" y="1322"/>
                    </a:lnTo>
                    <a:lnTo>
                      <a:pt x="208" y="1319"/>
                    </a:lnTo>
                    <a:lnTo>
                      <a:pt x="211" y="1319"/>
                    </a:lnTo>
                    <a:lnTo>
                      <a:pt x="213" y="1317"/>
                    </a:lnTo>
                    <a:lnTo>
                      <a:pt x="216" y="1314"/>
                    </a:lnTo>
                    <a:lnTo>
                      <a:pt x="218" y="1314"/>
                    </a:lnTo>
                    <a:lnTo>
                      <a:pt x="221" y="1312"/>
                    </a:lnTo>
                    <a:lnTo>
                      <a:pt x="223" y="1312"/>
                    </a:lnTo>
                    <a:lnTo>
                      <a:pt x="223" y="1309"/>
                    </a:lnTo>
                    <a:lnTo>
                      <a:pt x="226" y="1309"/>
                    </a:lnTo>
                    <a:lnTo>
                      <a:pt x="228" y="1309"/>
                    </a:lnTo>
                    <a:lnTo>
                      <a:pt x="228" y="1307"/>
                    </a:lnTo>
                    <a:lnTo>
                      <a:pt x="231" y="1307"/>
                    </a:lnTo>
                    <a:lnTo>
                      <a:pt x="233" y="1305"/>
                    </a:lnTo>
                    <a:lnTo>
                      <a:pt x="233" y="1307"/>
                    </a:lnTo>
                    <a:lnTo>
                      <a:pt x="231" y="1307"/>
                    </a:lnTo>
                    <a:lnTo>
                      <a:pt x="228" y="1309"/>
                    </a:lnTo>
                    <a:lnTo>
                      <a:pt x="226" y="1312"/>
                    </a:lnTo>
                    <a:lnTo>
                      <a:pt x="223" y="1312"/>
                    </a:lnTo>
                    <a:lnTo>
                      <a:pt x="221" y="1312"/>
                    </a:lnTo>
                    <a:lnTo>
                      <a:pt x="218" y="1314"/>
                    </a:lnTo>
                    <a:lnTo>
                      <a:pt x="216" y="1317"/>
                    </a:lnTo>
                    <a:lnTo>
                      <a:pt x="213" y="1317"/>
                    </a:lnTo>
                    <a:lnTo>
                      <a:pt x="211" y="1319"/>
                    </a:lnTo>
                    <a:lnTo>
                      <a:pt x="208" y="1319"/>
                    </a:lnTo>
                    <a:lnTo>
                      <a:pt x="208" y="1322"/>
                    </a:lnTo>
                    <a:lnTo>
                      <a:pt x="208" y="1324"/>
                    </a:lnTo>
                    <a:lnTo>
                      <a:pt x="206" y="1322"/>
                    </a:lnTo>
                    <a:lnTo>
                      <a:pt x="206" y="1324"/>
                    </a:lnTo>
                    <a:lnTo>
                      <a:pt x="203" y="1324"/>
                    </a:lnTo>
                    <a:lnTo>
                      <a:pt x="206" y="1324"/>
                    </a:lnTo>
                    <a:lnTo>
                      <a:pt x="208" y="1324"/>
                    </a:lnTo>
                    <a:lnTo>
                      <a:pt x="208" y="1327"/>
                    </a:lnTo>
                    <a:lnTo>
                      <a:pt x="208" y="1329"/>
                    </a:lnTo>
                    <a:lnTo>
                      <a:pt x="211" y="1329"/>
                    </a:lnTo>
                    <a:lnTo>
                      <a:pt x="211" y="1332"/>
                    </a:lnTo>
                    <a:lnTo>
                      <a:pt x="213" y="1332"/>
                    </a:lnTo>
                    <a:lnTo>
                      <a:pt x="218" y="1334"/>
                    </a:lnTo>
                    <a:lnTo>
                      <a:pt x="221" y="1334"/>
                    </a:lnTo>
                    <a:lnTo>
                      <a:pt x="223" y="1334"/>
                    </a:lnTo>
                    <a:lnTo>
                      <a:pt x="226" y="1334"/>
                    </a:lnTo>
                    <a:lnTo>
                      <a:pt x="228" y="1334"/>
                    </a:lnTo>
                    <a:lnTo>
                      <a:pt x="228" y="1332"/>
                    </a:lnTo>
                    <a:lnTo>
                      <a:pt x="228" y="1329"/>
                    </a:lnTo>
                    <a:lnTo>
                      <a:pt x="231" y="1329"/>
                    </a:lnTo>
                    <a:lnTo>
                      <a:pt x="231" y="1332"/>
                    </a:lnTo>
                    <a:lnTo>
                      <a:pt x="231" y="1329"/>
                    </a:lnTo>
                    <a:lnTo>
                      <a:pt x="231" y="1332"/>
                    </a:lnTo>
                    <a:lnTo>
                      <a:pt x="231" y="1329"/>
                    </a:lnTo>
                    <a:lnTo>
                      <a:pt x="233" y="1327"/>
                    </a:lnTo>
                    <a:lnTo>
                      <a:pt x="236" y="1327"/>
                    </a:lnTo>
                    <a:lnTo>
                      <a:pt x="233" y="1327"/>
                    </a:lnTo>
                    <a:lnTo>
                      <a:pt x="233" y="1329"/>
                    </a:lnTo>
                    <a:lnTo>
                      <a:pt x="231" y="1329"/>
                    </a:lnTo>
                    <a:lnTo>
                      <a:pt x="233" y="1329"/>
                    </a:lnTo>
                    <a:lnTo>
                      <a:pt x="233" y="1332"/>
                    </a:lnTo>
                    <a:lnTo>
                      <a:pt x="236" y="1332"/>
                    </a:lnTo>
                    <a:lnTo>
                      <a:pt x="236" y="1334"/>
                    </a:lnTo>
                    <a:lnTo>
                      <a:pt x="233" y="1334"/>
                    </a:lnTo>
                    <a:lnTo>
                      <a:pt x="233" y="1332"/>
                    </a:lnTo>
                    <a:lnTo>
                      <a:pt x="233" y="1334"/>
                    </a:lnTo>
                    <a:lnTo>
                      <a:pt x="236" y="1334"/>
                    </a:lnTo>
                    <a:lnTo>
                      <a:pt x="236" y="1332"/>
                    </a:lnTo>
                    <a:lnTo>
                      <a:pt x="238" y="1332"/>
                    </a:lnTo>
                    <a:lnTo>
                      <a:pt x="238" y="1334"/>
                    </a:lnTo>
                    <a:lnTo>
                      <a:pt x="241" y="1334"/>
                    </a:lnTo>
                    <a:lnTo>
                      <a:pt x="241" y="1337"/>
                    </a:lnTo>
                    <a:lnTo>
                      <a:pt x="243" y="1337"/>
                    </a:lnTo>
                    <a:lnTo>
                      <a:pt x="243" y="1334"/>
                    </a:lnTo>
                    <a:lnTo>
                      <a:pt x="246" y="1334"/>
                    </a:lnTo>
                    <a:lnTo>
                      <a:pt x="248" y="1334"/>
                    </a:lnTo>
                    <a:lnTo>
                      <a:pt x="248" y="1332"/>
                    </a:lnTo>
                    <a:lnTo>
                      <a:pt x="248" y="1329"/>
                    </a:lnTo>
                    <a:lnTo>
                      <a:pt x="248" y="1332"/>
                    </a:lnTo>
                    <a:lnTo>
                      <a:pt x="248" y="1329"/>
                    </a:lnTo>
                    <a:lnTo>
                      <a:pt x="248" y="1327"/>
                    </a:lnTo>
                    <a:lnTo>
                      <a:pt x="251" y="1327"/>
                    </a:lnTo>
                    <a:lnTo>
                      <a:pt x="251" y="1324"/>
                    </a:lnTo>
                    <a:lnTo>
                      <a:pt x="248" y="1324"/>
                    </a:lnTo>
                    <a:lnTo>
                      <a:pt x="251" y="1324"/>
                    </a:lnTo>
                    <a:lnTo>
                      <a:pt x="251" y="1322"/>
                    </a:lnTo>
                    <a:lnTo>
                      <a:pt x="253" y="1322"/>
                    </a:lnTo>
                    <a:lnTo>
                      <a:pt x="253" y="1319"/>
                    </a:lnTo>
                    <a:lnTo>
                      <a:pt x="253" y="1317"/>
                    </a:lnTo>
                    <a:lnTo>
                      <a:pt x="256" y="1317"/>
                    </a:lnTo>
                    <a:lnTo>
                      <a:pt x="256" y="1314"/>
                    </a:lnTo>
                    <a:lnTo>
                      <a:pt x="256" y="1317"/>
                    </a:lnTo>
                    <a:lnTo>
                      <a:pt x="253" y="1317"/>
                    </a:lnTo>
                    <a:lnTo>
                      <a:pt x="251" y="1317"/>
                    </a:lnTo>
                    <a:lnTo>
                      <a:pt x="248" y="1317"/>
                    </a:lnTo>
                    <a:lnTo>
                      <a:pt x="248" y="1319"/>
                    </a:lnTo>
                    <a:lnTo>
                      <a:pt x="246" y="1319"/>
                    </a:lnTo>
                    <a:lnTo>
                      <a:pt x="246" y="1317"/>
                    </a:lnTo>
                    <a:lnTo>
                      <a:pt x="246" y="1314"/>
                    </a:lnTo>
                    <a:lnTo>
                      <a:pt x="248" y="1314"/>
                    </a:lnTo>
                    <a:lnTo>
                      <a:pt x="251" y="1314"/>
                    </a:lnTo>
                    <a:lnTo>
                      <a:pt x="251" y="1312"/>
                    </a:lnTo>
                    <a:lnTo>
                      <a:pt x="253" y="1312"/>
                    </a:lnTo>
                    <a:lnTo>
                      <a:pt x="253" y="1309"/>
                    </a:lnTo>
                    <a:lnTo>
                      <a:pt x="256" y="1309"/>
                    </a:lnTo>
                    <a:lnTo>
                      <a:pt x="256" y="1307"/>
                    </a:lnTo>
                    <a:lnTo>
                      <a:pt x="258" y="1307"/>
                    </a:lnTo>
                    <a:lnTo>
                      <a:pt x="258" y="1305"/>
                    </a:lnTo>
                    <a:lnTo>
                      <a:pt x="261" y="1305"/>
                    </a:lnTo>
                    <a:lnTo>
                      <a:pt x="261" y="1302"/>
                    </a:lnTo>
                    <a:lnTo>
                      <a:pt x="263" y="1302"/>
                    </a:lnTo>
                    <a:lnTo>
                      <a:pt x="263" y="1300"/>
                    </a:lnTo>
                    <a:lnTo>
                      <a:pt x="266" y="1300"/>
                    </a:lnTo>
                    <a:lnTo>
                      <a:pt x="266" y="1297"/>
                    </a:lnTo>
                    <a:lnTo>
                      <a:pt x="268" y="1297"/>
                    </a:lnTo>
                    <a:lnTo>
                      <a:pt x="268" y="1295"/>
                    </a:lnTo>
                    <a:lnTo>
                      <a:pt x="271" y="1295"/>
                    </a:lnTo>
                    <a:lnTo>
                      <a:pt x="271" y="1292"/>
                    </a:lnTo>
                    <a:lnTo>
                      <a:pt x="271" y="1290"/>
                    </a:lnTo>
                    <a:lnTo>
                      <a:pt x="273" y="1290"/>
                    </a:lnTo>
                    <a:lnTo>
                      <a:pt x="273" y="1287"/>
                    </a:lnTo>
                    <a:lnTo>
                      <a:pt x="273" y="1285"/>
                    </a:lnTo>
                    <a:lnTo>
                      <a:pt x="273" y="1282"/>
                    </a:lnTo>
                    <a:lnTo>
                      <a:pt x="275" y="1282"/>
                    </a:lnTo>
                    <a:lnTo>
                      <a:pt x="275" y="1277"/>
                    </a:lnTo>
                    <a:lnTo>
                      <a:pt x="275" y="1275"/>
                    </a:lnTo>
                    <a:lnTo>
                      <a:pt x="275" y="1272"/>
                    </a:lnTo>
                    <a:lnTo>
                      <a:pt x="278" y="1272"/>
                    </a:lnTo>
                    <a:lnTo>
                      <a:pt x="278" y="1267"/>
                    </a:lnTo>
                    <a:lnTo>
                      <a:pt x="278" y="1265"/>
                    </a:lnTo>
                    <a:lnTo>
                      <a:pt x="278" y="1262"/>
                    </a:lnTo>
                    <a:lnTo>
                      <a:pt x="278" y="1260"/>
                    </a:lnTo>
                    <a:lnTo>
                      <a:pt x="278" y="1257"/>
                    </a:lnTo>
                    <a:lnTo>
                      <a:pt x="278" y="1255"/>
                    </a:lnTo>
                    <a:lnTo>
                      <a:pt x="278" y="1252"/>
                    </a:lnTo>
                    <a:lnTo>
                      <a:pt x="275" y="1250"/>
                    </a:lnTo>
                    <a:lnTo>
                      <a:pt x="275" y="1247"/>
                    </a:lnTo>
                    <a:lnTo>
                      <a:pt x="275" y="1245"/>
                    </a:lnTo>
                    <a:lnTo>
                      <a:pt x="273" y="1242"/>
                    </a:lnTo>
                    <a:lnTo>
                      <a:pt x="273" y="1240"/>
                    </a:lnTo>
                    <a:lnTo>
                      <a:pt x="271" y="1240"/>
                    </a:lnTo>
                    <a:lnTo>
                      <a:pt x="271" y="1237"/>
                    </a:lnTo>
                    <a:lnTo>
                      <a:pt x="268" y="1237"/>
                    </a:lnTo>
                    <a:lnTo>
                      <a:pt x="268" y="1235"/>
                    </a:lnTo>
                    <a:lnTo>
                      <a:pt x="271" y="1232"/>
                    </a:lnTo>
                    <a:lnTo>
                      <a:pt x="271" y="1230"/>
                    </a:lnTo>
                    <a:lnTo>
                      <a:pt x="268" y="1232"/>
                    </a:lnTo>
                    <a:lnTo>
                      <a:pt x="268" y="1235"/>
                    </a:lnTo>
                    <a:lnTo>
                      <a:pt x="266" y="1235"/>
                    </a:lnTo>
                    <a:lnTo>
                      <a:pt x="266" y="1232"/>
                    </a:lnTo>
                    <a:lnTo>
                      <a:pt x="263" y="1232"/>
                    </a:lnTo>
                    <a:lnTo>
                      <a:pt x="261" y="1232"/>
                    </a:lnTo>
                    <a:lnTo>
                      <a:pt x="261" y="1230"/>
                    </a:lnTo>
                    <a:lnTo>
                      <a:pt x="258" y="1230"/>
                    </a:lnTo>
                    <a:lnTo>
                      <a:pt x="256" y="1230"/>
                    </a:lnTo>
                    <a:lnTo>
                      <a:pt x="253" y="1230"/>
                    </a:lnTo>
                    <a:lnTo>
                      <a:pt x="251" y="1230"/>
                    </a:lnTo>
                    <a:lnTo>
                      <a:pt x="248" y="1230"/>
                    </a:lnTo>
                    <a:lnTo>
                      <a:pt x="246" y="1230"/>
                    </a:lnTo>
                    <a:lnTo>
                      <a:pt x="243" y="1230"/>
                    </a:lnTo>
                    <a:lnTo>
                      <a:pt x="241" y="1230"/>
                    </a:lnTo>
                    <a:lnTo>
                      <a:pt x="238" y="1230"/>
                    </a:lnTo>
                    <a:lnTo>
                      <a:pt x="236" y="1230"/>
                    </a:lnTo>
                    <a:lnTo>
                      <a:pt x="238" y="1230"/>
                    </a:lnTo>
                    <a:lnTo>
                      <a:pt x="238" y="1232"/>
                    </a:lnTo>
                    <a:lnTo>
                      <a:pt x="241" y="1232"/>
                    </a:lnTo>
                    <a:lnTo>
                      <a:pt x="241" y="1235"/>
                    </a:lnTo>
                    <a:lnTo>
                      <a:pt x="243" y="1235"/>
                    </a:lnTo>
                    <a:lnTo>
                      <a:pt x="246" y="1235"/>
                    </a:lnTo>
                    <a:lnTo>
                      <a:pt x="248" y="1237"/>
                    </a:lnTo>
                    <a:lnTo>
                      <a:pt x="248" y="1235"/>
                    </a:lnTo>
                    <a:lnTo>
                      <a:pt x="251" y="1235"/>
                    </a:lnTo>
                    <a:lnTo>
                      <a:pt x="251" y="1237"/>
                    </a:lnTo>
                    <a:lnTo>
                      <a:pt x="251" y="1235"/>
                    </a:lnTo>
                    <a:lnTo>
                      <a:pt x="253" y="1235"/>
                    </a:lnTo>
                    <a:lnTo>
                      <a:pt x="253" y="1237"/>
                    </a:lnTo>
                    <a:lnTo>
                      <a:pt x="251" y="1237"/>
                    </a:lnTo>
                    <a:lnTo>
                      <a:pt x="253" y="1237"/>
                    </a:lnTo>
                    <a:lnTo>
                      <a:pt x="253" y="1235"/>
                    </a:lnTo>
                    <a:lnTo>
                      <a:pt x="256" y="1235"/>
                    </a:lnTo>
                    <a:lnTo>
                      <a:pt x="253" y="1235"/>
                    </a:lnTo>
                    <a:lnTo>
                      <a:pt x="253" y="1237"/>
                    </a:lnTo>
                    <a:lnTo>
                      <a:pt x="256" y="1237"/>
                    </a:lnTo>
                    <a:lnTo>
                      <a:pt x="253" y="1237"/>
                    </a:lnTo>
                    <a:lnTo>
                      <a:pt x="251" y="1237"/>
                    </a:lnTo>
                    <a:lnTo>
                      <a:pt x="248" y="1237"/>
                    </a:lnTo>
                    <a:lnTo>
                      <a:pt x="246" y="1235"/>
                    </a:lnTo>
                    <a:lnTo>
                      <a:pt x="243" y="1235"/>
                    </a:lnTo>
                    <a:lnTo>
                      <a:pt x="241" y="1235"/>
                    </a:lnTo>
                    <a:lnTo>
                      <a:pt x="238" y="1235"/>
                    </a:lnTo>
                    <a:lnTo>
                      <a:pt x="238" y="1232"/>
                    </a:lnTo>
                    <a:lnTo>
                      <a:pt x="236" y="1232"/>
                    </a:lnTo>
                    <a:lnTo>
                      <a:pt x="233" y="1232"/>
                    </a:lnTo>
                    <a:lnTo>
                      <a:pt x="231" y="1232"/>
                    </a:lnTo>
                    <a:lnTo>
                      <a:pt x="228" y="1232"/>
                    </a:lnTo>
                    <a:lnTo>
                      <a:pt x="228" y="1230"/>
                    </a:lnTo>
                    <a:lnTo>
                      <a:pt x="226" y="1230"/>
                    </a:lnTo>
                    <a:lnTo>
                      <a:pt x="228" y="1230"/>
                    </a:lnTo>
                    <a:lnTo>
                      <a:pt x="231" y="1227"/>
                    </a:lnTo>
                    <a:lnTo>
                      <a:pt x="228" y="1227"/>
                    </a:lnTo>
                    <a:lnTo>
                      <a:pt x="226" y="1225"/>
                    </a:lnTo>
                    <a:lnTo>
                      <a:pt x="223" y="1227"/>
                    </a:lnTo>
                    <a:lnTo>
                      <a:pt x="223" y="1225"/>
                    </a:lnTo>
                    <a:lnTo>
                      <a:pt x="226" y="1225"/>
                    </a:lnTo>
                    <a:lnTo>
                      <a:pt x="226" y="1223"/>
                    </a:lnTo>
                    <a:lnTo>
                      <a:pt x="226" y="1220"/>
                    </a:lnTo>
                    <a:lnTo>
                      <a:pt x="226" y="1218"/>
                    </a:lnTo>
                    <a:lnTo>
                      <a:pt x="226" y="1215"/>
                    </a:lnTo>
                    <a:lnTo>
                      <a:pt x="226" y="1213"/>
                    </a:lnTo>
                    <a:lnTo>
                      <a:pt x="226" y="1210"/>
                    </a:lnTo>
                    <a:lnTo>
                      <a:pt x="226" y="1208"/>
                    </a:lnTo>
                    <a:lnTo>
                      <a:pt x="226" y="1205"/>
                    </a:lnTo>
                    <a:lnTo>
                      <a:pt x="226" y="1203"/>
                    </a:lnTo>
                    <a:lnTo>
                      <a:pt x="226" y="1200"/>
                    </a:lnTo>
                    <a:lnTo>
                      <a:pt x="228" y="1200"/>
                    </a:lnTo>
                    <a:lnTo>
                      <a:pt x="228" y="1198"/>
                    </a:lnTo>
                    <a:lnTo>
                      <a:pt x="228" y="1195"/>
                    </a:lnTo>
                    <a:lnTo>
                      <a:pt x="231" y="1195"/>
                    </a:lnTo>
                    <a:lnTo>
                      <a:pt x="231" y="1193"/>
                    </a:lnTo>
                    <a:lnTo>
                      <a:pt x="231" y="1190"/>
                    </a:lnTo>
                    <a:lnTo>
                      <a:pt x="231" y="1188"/>
                    </a:lnTo>
                    <a:lnTo>
                      <a:pt x="233" y="1188"/>
                    </a:lnTo>
                    <a:lnTo>
                      <a:pt x="233" y="1185"/>
                    </a:lnTo>
                    <a:lnTo>
                      <a:pt x="233" y="1183"/>
                    </a:lnTo>
                    <a:lnTo>
                      <a:pt x="236" y="1183"/>
                    </a:lnTo>
                    <a:lnTo>
                      <a:pt x="236" y="1180"/>
                    </a:lnTo>
                    <a:lnTo>
                      <a:pt x="236" y="1178"/>
                    </a:lnTo>
                    <a:lnTo>
                      <a:pt x="238" y="1178"/>
                    </a:lnTo>
                    <a:lnTo>
                      <a:pt x="238" y="1175"/>
                    </a:lnTo>
                    <a:lnTo>
                      <a:pt x="238" y="1173"/>
                    </a:lnTo>
                    <a:lnTo>
                      <a:pt x="241" y="1173"/>
                    </a:lnTo>
                    <a:lnTo>
                      <a:pt x="241" y="1170"/>
                    </a:lnTo>
                    <a:lnTo>
                      <a:pt x="241" y="1168"/>
                    </a:lnTo>
                    <a:lnTo>
                      <a:pt x="243" y="1165"/>
                    </a:lnTo>
                    <a:lnTo>
                      <a:pt x="243" y="1163"/>
                    </a:lnTo>
                    <a:lnTo>
                      <a:pt x="243" y="1160"/>
                    </a:lnTo>
                    <a:lnTo>
                      <a:pt x="246" y="1158"/>
                    </a:lnTo>
                    <a:lnTo>
                      <a:pt x="246" y="1153"/>
                    </a:lnTo>
                    <a:lnTo>
                      <a:pt x="246" y="1150"/>
                    </a:lnTo>
                    <a:lnTo>
                      <a:pt x="248" y="1148"/>
                    </a:lnTo>
                    <a:lnTo>
                      <a:pt x="248" y="1146"/>
                    </a:lnTo>
                    <a:lnTo>
                      <a:pt x="248" y="1143"/>
                    </a:lnTo>
                    <a:lnTo>
                      <a:pt x="248" y="1141"/>
                    </a:lnTo>
                    <a:lnTo>
                      <a:pt x="251" y="1138"/>
                    </a:lnTo>
                    <a:lnTo>
                      <a:pt x="251" y="1136"/>
                    </a:lnTo>
                    <a:lnTo>
                      <a:pt x="251" y="1133"/>
                    </a:lnTo>
                    <a:lnTo>
                      <a:pt x="251" y="1131"/>
                    </a:lnTo>
                    <a:lnTo>
                      <a:pt x="251" y="1128"/>
                    </a:lnTo>
                    <a:lnTo>
                      <a:pt x="251" y="1123"/>
                    </a:lnTo>
                    <a:lnTo>
                      <a:pt x="251" y="1121"/>
                    </a:lnTo>
                    <a:lnTo>
                      <a:pt x="253" y="1118"/>
                    </a:lnTo>
                    <a:lnTo>
                      <a:pt x="253" y="1116"/>
                    </a:lnTo>
                    <a:lnTo>
                      <a:pt x="253" y="1113"/>
                    </a:lnTo>
                    <a:lnTo>
                      <a:pt x="251" y="1111"/>
                    </a:lnTo>
                    <a:lnTo>
                      <a:pt x="253" y="1111"/>
                    </a:lnTo>
                    <a:lnTo>
                      <a:pt x="253" y="1108"/>
                    </a:lnTo>
                    <a:lnTo>
                      <a:pt x="251" y="1108"/>
                    </a:lnTo>
                    <a:lnTo>
                      <a:pt x="253" y="1108"/>
                    </a:lnTo>
                    <a:lnTo>
                      <a:pt x="251" y="1106"/>
                    </a:lnTo>
                    <a:lnTo>
                      <a:pt x="251" y="1103"/>
                    </a:lnTo>
                    <a:lnTo>
                      <a:pt x="251" y="1101"/>
                    </a:lnTo>
                    <a:lnTo>
                      <a:pt x="251" y="1098"/>
                    </a:lnTo>
                    <a:lnTo>
                      <a:pt x="251" y="1096"/>
                    </a:lnTo>
                    <a:lnTo>
                      <a:pt x="251" y="1093"/>
                    </a:lnTo>
                    <a:lnTo>
                      <a:pt x="251" y="1091"/>
                    </a:lnTo>
                    <a:lnTo>
                      <a:pt x="251" y="1088"/>
                    </a:lnTo>
                    <a:lnTo>
                      <a:pt x="251" y="1086"/>
                    </a:lnTo>
                    <a:lnTo>
                      <a:pt x="248" y="1083"/>
                    </a:lnTo>
                    <a:lnTo>
                      <a:pt x="248" y="1081"/>
                    </a:lnTo>
                    <a:lnTo>
                      <a:pt x="248" y="1078"/>
                    </a:lnTo>
                    <a:lnTo>
                      <a:pt x="248" y="1076"/>
                    </a:lnTo>
                    <a:lnTo>
                      <a:pt x="246" y="1076"/>
                    </a:lnTo>
                    <a:lnTo>
                      <a:pt x="246" y="1073"/>
                    </a:lnTo>
                    <a:lnTo>
                      <a:pt x="246" y="1071"/>
                    </a:lnTo>
                    <a:lnTo>
                      <a:pt x="243" y="1071"/>
                    </a:lnTo>
                    <a:lnTo>
                      <a:pt x="243" y="1069"/>
                    </a:lnTo>
                    <a:lnTo>
                      <a:pt x="241" y="1069"/>
                    </a:lnTo>
                    <a:lnTo>
                      <a:pt x="238" y="1069"/>
                    </a:lnTo>
                    <a:lnTo>
                      <a:pt x="238" y="1066"/>
                    </a:lnTo>
                    <a:lnTo>
                      <a:pt x="238" y="1064"/>
                    </a:lnTo>
                    <a:lnTo>
                      <a:pt x="241" y="1064"/>
                    </a:lnTo>
                    <a:lnTo>
                      <a:pt x="241" y="1061"/>
                    </a:lnTo>
                    <a:lnTo>
                      <a:pt x="238" y="1061"/>
                    </a:lnTo>
                    <a:lnTo>
                      <a:pt x="238" y="1059"/>
                    </a:lnTo>
                    <a:lnTo>
                      <a:pt x="238" y="1056"/>
                    </a:lnTo>
                    <a:lnTo>
                      <a:pt x="236" y="1056"/>
                    </a:lnTo>
                    <a:lnTo>
                      <a:pt x="233" y="1054"/>
                    </a:lnTo>
                    <a:lnTo>
                      <a:pt x="233" y="1051"/>
                    </a:lnTo>
                    <a:lnTo>
                      <a:pt x="231" y="1051"/>
                    </a:lnTo>
                    <a:lnTo>
                      <a:pt x="231" y="1049"/>
                    </a:lnTo>
                    <a:lnTo>
                      <a:pt x="231" y="1046"/>
                    </a:lnTo>
                    <a:lnTo>
                      <a:pt x="228" y="1046"/>
                    </a:lnTo>
                    <a:lnTo>
                      <a:pt x="228" y="1044"/>
                    </a:lnTo>
                    <a:lnTo>
                      <a:pt x="228" y="1041"/>
                    </a:lnTo>
                    <a:lnTo>
                      <a:pt x="226" y="1041"/>
                    </a:lnTo>
                    <a:lnTo>
                      <a:pt x="226" y="1039"/>
                    </a:lnTo>
                    <a:lnTo>
                      <a:pt x="223" y="1039"/>
                    </a:lnTo>
                    <a:lnTo>
                      <a:pt x="226" y="1039"/>
                    </a:lnTo>
                    <a:lnTo>
                      <a:pt x="226" y="1036"/>
                    </a:lnTo>
                    <a:lnTo>
                      <a:pt x="228" y="1036"/>
                    </a:lnTo>
                    <a:lnTo>
                      <a:pt x="231" y="1036"/>
                    </a:lnTo>
                    <a:lnTo>
                      <a:pt x="233" y="1036"/>
                    </a:lnTo>
                    <a:lnTo>
                      <a:pt x="236" y="1036"/>
                    </a:lnTo>
                    <a:lnTo>
                      <a:pt x="238" y="1036"/>
                    </a:lnTo>
                    <a:lnTo>
                      <a:pt x="241" y="1034"/>
                    </a:lnTo>
                    <a:lnTo>
                      <a:pt x="243" y="1034"/>
                    </a:lnTo>
                    <a:lnTo>
                      <a:pt x="246" y="1034"/>
                    </a:lnTo>
                    <a:lnTo>
                      <a:pt x="246" y="1036"/>
                    </a:lnTo>
                    <a:lnTo>
                      <a:pt x="248" y="1036"/>
                    </a:lnTo>
                    <a:lnTo>
                      <a:pt x="251" y="1036"/>
                    </a:lnTo>
                    <a:lnTo>
                      <a:pt x="253" y="1034"/>
                    </a:lnTo>
                    <a:lnTo>
                      <a:pt x="256" y="1034"/>
                    </a:lnTo>
                    <a:lnTo>
                      <a:pt x="258" y="1034"/>
                    </a:lnTo>
                    <a:lnTo>
                      <a:pt x="258" y="1031"/>
                    </a:lnTo>
                    <a:lnTo>
                      <a:pt x="261" y="1031"/>
                    </a:lnTo>
                    <a:lnTo>
                      <a:pt x="261" y="1029"/>
                    </a:lnTo>
                    <a:lnTo>
                      <a:pt x="263" y="1029"/>
                    </a:lnTo>
                    <a:lnTo>
                      <a:pt x="263" y="1026"/>
                    </a:lnTo>
                    <a:lnTo>
                      <a:pt x="266" y="1026"/>
                    </a:lnTo>
                    <a:lnTo>
                      <a:pt x="266" y="1024"/>
                    </a:lnTo>
                    <a:lnTo>
                      <a:pt x="268" y="1024"/>
                    </a:lnTo>
                    <a:lnTo>
                      <a:pt x="268" y="1021"/>
                    </a:lnTo>
                    <a:lnTo>
                      <a:pt x="271" y="1021"/>
                    </a:lnTo>
                    <a:lnTo>
                      <a:pt x="271" y="1019"/>
                    </a:lnTo>
                    <a:lnTo>
                      <a:pt x="271" y="1016"/>
                    </a:lnTo>
                    <a:lnTo>
                      <a:pt x="273" y="1016"/>
                    </a:lnTo>
                    <a:lnTo>
                      <a:pt x="273" y="1014"/>
                    </a:lnTo>
                    <a:lnTo>
                      <a:pt x="273" y="1011"/>
                    </a:lnTo>
                    <a:lnTo>
                      <a:pt x="273" y="1009"/>
                    </a:lnTo>
                    <a:lnTo>
                      <a:pt x="273" y="1006"/>
                    </a:lnTo>
                    <a:lnTo>
                      <a:pt x="273" y="1004"/>
                    </a:lnTo>
                    <a:lnTo>
                      <a:pt x="273" y="1001"/>
                    </a:lnTo>
                    <a:lnTo>
                      <a:pt x="273" y="999"/>
                    </a:lnTo>
                    <a:lnTo>
                      <a:pt x="273" y="996"/>
                    </a:lnTo>
                    <a:lnTo>
                      <a:pt x="275" y="996"/>
                    </a:lnTo>
                    <a:lnTo>
                      <a:pt x="275" y="994"/>
                    </a:lnTo>
                    <a:lnTo>
                      <a:pt x="275" y="991"/>
                    </a:lnTo>
                    <a:lnTo>
                      <a:pt x="278" y="991"/>
                    </a:lnTo>
                    <a:lnTo>
                      <a:pt x="278" y="989"/>
                    </a:lnTo>
                    <a:lnTo>
                      <a:pt x="280" y="989"/>
                    </a:lnTo>
                    <a:lnTo>
                      <a:pt x="280" y="987"/>
                    </a:lnTo>
                    <a:lnTo>
                      <a:pt x="280" y="984"/>
                    </a:lnTo>
                    <a:lnTo>
                      <a:pt x="280" y="982"/>
                    </a:lnTo>
                    <a:lnTo>
                      <a:pt x="283" y="982"/>
                    </a:lnTo>
                    <a:lnTo>
                      <a:pt x="285" y="982"/>
                    </a:lnTo>
                    <a:lnTo>
                      <a:pt x="283" y="982"/>
                    </a:lnTo>
                    <a:lnTo>
                      <a:pt x="283" y="979"/>
                    </a:lnTo>
                    <a:lnTo>
                      <a:pt x="283" y="977"/>
                    </a:lnTo>
                    <a:lnTo>
                      <a:pt x="283" y="974"/>
                    </a:lnTo>
                    <a:lnTo>
                      <a:pt x="283" y="972"/>
                    </a:lnTo>
                    <a:lnTo>
                      <a:pt x="283" y="969"/>
                    </a:lnTo>
                    <a:lnTo>
                      <a:pt x="285" y="969"/>
                    </a:lnTo>
                    <a:lnTo>
                      <a:pt x="285" y="967"/>
                    </a:lnTo>
                    <a:lnTo>
                      <a:pt x="288" y="967"/>
                    </a:lnTo>
                    <a:lnTo>
                      <a:pt x="288" y="964"/>
                    </a:lnTo>
                    <a:lnTo>
                      <a:pt x="290" y="964"/>
                    </a:lnTo>
                    <a:lnTo>
                      <a:pt x="293" y="962"/>
                    </a:lnTo>
                    <a:lnTo>
                      <a:pt x="293" y="959"/>
                    </a:lnTo>
                    <a:lnTo>
                      <a:pt x="295" y="959"/>
                    </a:lnTo>
                    <a:lnTo>
                      <a:pt x="295" y="957"/>
                    </a:lnTo>
                    <a:lnTo>
                      <a:pt x="298" y="957"/>
                    </a:lnTo>
                    <a:lnTo>
                      <a:pt x="300" y="954"/>
                    </a:lnTo>
                    <a:lnTo>
                      <a:pt x="303" y="952"/>
                    </a:lnTo>
                    <a:lnTo>
                      <a:pt x="305" y="952"/>
                    </a:lnTo>
                    <a:lnTo>
                      <a:pt x="305" y="949"/>
                    </a:lnTo>
                    <a:lnTo>
                      <a:pt x="308" y="947"/>
                    </a:lnTo>
                    <a:lnTo>
                      <a:pt x="308" y="949"/>
                    </a:lnTo>
                    <a:lnTo>
                      <a:pt x="308" y="947"/>
                    </a:lnTo>
                    <a:lnTo>
                      <a:pt x="310" y="944"/>
                    </a:lnTo>
                    <a:lnTo>
                      <a:pt x="313" y="944"/>
                    </a:lnTo>
                    <a:lnTo>
                      <a:pt x="313" y="942"/>
                    </a:lnTo>
                    <a:lnTo>
                      <a:pt x="315" y="939"/>
                    </a:lnTo>
                    <a:lnTo>
                      <a:pt x="318" y="937"/>
                    </a:lnTo>
                    <a:lnTo>
                      <a:pt x="318" y="934"/>
                    </a:lnTo>
                    <a:lnTo>
                      <a:pt x="320" y="934"/>
                    </a:lnTo>
                    <a:lnTo>
                      <a:pt x="320" y="932"/>
                    </a:lnTo>
                    <a:lnTo>
                      <a:pt x="320" y="929"/>
                    </a:lnTo>
                    <a:lnTo>
                      <a:pt x="323" y="929"/>
                    </a:lnTo>
                    <a:lnTo>
                      <a:pt x="323" y="927"/>
                    </a:lnTo>
                    <a:lnTo>
                      <a:pt x="325" y="927"/>
                    </a:lnTo>
                    <a:lnTo>
                      <a:pt x="323" y="927"/>
                    </a:lnTo>
                    <a:lnTo>
                      <a:pt x="323" y="929"/>
                    </a:lnTo>
                    <a:lnTo>
                      <a:pt x="323" y="927"/>
                    </a:lnTo>
                    <a:lnTo>
                      <a:pt x="325" y="927"/>
                    </a:lnTo>
                    <a:lnTo>
                      <a:pt x="325" y="924"/>
                    </a:lnTo>
                    <a:lnTo>
                      <a:pt x="325" y="922"/>
                    </a:lnTo>
                    <a:lnTo>
                      <a:pt x="328" y="919"/>
                    </a:lnTo>
                    <a:lnTo>
                      <a:pt x="328" y="917"/>
                    </a:lnTo>
                    <a:lnTo>
                      <a:pt x="330" y="914"/>
                    </a:lnTo>
                    <a:lnTo>
                      <a:pt x="330" y="910"/>
                    </a:lnTo>
                    <a:lnTo>
                      <a:pt x="330" y="907"/>
                    </a:lnTo>
                    <a:lnTo>
                      <a:pt x="333" y="905"/>
                    </a:lnTo>
                    <a:lnTo>
                      <a:pt x="333" y="902"/>
                    </a:lnTo>
                    <a:lnTo>
                      <a:pt x="333" y="900"/>
                    </a:lnTo>
                    <a:lnTo>
                      <a:pt x="333" y="897"/>
                    </a:lnTo>
                    <a:lnTo>
                      <a:pt x="333" y="895"/>
                    </a:lnTo>
                    <a:lnTo>
                      <a:pt x="333" y="892"/>
                    </a:lnTo>
                    <a:lnTo>
                      <a:pt x="333" y="890"/>
                    </a:lnTo>
                    <a:lnTo>
                      <a:pt x="333" y="887"/>
                    </a:lnTo>
                    <a:lnTo>
                      <a:pt x="330" y="885"/>
                    </a:lnTo>
                    <a:lnTo>
                      <a:pt x="330" y="882"/>
                    </a:lnTo>
                    <a:lnTo>
                      <a:pt x="330" y="880"/>
                    </a:lnTo>
                    <a:lnTo>
                      <a:pt x="330" y="877"/>
                    </a:lnTo>
                    <a:lnTo>
                      <a:pt x="328" y="875"/>
                    </a:lnTo>
                    <a:lnTo>
                      <a:pt x="328" y="872"/>
                    </a:lnTo>
                    <a:lnTo>
                      <a:pt x="325" y="870"/>
                    </a:lnTo>
                    <a:lnTo>
                      <a:pt x="325" y="867"/>
                    </a:lnTo>
                    <a:lnTo>
                      <a:pt x="323" y="865"/>
                    </a:lnTo>
                    <a:lnTo>
                      <a:pt x="323" y="862"/>
                    </a:lnTo>
                    <a:lnTo>
                      <a:pt x="320" y="862"/>
                    </a:lnTo>
                    <a:lnTo>
                      <a:pt x="320" y="860"/>
                    </a:lnTo>
                    <a:lnTo>
                      <a:pt x="318" y="857"/>
                    </a:lnTo>
                    <a:lnTo>
                      <a:pt x="315" y="855"/>
                    </a:lnTo>
                    <a:lnTo>
                      <a:pt x="315" y="852"/>
                    </a:lnTo>
                    <a:lnTo>
                      <a:pt x="313" y="852"/>
                    </a:lnTo>
                    <a:lnTo>
                      <a:pt x="313" y="850"/>
                    </a:lnTo>
                    <a:lnTo>
                      <a:pt x="310" y="847"/>
                    </a:lnTo>
                    <a:lnTo>
                      <a:pt x="308" y="845"/>
                    </a:lnTo>
                    <a:lnTo>
                      <a:pt x="305" y="842"/>
                    </a:lnTo>
                    <a:lnTo>
                      <a:pt x="303" y="842"/>
                    </a:lnTo>
                    <a:lnTo>
                      <a:pt x="303" y="840"/>
                    </a:lnTo>
                    <a:lnTo>
                      <a:pt x="300" y="840"/>
                    </a:lnTo>
                    <a:lnTo>
                      <a:pt x="303" y="840"/>
                    </a:lnTo>
                    <a:lnTo>
                      <a:pt x="298" y="837"/>
                    </a:lnTo>
                    <a:lnTo>
                      <a:pt x="295" y="840"/>
                    </a:lnTo>
                    <a:lnTo>
                      <a:pt x="298" y="837"/>
                    </a:lnTo>
                    <a:lnTo>
                      <a:pt x="298" y="835"/>
                    </a:lnTo>
                    <a:lnTo>
                      <a:pt x="295" y="835"/>
                    </a:lnTo>
                    <a:lnTo>
                      <a:pt x="293" y="833"/>
                    </a:lnTo>
                    <a:lnTo>
                      <a:pt x="290" y="833"/>
                    </a:lnTo>
                    <a:lnTo>
                      <a:pt x="290" y="830"/>
                    </a:lnTo>
                    <a:lnTo>
                      <a:pt x="288" y="828"/>
                    </a:lnTo>
                    <a:lnTo>
                      <a:pt x="285" y="828"/>
                    </a:lnTo>
                    <a:lnTo>
                      <a:pt x="283" y="825"/>
                    </a:lnTo>
                    <a:lnTo>
                      <a:pt x="280" y="825"/>
                    </a:lnTo>
                    <a:lnTo>
                      <a:pt x="278" y="825"/>
                    </a:lnTo>
                    <a:lnTo>
                      <a:pt x="278" y="823"/>
                    </a:lnTo>
                    <a:lnTo>
                      <a:pt x="275" y="823"/>
                    </a:lnTo>
                    <a:lnTo>
                      <a:pt x="273" y="823"/>
                    </a:lnTo>
                    <a:lnTo>
                      <a:pt x="271" y="823"/>
                    </a:lnTo>
                    <a:lnTo>
                      <a:pt x="271" y="820"/>
                    </a:lnTo>
                    <a:lnTo>
                      <a:pt x="268" y="820"/>
                    </a:lnTo>
                    <a:lnTo>
                      <a:pt x="266" y="820"/>
                    </a:lnTo>
                    <a:lnTo>
                      <a:pt x="263" y="820"/>
                    </a:lnTo>
                    <a:lnTo>
                      <a:pt x="261" y="823"/>
                    </a:lnTo>
                    <a:lnTo>
                      <a:pt x="258" y="823"/>
                    </a:lnTo>
                    <a:lnTo>
                      <a:pt x="256" y="823"/>
                    </a:lnTo>
                    <a:lnTo>
                      <a:pt x="253" y="830"/>
                    </a:lnTo>
                    <a:lnTo>
                      <a:pt x="251" y="833"/>
                    </a:lnTo>
                    <a:lnTo>
                      <a:pt x="251" y="830"/>
                    </a:lnTo>
                    <a:lnTo>
                      <a:pt x="253" y="828"/>
                    </a:lnTo>
                    <a:lnTo>
                      <a:pt x="253" y="825"/>
                    </a:lnTo>
                    <a:lnTo>
                      <a:pt x="253" y="823"/>
                    </a:lnTo>
                    <a:lnTo>
                      <a:pt x="251" y="820"/>
                    </a:lnTo>
                    <a:lnTo>
                      <a:pt x="251" y="823"/>
                    </a:lnTo>
                    <a:lnTo>
                      <a:pt x="251" y="820"/>
                    </a:lnTo>
                    <a:lnTo>
                      <a:pt x="248" y="820"/>
                    </a:lnTo>
                    <a:lnTo>
                      <a:pt x="246" y="820"/>
                    </a:lnTo>
                    <a:lnTo>
                      <a:pt x="243" y="825"/>
                    </a:lnTo>
                    <a:lnTo>
                      <a:pt x="243" y="828"/>
                    </a:lnTo>
                    <a:lnTo>
                      <a:pt x="241" y="830"/>
                    </a:lnTo>
                    <a:lnTo>
                      <a:pt x="243" y="830"/>
                    </a:lnTo>
                    <a:lnTo>
                      <a:pt x="243" y="833"/>
                    </a:lnTo>
                    <a:lnTo>
                      <a:pt x="246" y="835"/>
                    </a:lnTo>
                    <a:lnTo>
                      <a:pt x="248" y="835"/>
                    </a:lnTo>
                    <a:lnTo>
                      <a:pt x="246" y="835"/>
                    </a:lnTo>
                    <a:lnTo>
                      <a:pt x="243" y="835"/>
                    </a:lnTo>
                    <a:lnTo>
                      <a:pt x="241" y="833"/>
                    </a:lnTo>
                    <a:lnTo>
                      <a:pt x="238" y="830"/>
                    </a:lnTo>
                    <a:lnTo>
                      <a:pt x="238" y="828"/>
                    </a:lnTo>
                    <a:lnTo>
                      <a:pt x="236" y="828"/>
                    </a:lnTo>
                    <a:lnTo>
                      <a:pt x="233" y="828"/>
                    </a:lnTo>
                    <a:lnTo>
                      <a:pt x="228" y="825"/>
                    </a:lnTo>
                    <a:lnTo>
                      <a:pt x="226" y="825"/>
                    </a:lnTo>
                    <a:lnTo>
                      <a:pt x="223" y="825"/>
                    </a:lnTo>
                    <a:lnTo>
                      <a:pt x="221" y="825"/>
                    </a:lnTo>
                    <a:lnTo>
                      <a:pt x="221" y="823"/>
                    </a:lnTo>
                    <a:lnTo>
                      <a:pt x="221" y="820"/>
                    </a:lnTo>
                    <a:lnTo>
                      <a:pt x="218" y="820"/>
                    </a:lnTo>
                    <a:lnTo>
                      <a:pt x="218" y="818"/>
                    </a:lnTo>
                    <a:lnTo>
                      <a:pt x="218" y="815"/>
                    </a:lnTo>
                    <a:lnTo>
                      <a:pt x="218" y="813"/>
                    </a:lnTo>
                    <a:lnTo>
                      <a:pt x="216" y="813"/>
                    </a:lnTo>
                    <a:lnTo>
                      <a:pt x="213" y="810"/>
                    </a:lnTo>
                    <a:lnTo>
                      <a:pt x="211" y="810"/>
                    </a:lnTo>
                    <a:lnTo>
                      <a:pt x="208" y="810"/>
                    </a:lnTo>
                    <a:lnTo>
                      <a:pt x="208" y="808"/>
                    </a:lnTo>
                    <a:lnTo>
                      <a:pt x="206" y="808"/>
                    </a:lnTo>
                    <a:lnTo>
                      <a:pt x="203" y="808"/>
                    </a:lnTo>
                    <a:lnTo>
                      <a:pt x="203" y="805"/>
                    </a:lnTo>
                    <a:lnTo>
                      <a:pt x="203" y="803"/>
                    </a:lnTo>
                    <a:lnTo>
                      <a:pt x="203" y="800"/>
                    </a:lnTo>
                    <a:lnTo>
                      <a:pt x="203" y="798"/>
                    </a:lnTo>
                    <a:lnTo>
                      <a:pt x="201" y="798"/>
                    </a:lnTo>
                    <a:lnTo>
                      <a:pt x="203" y="798"/>
                    </a:lnTo>
                    <a:lnTo>
                      <a:pt x="203" y="795"/>
                    </a:lnTo>
                    <a:lnTo>
                      <a:pt x="201" y="795"/>
                    </a:lnTo>
                    <a:lnTo>
                      <a:pt x="201" y="793"/>
                    </a:lnTo>
                    <a:lnTo>
                      <a:pt x="201" y="790"/>
                    </a:lnTo>
                    <a:lnTo>
                      <a:pt x="203" y="790"/>
                    </a:lnTo>
                    <a:lnTo>
                      <a:pt x="201" y="790"/>
                    </a:lnTo>
                    <a:lnTo>
                      <a:pt x="201" y="788"/>
                    </a:lnTo>
                    <a:lnTo>
                      <a:pt x="203" y="788"/>
                    </a:lnTo>
                    <a:lnTo>
                      <a:pt x="203" y="785"/>
                    </a:lnTo>
                    <a:lnTo>
                      <a:pt x="201" y="785"/>
                    </a:lnTo>
                    <a:lnTo>
                      <a:pt x="203" y="785"/>
                    </a:lnTo>
                    <a:lnTo>
                      <a:pt x="201" y="783"/>
                    </a:lnTo>
                    <a:lnTo>
                      <a:pt x="201" y="780"/>
                    </a:lnTo>
                    <a:lnTo>
                      <a:pt x="201" y="778"/>
                    </a:lnTo>
                    <a:lnTo>
                      <a:pt x="201" y="775"/>
                    </a:lnTo>
                    <a:lnTo>
                      <a:pt x="201" y="773"/>
                    </a:lnTo>
                    <a:lnTo>
                      <a:pt x="203" y="773"/>
                    </a:lnTo>
                    <a:lnTo>
                      <a:pt x="201" y="773"/>
                    </a:lnTo>
                    <a:lnTo>
                      <a:pt x="201" y="770"/>
                    </a:lnTo>
                    <a:lnTo>
                      <a:pt x="203" y="770"/>
                    </a:lnTo>
                    <a:lnTo>
                      <a:pt x="201" y="770"/>
                    </a:lnTo>
                    <a:lnTo>
                      <a:pt x="203" y="770"/>
                    </a:lnTo>
                    <a:lnTo>
                      <a:pt x="203" y="768"/>
                    </a:lnTo>
                    <a:lnTo>
                      <a:pt x="203" y="765"/>
                    </a:lnTo>
                    <a:lnTo>
                      <a:pt x="203" y="763"/>
                    </a:lnTo>
                    <a:lnTo>
                      <a:pt x="203" y="760"/>
                    </a:lnTo>
                    <a:lnTo>
                      <a:pt x="203" y="758"/>
                    </a:lnTo>
                    <a:lnTo>
                      <a:pt x="203" y="756"/>
                    </a:lnTo>
                    <a:lnTo>
                      <a:pt x="203" y="753"/>
                    </a:lnTo>
                    <a:lnTo>
                      <a:pt x="201" y="751"/>
                    </a:lnTo>
                    <a:lnTo>
                      <a:pt x="201" y="748"/>
                    </a:lnTo>
                    <a:lnTo>
                      <a:pt x="201" y="746"/>
                    </a:lnTo>
                    <a:lnTo>
                      <a:pt x="203" y="746"/>
                    </a:lnTo>
                    <a:lnTo>
                      <a:pt x="203" y="743"/>
                    </a:lnTo>
                    <a:lnTo>
                      <a:pt x="206" y="743"/>
                    </a:lnTo>
                    <a:lnTo>
                      <a:pt x="206" y="741"/>
                    </a:lnTo>
                    <a:lnTo>
                      <a:pt x="206" y="738"/>
                    </a:lnTo>
                    <a:lnTo>
                      <a:pt x="206" y="736"/>
                    </a:lnTo>
                    <a:lnTo>
                      <a:pt x="206" y="733"/>
                    </a:lnTo>
                    <a:lnTo>
                      <a:pt x="206" y="731"/>
                    </a:lnTo>
                    <a:lnTo>
                      <a:pt x="203" y="728"/>
                    </a:lnTo>
                    <a:lnTo>
                      <a:pt x="203" y="726"/>
                    </a:lnTo>
                    <a:lnTo>
                      <a:pt x="201" y="726"/>
                    </a:lnTo>
                    <a:lnTo>
                      <a:pt x="201" y="723"/>
                    </a:lnTo>
                    <a:lnTo>
                      <a:pt x="198" y="723"/>
                    </a:lnTo>
                    <a:lnTo>
                      <a:pt x="196" y="723"/>
                    </a:lnTo>
                    <a:lnTo>
                      <a:pt x="196" y="721"/>
                    </a:lnTo>
                    <a:lnTo>
                      <a:pt x="196" y="723"/>
                    </a:lnTo>
                    <a:lnTo>
                      <a:pt x="194" y="723"/>
                    </a:lnTo>
                    <a:lnTo>
                      <a:pt x="194" y="721"/>
                    </a:lnTo>
                    <a:lnTo>
                      <a:pt x="191" y="721"/>
                    </a:lnTo>
                    <a:lnTo>
                      <a:pt x="191" y="718"/>
                    </a:lnTo>
                    <a:lnTo>
                      <a:pt x="189" y="718"/>
                    </a:lnTo>
                    <a:lnTo>
                      <a:pt x="186" y="718"/>
                    </a:lnTo>
                    <a:lnTo>
                      <a:pt x="184" y="718"/>
                    </a:lnTo>
                    <a:lnTo>
                      <a:pt x="184" y="716"/>
                    </a:lnTo>
                    <a:lnTo>
                      <a:pt x="184" y="713"/>
                    </a:lnTo>
                    <a:lnTo>
                      <a:pt x="184" y="711"/>
                    </a:lnTo>
                    <a:lnTo>
                      <a:pt x="184" y="708"/>
                    </a:lnTo>
                    <a:lnTo>
                      <a:pt x="181" y="708"/>
                    </a:lnTo>
                    <a:lnTo>
                      <a:pt x="179" y="708"/>
                    </a:lnTo>
                    <a:lnTo>
                      <a:pt x="179" y="706"/>
                    </a:lnTo>
                    <a:lnTo>
                      <a:pt x="176" y="706"/>
                    </a:lnTo>
                    <a:lnTo>
                      <a:pt x="174" y="706"/>
                    </a:lnTo>
                    <a:lnTo>
                      <a:pt x="174" y="703"/>
                    </a:lnTo>
                    <a:lnTo>
                      <a:pt x="174" y="701"/>
                    </a:lnTo>
                    <a:lnTo>
                      <a:pt x="171" y="701"/>
                    </a:lnTo>
                    <a:lnTo>
                      <a:pt x="171" y="698"/>
                    </a:lnTo>
                    <a:lnTo>
                      <a:pt x="169" y="698"/>
                    </a:lnTo>
                    <a:lnTo>
                      <a:pt x="169" y="696"/>
                    </a:lnTo>
                    <a:lnTo>
                      <a:pt x="166" y="696"/>
                    </a:lnTo>
                    <a:lnTo>
                      <a:pt x="166" y="693"/>
                    </a:lnTo>
                    <a:lnTo>
                      <a:pt x="166" y="691"/>
                    </a:lnTo>
                    <a:lnTo>
                      <a:pt x="169" y="693"/>
                    </a:lnTo>
                    <a:lnTo>
                      <a:pt x="171" y="693"/>
                    </a:lnTo>
                    <a:lnTo>
                      <a:pt x="174" y="693"/>
                    </a:lnTo>
                    <a:lnTo>
                      <a:pt x="171" y="693"/>
                    </a:lnTo>
                    <a:lnTo>
                      <a:pt x="171" y="696"/>
                    </a:lnTo>
                    <a:lnTo>
                      <a:pt x="171" y="693"/>
                    </a:lnTo>
                    <a:lnTo>
                      <a:pt x="171" y="696"/>
                    </a:lnTo>
                    <a:lnTo>
                      <a:pt x="174" y="696"/>
                    </a:lnTo>
                    <a:lnTo>
                      <a:pt x="174" y="693"/>
                    </a:lnTo>
                    <a:lnTo>
                      <a:pt x="176" y="696"/>
                    </a:lnTo>
                    <a:lnTo>
                      <a:pt x="176" y="698"/>
                    </a:lnTo>
                    <a:lnTo>
                      <a:pt x="179" y="698"/>
                    </a:lnTo>
                    <a:lnTo>
                      <a:pt x="181" y="698"/>
                    </a:lnTo>
                    <a:lnTo>
                      <a:pt x="184" y="701"/>
                    </a:lnTo>
                    <a:lnTo>
                      <a:pt x="186" y="703"/>
                    </a:lnTo>
                    <a:lnTo>
                      <a:pt x="186" y="706"/>
                    </a:lnTo>
                    <a:lnTo>
                      <a:pt x="186" y="708"/>
                    </a:lnTo>
                    <a:lnTo>
                      <a:pt x="189" y="708"/>
                    </a:lnTo>
                    <a:lnTo>
                      <a:pt x="189" y="711"/>
                    </a:lnTo>
                    <a:lnTo>
                      <a:pt x="191" y="711"/>
                    </a:lnTo>
                    <a:lnTo>
                      <a:pt x="194" y="711"/>
                    </a:lnTo>
                    <a:lnTo>
                      <a:pt x="196" y="713"/>
                    </a:lnTo>
                    <a:lnTo>
                      <a:pt x="198" y="713"/>
                    </a:lnTo>
                    <a:lnTo>
                      <a:pt x="201" y="713"/>
                    </a:lnTo>
                    <a:lnTo>
                      <a:pt x="203" y="713"/>
                    </a:lnTo>
                    <a:lnTo>
                      <a:pt x="206" y="713"/>
                    </a:lnTo>
                    <a:lnTo>
                      <a:pt x="208" y="713"/>
                    </a:lnTo>
                    <a:lnTo>
                      <a:pt x="211" y="713"/>
                    </a:lnTo>
                    <a:lnTo>
                      <a:pt x="213" y="713"/>
                    </a:lnTo>
                    <a:lnTo>
                      <a:pt x="216" y="713"/>
                    </a:lnTo>
                    <a:lnTo>
                      <a:pt x="218" y="713"/>
                    </a:lnTo>
                    <a:lnTo>
                      <a:pt x="221" y="713"/>
                    </a:lnTo>
                    <a:lnTo>
                      <a:pt x="223" y="713"/>
                    </a:lnTo>
                    <a:lnTo>
                      <a:pt x="223" y="711"/>
                    </a:lnTo>
                    <a:lnTo>
                      <a:pt x="226" y="711"/>
                    </a:lnTo>
                    <a:lnTo>
                      <a:pt x="228" y="711"/>
                    </a:lnTo>
                    <a:lnTo>
                      <a:pt x="228" y="708"/>
                    </a:lnTo>
                    <a:lnTo>
                      <a:pt x="231" y="708"/>
                    </a:lnTo>
                    <a:lnTo>
                      <a:pt x="233" y="708"/>
                    </a:lnTo>
                    <a:lnTo>
                      <a:pt x="233" y="706"/>
                    </a:lnTo>
                    <a:lnTo>
                      <a:pt x="236" y="706"/>
                    </a:lnTo>
                    <a:lnTo>
                      <a:pt x="236" y="703"/>
                    </a:lnTo>
                    <a:lnTo>
                      <a:pt x="238" y="703"/>
                    </a:lnTo>
                    <a:lnTo>
                      <a:pt x="238" y="701"/>
                    </a:lnTo>
                    <a:lnTo>
                      <a:pt x="241" y="701"/>
                    </a:lnTo>
                    <a:lnTo>
                      <a:pt x="241" y="698"/>
                    </a:lnTo>
                    <a:lnTo>
                      <a:pt x="241" y="696"/>
                    </a:lnTo>
                    <a:lnTo>
                      <a:pt x="243" y="693"/>
                    </a:lnTo>
                    <a:lnTo>
                      <a:pt x="246" y="691"/>
                    </a:lnTo>
                    <a:lnTo>
                      <a:pt x="246" y="688"/>
                    </a:lnTo>
                    <a:lnTo>
                      <a:pt x="246" y="691"/>
                    </a:lnTo>
                    <a:lnTo>
                      <a:pt x="243" y="691"/>
                    </a:lnTo>
                    <a:lnTo>
                      <a:pt x="243" y="688"/>
                    </a:lnTo>
                    <a:lnTo>
                      <a:pt x="246" y="688"/>
                    </a:lnTo>
                    <a:lnTo>
                      <a:pt x="246" y="686"/>
                    </a:lnTo>
                    <a:lnTo>
                      <a:pt x="246" y="683"/>
                    </a:lnTo>
                    <a:lnTo>
                      <a:pt x="246" y="681"/>
                    </a:lnTo>
                    <a:lnTo>
                      <a:pt x="248" y="681"/>
                    </a:lnTo>
                    <a:lnTo>
                      <a:pt x="248" y="678"/>
                    </a:lnTo>
                    <a:lnTo>
                      <a:pt x="246" y="678"/>
                    </a:lnTo>
                    <a:lnTo>
                      <a:pt x="246" y="676"/>
                    </a:lnTo>
                    <a:lnTo>
                      <a:pt x="246" y="674"/>
                    </a:lnTo>
                    <a:lnTo>
                      <a:pt x="243" y="674"/>
                    </a:lnTo>
                    <a:lnTo>
                      <a:pt x="243" y="671"/>
                    </a:lnTo>
                    <a:lnTo>
                      <a:pt x="243" y="669"/>
                    </a:lnTo>
                    <a:lnTo>
                      <a:pt x="241" y="669"/>
                    </a:lnTo>
                    <a:lnTo>
                      <a:pt x="241" y="666"/>
                    </a:lnTo>
                    <a:lnTo>
                      <a:pt x="238" y="666"/>
                    </a:lnTo>
                    <a:lnTo>
                      <a:pt x="236" y="666"/>
                    </a:lnTo>
                    <a:lnTo>
                      <a:pt x="233" y="666"/>
                    </a:lnTo>
                    <a:lnTo>
                      <a:pt x="233" y="669"/>
                    </a:lnTo>
                    <a:lnTo>
                      <a:pt x="236" y="669"/>
                    </a:lnTo>
                    <a:lnTo>
                      <a:pt x="236" y="671"/>
                    </a:lnTo>
                    <a:lnTo>
                      <a:pt x="233" y="671"/>
                    </a:lnTo>
                    <a:lnTo>
                      <a:pt x="233" y="669"/>
                    </a:lnTo>
                    <a:lnTo>
                      <a:pt x="233" y="671"/>
                    </a:lnTo>
                    <a:lnTo>
                      <a:pt x="236" y="671"/>
                    </a:lnTo>
                    <a:lnTo>
                      <a:pt x="236" y="674"/>
                    </a:lnTo>
                    <a:lnTo>
                      <a:pt x="238" y="676"/>
                    </a:lnTo>
                    <a:lnTo>
                      <a:pt x="238" y="678"/>
                    </a:lnTo>
                    <a:lnTo>
                      <a:pt x="238" y="676"/>
                    </a:lnTo>
                    <a:lnTo>
                      <a:pt x="238" y="674"/>
                    </a:lnTo>
                    <a:lnTo>
                      <a:pt x="236" y="674"/>
                    </a:lnTo>
                    <a:lnTo>
                      <a:pt x="236" y="671"/>
                    </a:lnTo>
                    <a:lnTo>
                      <a:pt x="238" y="671"/>
                    </a:lnTo>
                    <a:lnTo>
                      <a:pt x="238" y="674"/>
                    </a:lnTo>
                    <a:lnTo>
                      <a:pt x="241" y="674"/>
                    </a:lnTo>
                    <a:lnTo>
                      <a:pt x="241" y="676"/>
                    </a:lnTo>
                    <a:lnTo>
                      <a:pt x="243" y="676"/>
                    </a:lnTo>
                    <a:lnTo>
                      <a:pt x="243" y="678"/>
                    </a:lnTo>
                    <a:lnTo>
                      <a:pt x="243" y="681"/>
                    </a:lnTo>
                    <a:lnTo>
                      <a:pt x="243" y="683"/>
                    </a:lnTo>
                    <a:lnTo>
                      <a:pt x="243" y="686"/>
                    </a:lnTo>
                    <a:lnTo>
                      <a:pt x="243" y="688"/>
                    </a:lnTo>
                    <a:lnTo>
                      <a:pt x="243" y="691"/>
                    </a:lnTo>
                    <a:lnTo>
                      <a:pt x="241" y="691"/>
                    </a:lnTo>
                    <a:lnTo>
                      <a:pt x="241" y="693"/>
                    </a:lnTo>
                    <a:lnTo>
                      <a:pt x="241" y="691"/>
                    </a:lnTo>
                    <a:lnTo>
                      <a:pt x="241" y="688"/>
                    </a:lnTo>
                    <a:lnTo>
                      <a:pt x="243" y="688"/>
                    </a:lnTo>
                    <a:lnTo>
                      <a:pt x="243" y="686"/>
                    </a:lnTo>
                    <a:lnTo>
                      <a:pt x="243" y="683"/>
                    </a:lnTo>
                    <a:lnTo>
                      <a:pt x="241" y="683"/>
                    </a:lnTo>
                    <a:lnTo>
                      <a:pt x="241" y="681"/>
                    </a:lnTo>
                    <a:lnTo>
                      <a:pt x="241" y="683"/>
                    </a:lnTo>
                    <a:lnTo>
                      <a:pt x="241" y="686"/>
                    </a:lnTo>
                    <a:lnTo>
                      <a:pt x="241" y="688"/>
                    </a:lnTo>
                    <a:lnTo>
                      <a:pt x="241" y="691"/>
                    </a:lnTo>
                    <a:lnTo>
                      <a:pt x="238" y="691"/>
                    </a:lnTo>
                    <a:lnTo>
                      <a:pt x="238" y="693"/>
                    </a:lnTo>
                    <a:lnTo>
                      <a:pt x="238" y="696"/>
                    </a:lnTo>
                    <a:lnTo>
                      <a:pt x="236" y="696"/>
                    </a:lnTo>
                    <a:lnTo>
                      <a:pt x="236" y="698"/>
                    </a:lnTo>
                    <a:lnTo>
                      <a:pt x="233" y="698"/>
                    </a:lnTo>
                    <a:lnTo>
                      <a:pt x="236" y="698"/>
                    </a:lnTo>
                    <a:lnTo>
                      <a:pt x="236" y="696"/>
                    </a:lnTo>
                    <a:lnTo>
                      <a:pt x="236" y="693"/>
                    </a:lnTo>
                    <a:lnTo>
                      <a:pt x="238" y="691"/>
                    </a:lnTo>
                    <a:lnTo>
                      <a:pt x="238" y="688"/>
                    </a:lnTo>
                    <a:lnTo>
                      <a:pt x="238" y="686"/>
                    </a:lnTo>
                    <a:lnTo>
                      <a:pt x="238" y="683"/>
                    </a:lnTo>
                    <a:lnTo>
                      <a:pt x="238" y="681"/>
                    </a:lnTo>
                    <a:lnTo>
                      <a:pt x="238" y="678"/>
                    </a:lnTo>
                    <a:lnTo>
                      <a:pt x="238" y="676"/>
                    </a:lnTo>
                    <a:lnTo>
                      <a:pt x="236" y="676"/>
                    </a:lnTo>
                    <a:lnTo>
                      <a:pt x="236" y="674"/>
                    </a:lnTo>
                    <a:lnTo>
                      <a:pt x="233" y="674"/>
                    </a:lnTo>
                    <a:lnTo>
                      <a:pt x="233" y="671"/>
                    </a:lnTo>
                    <a:lnTo>
                      <a:pt x="233" y="669"/>
                    </a:lnTo>
                    <a:lnTo>
                      <a:pt x="233" y="666"/>
                    </a:lnTo>
                    <a:lnTo>
                      <a:pt x="236" y="666"/>
                    </a:lnTo>
                    <a:lnTo>
                      <a:pt x="238" y="666"/>
                    </a:lnTo>
                    <a:lnTo>
                      <a:pt x="238" y="664"/>
                    </a:lnTo>
                    <a:lnTo>
                      <a:pt x="238" y="666"/>
                    </a:lnTo>
                    <a:lnTo>
                      <a:pt x="241" y="666"/>
                    </a:lnTo>
                    <a:lnTo>
                      <a:pt x="241" y="664"/>
                    </a:lnTo>
                    <a:lnTo>
                      <a:pt x="238" y="664"/>
                    </a:lnTo>
                    <a:lnTo>
                      <a:pt x="241" y="664"/>
                    </a:lnTo>
                    <a:lnTo>
                      <a:pt x="243" y="664"/>
                    </a:lnTo>
                    <a:lnTo>
                      <a:pt x="246" y="664"/>
                    </a:lnTo>
                    <a:lnTo>
                      <a:pt x="246" y="661"/>
                    </a:lnTo>
                    <a:lnTo>
                      <a:pt x="248" y="661"/>
                    </a:lnTo>
                    <a:lnTo>
                      <a:pt x="251" y="661"/>
                    </a:lnTo>
                    <a:lnTo>
                      <a:pt x="253" y="661"/>
                    </a:lnTo>
                    <a:lnTo>
                      <a:pt x="256" y="659"/>
                    </a:lnTo>
                    <a:lnTo>
                      <a:pt x="258" y="659"/>
                    </a:lnTo>
                    <a:lnTo>
                      <a:pt x="261" y="659"/>
                    </a:lnTo>
                    <a:lnTo>
                      <a:pt x="261" y="656"/>
                    </a:lnTo>
                    <a:lnTo>
                      <a:pt x="263" y="656"/>
                    </a:lnTo>
                    <a:lnTo>
                      <a:pt x="266" y="654"/>
                    </a:lnTo>
                    <a:lnTo>
                      <a:pt x="268" y="654"/>
                    </a:lnTo>
                    <a:lnTo>
                      <a:pt x="268" y="651"/>
                    </a:lnTo>
                    <a:lnTo>
                      <a:pt x="271" y="651"/>
                    </a:lnTo>
                    <a:lnTo>
                      <a:pt x="273" y="651"/>
                    </a:lnTo>
                    <a:lnTo>
                      <a:pt x="273" y="649"/>
                    </a:lnTo>
                    <a:lnTo>
                      <a:pt x="275" y="649"/>
                    </a:lnTo>
                    <a:lnTo>
                      <a:pt x="275" y="646"/>
                    </a:lnTo>
                    <a:lnTo>
                      <a:pt x="278" y="646"/>
                    </a:lnTo>
                    <a:lnTo>
                      <a:pt x="280" y="644"/>
                    </a:lnTo>
                    <a:lnTo>
                      <a:pt x="283" y="641"/>
                    </a:lnTo>
                    <a:lnTo>
                      <a:pt x="285" y="641"/>
                    </a:lnTo>
                    <a:lnTo>
                      <a:pt x="285" y="639"/>
                    </a:lnTo>
                    <a:lnTo>
                      <a:pt x="288" y="639"/>
                    </a:lnTo>
                    <a:lnTo>
                      <a:pt x="290" y="636"/>
                    </a:lnTo>
                    <a:lnTo>
                      <a:pt x="293" y="634"/>
                    </a:lnTo>
                    <a:lnTo>
                      <a:pt x="295" y="631"/>
                    </a:lnTo>
                    <a:lnTo>
                      <a:pt x="298" y="629"/>
                    </a:lnTo>
                    <a:lnTo>
                      <a:pt x="298" y="626"/>
                    </a:lnTo>
                    <a:lnTo>
                      <a:pt x="300" y="626"/>
                    </a:lnTo>
                    <a:lnTo>
                      <a:pt x="300" y="624"/>
                    </a:lnTo>
                    <a:lnTo>
                      <a:pt x="303" y="624"/>
                    </a:lnTo>
                    <a:lnTo>
                      <a:pt x="303" y="621"/>
                    </a:lnTo>
                    <a:lnTo>
                      <a:pt x="305" y="621"/>
                    </a:lnTo>
                    <a:lnTo>
                      <a:pt x="305" y="619"/>
                    </a:lnTo>
                    <a:lnTo>
                      <a:pt x="308" y="616"/>
                    </a:lnTo>
                    <a:lnTo>
                      <a:pt x="308" y="614"/>
                    </a:lnTo>
                    <a:lnTo>
                      <a:pt x="310" y="614"/>
                    </a:lnTo>
                    <a:lnTo>
                      <a:pt x="310" y="611"/>
                    </a:lnTo>
                    <a:lnTo>
                      <a:pt x="313" y="609"/>
                    </a:lnTo>
                    <a:lnTo>
                      <a:pt x="313" y="606"/>
                    </a:lnTo>
                    <a:lnTo>
                      <a:pt x="315" y="604"/>
                    </a:lnTo>
                    <a:lnTo>
                      <a:pt x="318" y="601"/>
                    </a:lnTo>
                    <a:lnTo>
                      <a:pt x="318" y="599"/>
                    </a:lnTo>
                    <a:lnTo>
                      <a:pt x="318" y="597"/>
                    </a:lnTo>
                    <a:lnTo>
                      <a:pt x="320" y="597"/>
                    </a:lnTo>
                    <a:lnTo>
                      <a:pt x="320" y="594"/>
                    </a:lnTo>
                    <a:lnTo>
                      <a:pt x="320" y="592"/>
                    </a:lnTo>
                    <a:lnTo>
                      <a:pt x="320" y="589"/>
                    </a:lnTo>
                    <a:lnTo>
                      <a:pt x="323" y="589"/>
                    </a:lnTo>
                    <a:lnTo>
                      <a:pt x="323" y="587"/>
                    </a:lnTo>
                    <a:lnTo>
                      <a:pt x="323" y="584"/>
                    </a:lnTo>
                    <a:lnTo>
                      <a:pt x="323" y="582"/>
                    </a:lnTo>
                    <a:lnTo>
                      <a:pt x="323" y="579"/>
                    </a:lnTo>
                    <a:lnTo>
                      <a:pt x="325" y="577"/>
                    </a:lnTo>
                    <a:lnTo>
                      <a:pt x="325" y="574"/>
                    </a:lnTo>
                    <a:lnTo>
                      <a:pt x="325" y="572"/>
                    </a:lnTo>
                    <a:lnTo>
                      <a:pt x="325" y="569"/>
                    </a:lnTo>
                    <a:lnTo>
                      <a:pt x="325" y="567"/>
                    </a:lnTo>
                    <a:lnTo>
                      <a:pt x="325" y="564"/>
                    </a:lnTo>
                    <a:lnTo>
                      <a:pt x="325" y="562"/>
                    </a:lnTo>
                    <a:lnTo>
                      <a:pt x="325" y="559"/>
                    </a:lnTo>
                    <a:lnTo>
                      <a:pt x="325" y="557"/>
                    </a:lnTo>
                    <a:lnTo>
                      <a:pt x="325" y="554"/>
                    </a:lnTo>
                    <a:lnTo>
                      <a:pt x="325" y="552"/>
                    </a:lnTo>
                    <a:lnTo>
                      <a:pt x="325" y="549"/>
                    </a:lnTo>
                    <a:lnTo>
                      <a:pt x="325" y="547"/>
                    </a:lnTo>
                    <a:lnTo>
                      <a:pt x="325" y="544"/>
                    </a:lnTo>
                    <a:lnTo>
                      <a:pt x="325" y="542"/>
                    </a:lnTo>
                    <a:lnTo>
                      <a:pt x="323" y="542"/>
                    </a:lnTo>
                    <a:lnTo>
                      <a:pt x="323" y="539"/>
                    </a:lnTo>
                    <a:lnTo>
                      <a:pt x="323" y="537"/>
                    </a:lnTo>
                    <a:lnTo>
                      <a:pt x="320" y="537"/>
                    </a:lnTo>
                    <a:lnTo>
                      <a:pt x="320" y="534"/>
                    </a:lnTo>
                    <a:lnTo>
                      <a:pt x="320" y="532"/>
                    </a:lnTo>
                    <a:lnTo>
                      <a:pt x="318" y="532"/>
                    </a:lnTo>
                    <a:lnTo>
                      <a:pt x="318" y="529"/>
                    </a:lnTo>
                    <a:lnTo>
                      <a:pt x="315" y="529"/>
                    </a:lnTo>
                    <a:lnTo>
                      <a:pt x="315" y="527"/>
                    </a:lnTo>
                    <a:lnTo>
                      <a:pt x="313" y="527"/>
                    </a:lnTo>
                    <a:lnTo>
                      <a:pt x="310" y="527"/>
                    </a:lnTo>
                    <a:lnTo>
                      <a:pt x="308" y="527"/>
                    </a:lnTo>
                    <a:lnTo>
                      <a:pt x="305" y="524"/>
                    </a:lnTo>
                    <a:lnTo>
                      <a:pt x="303" y="524"/>
                    </a:lnTo>
                    <a:lnTo>
                      <a:pt x="300" y="524"/>
                    </a:lnTo>
                    <a:lnTo>
                      <a:pt x="298" y="524"/>
                    </a:lnTo>
                    <a:lnTo>
                      <a:pt x="295" y="524"/>
                    </a:lnTo>
                    <a:lnTo>
                      <a:pt x="293" y="522"/>
                    </a:lnTo>
                    <a:lnTo>
                      <a:pt x="290" y="522"/>
                    </a:lnTo>
                    <a:lnTo>
                      <a:pt x="288" y="522"/>
                    </a:lnTo>
                    <a:lnTo>
                      <a:pt x="285" y="520"/>
                    </a:lnTo>
                    <a:lnTo>
                      <a:pt x="283" y="520"/>
                    </a:lnTo>
                    <a:lnTo>
                      <a:pt x="280" y="520"/>
                    </a:lnTo>
                    <a:lnTo>
                      <a:pt x="278" y="520"/>
                    </a:lnTo>
                    <a:lnTo>
                      <a:pt x="278" y="517"/>
                    </a:lnTo>
                    <a:lnTo>
                      <a:pt x="275" y="517"/>
                    </a:lnTo>
                    <a:lnTo>
                      <a:pt x="273" y="517"/>
                    </a:lnTo>
                    <a:lnTo>
                      <a:pt x="271" y="517"/>
                    </a:lnTo>
                    <a:lnTo>
                      <a:pt x="271" y="515"/>
                    </a:lnTo>
                    <a:lnTo>
                      <a:pt x="268" y="515"/>
                    </a:lnTo>
                    <a:lnTo>
                      <a:pt x="266" y="512"/>
                    </a:lnTo>
                    <a:lnTo>
                      <a:pt x="266" y="510"/>
                    </a:lnTo>
                    <a:lnTo>
                      <a:pt x="263" y="510"/>
                    </a:lnTo>
                    <a:lnTo>
                      <a:pt x="261" y="510"/>
                    </a:lnTo>
                    <a:lnTo>
                      <a:pt x="258" y="510"/>
                    </a:lnTo>
                    <a:lnTo>
                      <a:pt x="258" y="507"/>
                    </a:lnTo>
                    <a:lnTo>
                      <a:pt x="256" y="507"/>
                    </a:lnTo>
                    <a:lnTo>
                      <a:pt x="256" y="505"/>
                    </a:lnTo>
                    <a:lnTo>
                      <a:pt x="256" y="502"/>
                    </a:lnTo>
                    <a:lnTo>
                      <a:pt x="256" y="500"/>
                    </a:lnTo>
                    <a:lnTo>
                      <a:pt x="256" y="497"/>
                    </a:lnTo>
                    <a:lnTo>
                      <a:pt x="256" y="495"/>
                    </a:lnTo>
                    <a:lnTo>
                      <a:pt x="256" y="492"/>
                    </a:lnTo>
                    <a:lnTo>
                      <a:pt x="253" y="492"/>
                    </a:lnTo>
                    <a:lnTo>
                      <a:pt x="253" y="490"/>
                    </a:lnTo>
                    <a:lnTo>
                      <a:pt x="251" y="490"/>
                    </a:lnTo>
                    <a:lnTo>
                      <a:pt x="251" y="487"/>
                    </a:lnTo>
                    <a:lnTo>
                      <a:pt x="248" y="485"/>
                    </a:lnTo>
                    <a:lnTo>
                      <a:pt x="246" y="482"/>
                    </a:lnTo>
                    <a:lnTo>
                      <a:pt x="246" y="480"/>
                    </a:lnTo>
                    <a:lnTo>
                      <a:pt x="246" y="477"/>
                    </a:lnTo>
                    <a:lnTo>
                      <a:pt x="243" y="477"/>
                    </a:lnTo>
                    <a:lnTo>
                      <a:pt x="243" y="475"/>
                    </a:lnTo>
                    <a:lnTo>
                      <a:pt x="243" y="472"/>
                    </a:lnTo>
                    <a:lnTo>
                      <a:pt x="241" y="472"/>
                    </a:lnTo>
                    <a:lnTo>
                      <a:pt x="241" y="470"/>
                    </a:lnTo>
                    <a:lnTo>
                      <a:pt x="238" y="470"/>
                    </a:lnTo>
                    <a:lnTo>
                      <a:pt x="236" y="467"/>
                    </a:lnTo>
                    <a:lnTo>
                      <a:pt x="233" y="467"/>
                    </a:lnTo>
                    <a:lnTo>
                      <a:pt x="233" y="465"/>
                    </a:lnTo>
                    <a:lnTo>
                      <a:pt x="236" y="465"/>
                    </a:lnTo>
                    <a:lnTo>
                      <a:pt x="236" y="467"/>
                    </a:lnTo>
                    <a:lnTo>
                      <a:pt x="238" y="467"/>
                    </a:lnTo>
                    <a:lnTo>
                      <a:pt x="241" y="470"/>
                    </a:lnTo>
                    <a:lnTo>
                      <a:pt x="243" y="470"/>
                    </a:lnTo>
                    <a:lnTo>
                      <a:pt x="246" y="470"/>
                    </a:lnTo>
                    <a:lnTo>
                      <a:pt x="248" y="470"/>
                    </a:lnTo>
                    <a:lnTo>
                      <a:pt x="251" y="470"/>
                    </a:lnTo>
                    <a:lnTo>
                      <a:pt x="253" y="470"/>
                    </a:lnTo>
                    <a:lnTo>
                      <a:pt x="253" y="472"/>
                    </a:lnTo>
                    <a:lnTo>
                      <a:pt x="256" y="472"/>
                    </a:lnTo>
                    <a:lnTo>
                      <a:pt x="258" y="472"/>
                    </a:lnTo>
                    <a:lnTo>
                      <a:pt x="258" y="475"/>
                    </a:lnTo>
                    <a:lnTo>
                      <a:pt x="261" y="475"/>
                    </a:lnTo>
                    <a:lnTo>
                      <a:pt x="261" y="477"/>
                    </a:lnTo>
                    <a:lnTo>
                      <a:pt x="263" y="477"/>
                    </a:lnTo>
                    <a:lnTo>
                      <a:pt x="266" y="477"/>
                    </a:lnTo>
                    <a:lnTo>
                      <a:pt x="268" y="477"/>
                    </a:lnTo>
                    <a:lnTo>
                      <a:pt x="271" y="477"/>
                    </a:lnTo>
                    <a:lnTo>
                      <a:pt x="271" y="480"/>
                    </a:lnTo>
                    <a:lnTo>
                      <a:pt x="273" y="480"/>
                    </a:lnTo>
                    <a:lnTo>
                      <a:pt x="273" y="482"/>
                    </a:lnTo>
                    <a:lnTo>
                      <a:pt x="275" y="482"/>
                    </a:lnTo>
                    <a:lnTo>
                      <a:pt x="278" y="482"/>
                    </a:lnTo>
                    <a:lnTo>
                      <a:pt x="280" y="482"/>
                    </a:lnTo>
                    <a:lnTo>
                      <a:pt x="280" y="485"/>
                    </a:lnTo>
                    <a:lnTo>
                      <a:pt x="283" y="485"/>
                    </a:lnTo>
                    <a:lnTo>
                      <a:pt x="285" y="485"/>
                    </a:lnTo>
                    <a:lnTo>
                      <a:pt x="288" y="485"/>
                    </a:lnTo>
                    <a:lnTo>
                      <a:pt x="290" y="485"/>
                    </a:lnTo>
                    <a:lnTo>
                      <a:pt x="293" y="485"/>
                    </a:lnTo>
                    <a:lnTo>
                      <a:pt x="295" y="485"/>
                    </a:lnTo>
                    <a:lnTo>
                      <a:pt x="298" y="485"/>
                    </a:lnTo>
                    <a:lnTo>
                      <a:pt x="300" y="485"/>
                    </a:lnTo>
                    <a:lnTo>
                      <a:pt x="300" y="487"/>
                    </a:lnTo>
                    <a:lnTo>
                      <a:pt x="303" y="487"/>
                    </a:lnTo>
                    <a:lnTo>
                      <a:pt x="305" y="490"/>
                    </a:lnTo>
                    <a:lnTo>
                      <a:pt x="308" y="490"/>
                    </a:lnTo>
                    <a:lnTo>
                      <a:pt x="313" y="490"/>
                    </a:lnTo>
                    <a:lnTo>
                      <a:pt x="315" y="490"/>
                    </a:lnTo>
                    <a:lnTo>
                      <a:pt x="318" y="490"/>
                    </a:lnTo>
                    <a:lnTo>
                      <a:pt x="320" y="492"/>
                    </a:lnTo>
                    <a:lnTo>
                      <a:pt x="323" y="490"/>
                    </a:lnTo>
                    <a:lnTo>
                      <a:pt x="325" y="490"/>
                    </a:lnTo>
                    <a:lnTo>
                      <a:pt x="328" y="490"/>
                    </a:lnTo>
                    <a:lnTo>
                      <a:pt x="330" y="490"/>
                    </a:lnTo>
                    <a:lnTo>
                      <a:pt x="333" y="490"/>
                    </a:lnTo>
                    <a:lnTo>
                      <a:pt x="335" y="490"/>
                    </a:lnTo>
                    <a:lnTo>
                      <a:pt x="338" y="490"/>
                    </a:lnTo>
                    <a:lnTo>
                      <a:pt x="340" y="490"/>
                    </a:lnTo>
                    <a:lnTo>
                      <a:pt x="343" y="490"/>
                    </a:lnTo>
                    <a:lnTo>
                      <a:pt x="345" y="490"/>
                    </a:lnTo>
                    <a:lnTo>
                      <a:pt x="348" y="490"/>
                    </a:lnTo>
                    <a:lnTo>
                      <a:pt x="350" y="490"/>
                    </a:lnTo>
                    <a:lnTo>
                      <a:pt x="353" y="490"/>
                    </a:lnTo>
                    <a:lnTo>
                      <a:pt x="355" y="487"/>
                    </a:lnTo>
                    <a:lnTo>
                      <a:pt x="357" y="487"/>
                    </a:lnTo>
                    <a:lnTo>
                      <a:pt x="360" y="487"/>
                    </a:lnTo>
                    <a:lnTo>
                      <a:pt x="360" y="485"/>
                    </a:lnTo>
                    <a:lnTo>
                      <a:pt x="362" y="485"/>
                    </a:lnTo>
                    <a:lnTo>
                      <a:pt x="365" y="485"/>
                    </a:lnTo>
                    <a:lnTo>
                      <a:pt x="367" y="485"/>
                    </a:lnTo>
                    <a:lnTo>
                      <a:pt x="370" y="485"/>
                    </a:lnTo>
                    <a:lnTo>
                      <a:pt x="372" y="485"/>
                    </a:lnTo>
                    <a:lnTo>
                      <a:pt x="372" y="482"/>
                    </a:lnTo>
                    <a:lnTo>
                      <a:pt x="375" y="482"/>
                    </a:lnTo>
                    <a:lnTo>
                      <a:pt x="377" y="482"/>
                    </a:lnTo>
                    <a:lnTo>
                      <a:pt x="380" y="480"/>
                    </a:lnTo>
                    <a:lnTo>
                      <a:pt x="382" y="480"/>
                    </a:lnTo>
                    <a:lnTo>
                      <a:pt x="382" y="477"/>
                    </a:lnTo>
                    <a:lnTo>
                      <a:pt x="385" y="477"/>
                    </a:lnTo>
                    <a:lnTo>
                      <a:pt x="387" y="477"/>
                    </a:lnTo>
                    <a:lnTo>
                      <a:pt x="390" y="475"/>
                    </a:lnTo>
                    <a:lnTo>
                      <a:pt x="392" y="472"/>
                    </a:lnTo>
                    <a:lnTo>
                      <a:pt x="392" y="470"/>
                    </a:lnTo>
                    <a:lnTo>
                      <a:pt x="392" y="467"/>
                    </a:lnTo>
                    <a:lnTo>
                      <a:pt x="395" y="465"/>
                    </a:lnTo>
                    <a:lnTo>
                      <a:pt x="395" y="462"/>
                    </a:lnTo>
                    <a:lnTo>
                      <a:pt x="397" y="462"/>
                    </a:lnTo>
                    <a:lnTo>
                      <a:pt x="397" y="460"/>
                    </a:lnTo>
                    <a:lnTo>
                      <a:pt x="397" y="457"/>
                    </a:lnTo>
                    <a:lnTo>
                      <a:pt x="400" y="455"/>
                    </a:lnTo>
                    <a:lnTo>
                      <a:pt x="400" y="452"/>
                    </a:lnTo>
                    <a:lnTo>
                      <a:pt x="402" y="452"/>
                    </a:lnTo>
                    <a:lnTo>
                      <a:pt x="402" y="450"/>
                    </a:lnTo>
                    <a:lnTo>
                      <a:pt x="405" y="450"/>
                    </a:lnTo>
                    <a:lnTo>
                      <a:pt x="405" y="447"/>
                    </a:lnTo>
                    <a:lnTo>
                      <a:pt x="407" y="447"/>
                    </a:lnTo>
                    <a:lnTo>
                      <a:pt x="407" y="445"/>
                    </a:lnTo>
                    <a:lnTo>
                      <a:pt x="410" y="445"/>
                    </a:lnTo>
                    <a:lnTo>
                      <a:pt x="412" y="445"/>
                    </a:lnTo>
                    <a:lnTo>
                      <a:pt x="415" y="442"/>
                    </a:lnTo>
                    <a:lnTo>
                      <a:pt x="417" y="442"/>
                    </a:lnTo>
                    <a:lnTo>
                      <a:pt x="417" y="440"/>
                    </a:lnTo>
                    <a:lnTo>
                      <a:pt x="420" y="440"/>
                    </a:lnTo>
                    <a:lnTo>
                      <a:pt x="420" y="442"/>
                    </a:lnTo>
                    <a:lnTo>
                      <a:pt x="417" y="442"/>
                    </a:lnTo>
                    <a:lnTo>
                      <a:pt x="415" y="442"/>
                    </a:lnTo>
                    <a:lnTo>
                      <a:pt x="415" y="445"/>
                    </a:lnTo>
                    <a:lnTo>
                      <a:pt x="412" y="445"/>
                    </a:lnTo>
                    <a:lnTo>
                      <a:pt x="410" y="445"/>
                    </a:lnTo>
                    <a:lnTo>
                      <a:pt x="410" y="447"/>
                    </a:lnTo>
                    <a:lnTo>
                      <a:pt x="407" y="447"/>
                    </a:lnTo>
                    <a:lnTo>
                      <a:pt x="405" y="450"/>
                    </a:lnTo>
                    <a:lnTo>
                      <a:pt x="405" y="452"/>
                    </a:lnTo>
                    <a:lnTo>
                      <a:pt x="402" y="452"/>
                    </a:lnTo>
                    <a:lnTo>
                      <a:pt x="405" y="452"/>
                    </a:lnTo>
                    <a:lnTo>
                      <a:pt x="405" y="455"/>
                    </a:lnTo>
                    <a:lnTo>
                      <a:pt x="405" y="452"/>
                    </a:lnTo>
                    <a:lnTo>
                      <a:pt x="405" y="455"/>
                    </a:lnTo>
                    <a:lnTo>
                      <a:pt x="407" y="455"/>
                    </a:lnTo>
                    <a:lnTo>
                      <a:pt x="410" y="455"/>
                    </a:lnTo>
                    <a:lnTo>
                      <a:pt x="412" y="455"/>
                    </a:lnTo>
                    <a:lnTo>
                      <a:pt x="415" y="452"/>
                    </a:lnTo>
                    <a:lnTo>
                      <a:pt x="415" y="450"/>
                    </a:lnTo>
                    <a:lnTo>
                      <a:pt x="417" y="450"/>
                    </a:lnTo>
                    <a:lnTo>
                      <a:pt x="417" y="447"/>
                    </a:lnTo>
                    <a:lnTo>
                      <a:pt x="415" y="450"/>
                    </a:lnTo>
                    <a:lnTo>
                      <a:pt x="415" y="452"/>
                    </a:lnTo>
                    <a:lnTo>
                      <a:pt x="412" y="452"/>
                    </a:lnTo>
                    <a:lnTo>
                      <a:pt x="412" y="450"/>
                    </a:lnTo>
                    <a:lnTo>
                      <a:pt x="415" y="450"/>
                    </a:lnTo>
                    <a:lnTo>
                      <a:pt x="415" y="447"/>
                    </a:lnTo>
                    <a:lnTo>
                      <a:pt x="417" y="445"/>
                    </a:lnTo>
                    <a:lnTo>
                      <a:pt x="417" y="442"/>
                    </a:lnTo>
                    <a:lnTo>
                      <a:pt x="420" y="442"/>
                    </a:lnTo>
                    <a:lnTo>
                      <a:pt x="420" y="440"/>
                    </a:lnTo>
                    <a:lnTo>
                      <a:pt x="422" y="440"/>
                    </a:lnTo>
                    <a:lnTo>
                      <a:pt x="420" y="440"/>
                    </a:lnTo>
                    <a:lnTo>
                      <a:pt x="422" y="440"/>
                    </a:lnTo>
                    <a:lnTo>
                      <a:pt x="422" y="438"/>
                    </a:lnTo>
                    <a:lnTo>
                      <a:pt x="422" y="435"/>
                    </a:lnTo>
                    <a:lnTo>
                      <a:pt x="425" y="433"/>
                    </a:lnTo>
                    <a:lnTo>
                      <a:pt x="427" y="433"/>
                    </a:lnTo>
                    <a:lnTo>
                      <a:pt x="427" y="430"/>
                    </a:lnTo>
                    <a:lnTo>
                      <a:pt x="427" y="428"/>
                    </a:lnTo>
                    <a:lnTo>
                      <a:pt x="427" y="430"/>
                    </a:lnTo>
                    <a:lnTo>
                      <a:pt x="425" y="430"/>
                    </a:lnTo>
                    <a:lnTo>
                      <a:pt x="425" y="433"/>
                    </a:lnTo>
                    <a:lnTo>
                      <a:pt x="425" y="430"/>
                    </a:lnTo>
                    <a:lnTo>
                      <a:pt x="425" y="428"/>
                    </a:lnTo>
                    <a:lnTo>
                      <a:pt x="425" y="425"/>
                    </a:lnTo>
                    <a:lnTo>
                      <a:pt x="427" y="425"/>
                    </a:lnTo>
                    <a:lnTo>
                      <a:pt x="425" y="423"/>
                    </a:lnTo>
                    <a:lnTo>
                      <a:pt x="425" y="420"/>
                    </a:lnTo>
                    <a:lnTo>
                      <a:pt x="427" y="420"/>
                    </a:lnTo>
                    <a:lnTo>
                      <a:pt x="425" y="418"/>
                    </a:lnTo>
                    <a:lnTo>
                      <a:pt x="427" y="418"/>
                    </a:lnTo>
                    <a:lnTo>
                      <a:pt x="425" y="415"/>
                    </a:lnTo>
                    <a:lnTo>
                      <a:pt x="425" y="413"/>
                    </a:lnTo>
                    <a:lnTo>
                      <a:pt x="425" y="410"/>
                    </a:lnTo>
                    <a:lnTo>
                      <a:pt x="425" y="408"/>
                    </a:lnTo>
                    <a:lnTo>
                      <a:pt x="422" y="405"/>
                    </a:lnTo>
                    <a:lnTo>
                      <a:pt x="425" y="405"/>
                    </a:lnTo>
                    <a:lnTo>
                      <a:pt x="422" y="405"/>
                    </a:lnTo>
                    <a:lnTo>
                      <a:pt x="422" y="403"/>
                    </a:lnTo>
                    <a:lnTo>
                      <a:pt x="420" y="403"/>
                    </a:lnTo>
                    <a:lnTo>
                      <a:pt x="422" y="400"/>
                    </a:lnTo>
                    <a:lnTo>
                      <a:pt x="420" y="400"/>
                    </a:lnTo>
                    <a:lnTo>
                      <a:pt x="420" y="398"/>
                    </a:lnTo>
                    <a:lnTo>
                      <a:pt x="417" y="398"/>
                    </a:lnTo>
                    <a:lnTo>
                      <a:pt x="420" y="398"/>
                    </a:lnTo>
                    <a:lnTo>
                      <a:pt x="417" y="398"/>
                    </a:lnTo>
                    <a:lnTo>
                      <a:pt x="417" y="395"/>
                    </a:lnTo>
                    <a:lnTo>
                      <a:pt x="420" y="395"/>
                    </a:lnTo>
                    <a:lnTo>
                      <a:pt x="420" y="398"/>
                    </a:lnTo>
                    <a:lnTo>
                      <a:pt x="422" y="400"/>
                    </a:lnTo>
                    <a:lnTo>
                      <a:pt x="425" y="400"/>
                    </a:lnTo>
                    <a:lnTo>
                      <a:pt x="425" y="403"/>
                    </a:lnTo>
                    <a:lnTo>
                      <a:pt x="422" y="403"/>
                    </a:lnTo>
                    <a:lnTo>
                      <a:pt x="425" y="403"/>
                    </a:lnTo>
                    <a:lnTo>
                      <a:pt x="425" y="405"/>
                    </a:lnTo>
                    <a:lnTo>
                      <a:pt x="425" y="408"/>
                    </a:lnTo>
                    <a:lnTo>
                      <a:pt x="427" y="408"/>
                    </a:lnTo>
                    <a:lnTo>
                      <a:pt x="430" y="410"/>
                    </a:lnTo>
                    <a:lnTo>
                      <a:pt x="427" y="410"/>
                    </a:lnTo>
                    <a:lnTo>
                      <a:pt x="430" y="410"/>
                    </a:lnTo>
                    <a:lnTo>
                      <a:pt x="427" y="410"/>
                    </a:lnTo>
                    <a:lnTo>
                      <a:pt x="430" y="410"/>
                    </a:lnTo>
                    <a:lnTo>
                      <a:pt x="427" y="410"/>
                    </a:lnTo>
                    <a:lnTo>
                      <a:pt x="425" y="408"/>
                    </a:lnTo>
                    <a:lnTo>
                      <a:pt x="425" y="410"/>
                    </a:lnTo>
                    <a:lnTo>
                      <a:pt x="427" y="410"/>
                    </a:lnTo>
                    <a:lnTo>
                      <a:pt x="427" y="413"/>
                    </a:lnTo>
                    <a:lnTo>
                      <a:pt x="427" y="415"/>
                    </a:lnTo>
                    <a:lnTo>
                      <a:pt x="427" y="418"/>
                    </a:lnTo>
                    <a:lnTo>
                      <a:pt x="427" y="420"/>
                    </a:lnTo>
                    <a:lnTo>
                      <a:pt x="427" y="423"/>
                    </a:lnTo>
                    <a:lnTo>
                      <a:pt x="427" y="425"/>
                    </a:lnTo>
                    <a:lnTo>
                      <a:pt x="427" y="428"/>
                    </a:lnTo>
                    <a:lnTo>
                      <a:pt x="427" y="425"/>
                    </a:lnTo>
                    <a:lnTo>
                      <a:pt x="430" y="425"/>
                    </a:lnTo>
                    <a:lnTo>
                      <a:pt x="430" y="428"/>
                    </a:lnTo>
                    <a:lnTo>
                      <a:pt x="427" y="428"/>
                    </a:lnTo>
                    <a:lnTo>
                      <a:pt x="430" y="428"/>
                    </a:lnTo>
                    <a:lnTo>
                      <a:pt x="427" y="428"/>
                    </a:lnTo>
                    <a:lnTo>
                      <a:pt x="427" y="430"/>
                    </a:lnTo>
                    <a:lnTo>
                      <a:pt x="430" y="430"/>
                    </a:lnTo>
                    <a:lnTo>
                      <a:pt x="430" y="428"/>
                    </a:lnTo>
                    <a:lnTo>
                      <a:pt x="432" y="428"/>
                    </a:lnTo>
                    <a:lnTo>
                      <a:pt x="432" y="430"/>
                    </a:lnTo>
                    <a:lnTo>
                      <a:pt x="430" y="430"/>
                    </a:lnTo>
                    <a:lnTo>
                      <a:pt x="432" y="430"/>
                    </a:lnTo>
                    <a:lnTo>
                      <a:pt x="432" y="433"/>
                    </a:lnTo>
                    <a:lnTo>
                      <a:pt x="430" y="433"/>
                    </a:lnTo>
                    <a:lnTo>
                      <a:pt x="432" y="433"/>
                    </a:lnTo>
                    <a:lnTo>
                      <a:pt x="432" y="435"/>
                    </a:lnTo>
                    <a:lnTo>
                      <a:pt x="434" y="435"/>
                    </a:lnTo>
                    <a:lnTo>
                      <a:pt x="437" y="438"/>
                    </a:lnTo>
                    <a:lnTo>
                      <a:pt x="439" y="438"/>
                    </a:lnTo>
                    <a:lnTo>
                      <a:pt x="442" y="438"/>
                    </a:lnTo>
                    <a:lnTo>
                      <a:pt x="442" y="435"/>
                    </a:lnTo>
                    <a:lnTo>
                      <a:pt x="444" y="433"/>
                    </a:lnTo>
                    <a:lnTo>
                      <a:pt x="444" y="430"/>
                    </a:lnTo>
                    <a:lnTo>
                      <a:pt x="447" y="430"/>
                    </a:lnTo>
                    <a:lnTo>
                      <a:pt x="447" y="428"/>
                    </a:lnTo>
                    <a:lnTo>
                      <a:pt x="449" y="428"/>
                    </a:lnTo>
                    <a:lnTo>
                      <a:pt x="447" y="428"/>
                    </a:lnTo>
                    <a:lnTo>
                      <a:pt x="447" y="430"/>
                    </a:lnTo>
                    <a:lnTo>
                      <a:pt x="444" y="430"/>
                    </a:lnTo>
                    <a:lnTo>
                      <a:pt x="444" y="433"/>
                    </a:lnTo>
                    <a:lnTo>
                      <a:pt x="442" y="433"/>
                    </a:lnTo>
                    <a:lnTo>
                      <a:pt x="442" y="435"/>
                    </a:lnTo>
                    <a:lnTo>
                      <a:pt x="442" y="438"/>
                    </a:lnTo>
                    <a:lnTo>
                      <a:pt x="439" y="438"/>
                    </a:lnTo>
                    <a:lnTo>
                      <a:pt x="439" y="435"/>
                    </a:lnTo>
                    <a:lnTo>
                      <a:pt x="439" y="433"/>
                    </a:lnTo>
                    <a:lnTo>
                      <a:pt x="442" y="433"/>
                    </a:lnTo>
                    <a:lnTo>
                      <a:pt x="442" y="430"/>
                    </a:lnTo>
                    <a:lnTo>
                      <a:pt x="442" y="428"/>
                    </a:lnTo>
                    <a:lnTo>
                      <a:pt x="442" y="425"/>
                    </a:lnTo>
                    <a:lnTo>
                      <a:pt x="444" y="425"/>
                    </a:lnTo>
                    <a:lnTo>
                      <a:pt x="444" y="423"/>
                    </a:lnTo>
                    <a:lnTo>
                      <a:pt x="447" y="420"/>
                    </a:lnTo>
                    <a:lnTo>
                      <a:pt x="447" y="418"/>
                    </a:lnTo>
                    <a:lnTo>
                      <a:pt x="447" y="415"/>
                    </a:lnTo>
                    <a:lnTo>
                      <a:pt x="447" y="413"/>
                    </a:lnTo>
                    <a:lnTo>
                      <a:pt x="444" y="410"/>
                    </a:lnTo>
                    <a:lnTo>
                      <a:pt x="444" y="408"/>
                    </a:lnTo>
                    <a:lnTo>
                      <a:pt x="442" y="405"/>
                    </a:lnTo>
                    <a:lnTo>
                      <a:pt x="442" y="403"/>
                    </a:lnTo>
                    <a:lnTo>
                      <a:pt x="439" y="400"/>
                    </a:lnTo>
                    <a:lnTo>
                      <a:pt x="437" y="400"/>
                    </a:lnTo>
                    <a:lnTo>
                      <a:pt x="437" y="398"/>
                    </a:lnTo>
                    <a:lnTo>
                      <a:pt x="437" y="400"/>
                    </a:lnTo>
                    <a:lnTo>
                      <a:pt x="439" y="400"/>
                    </a:lnTo>
                    <a:lnTo>
                      <a:pt x="439" y="403"/>
                    </a:lnTo>
                    <a:lnTo>
                      <a:pt x="442" y="403"/>
                    </a:lnTo>
                    <a:lnTo>
                      <a:pt x="439" y="403"/>
                    </a:lnTo>
                    <a:lnTo>
                      <a:pt x="439" y="400"/>
                    </a:lnTo>
                    <a:lnTo>
                      <a:pt x="437" y="400"/>
                    </a:lnTo>
                    <a:lnTo>
                      <a:pt x="437" y="403"/>
                    </a:lnTo>
                    <a:lnTo>
                      <a:pt x="437" y="400"/>
                    </a:lnTo>
                    <a:lnTo>
                      <a:pt x="437" y="403"/>
                    </a:lnTo>
                    <a:lnTo>
                      <a:pt x="434" y="403"/>
                    </a:lnTo>
                    <a:lnTo>
                      <a:pt x="434" y="400"/>
                    </a:lnTo>
                    <a:lnTo>
                      <a:pt x="434" y="398"/>
                    </a:lnTo>
                    <a:lnTo>
                      <a:pt x="437" y="398"/>
                    </a:lnTo>
                    <a:lnTo>
                      <a:pt x="439" y="398"/>
                    </a:lnTo>
                    <a:lnTo>
                      <a:pt x="439" y="395"/>
                    </a:lnTo>
                    <a:lnTo>
                      <a:pt x="442" y="395"/>
                    </a:lnTo>
                    <a:lnTo>
                      <a:pt x="442" y="393"/>
                    </a:lnTo>
                    <a:lnTo>
                      <a:pt x="442" y="390"/>
                    </a:lnTo>
                    <a:lnTo>
                      <a:pt x="442" y="388"/>
                    </a:lnTo>
                    <a:lnTo>
                      <a:pt x="442" y="390"/>
                    </a:lnTo>
                    <a:lnTo>
                      <a:pt x="439" y="390"/>
                    </a:lnTo>
                    <a:lnTo>
                      <a:pt x="437" y="388"/>
                    </a:lnTo>
                    <a:lnTo>
                      <a:pt x="439" y="388"/>
                    </a:lnTo>
                    <a:lnTo>
                      <a:pt x="439" y="385"/>
                    </a:lnTo>
                    <a:lnTo>
                      <a:pt x="437" y="385"/>
                    </a:lnTo>
                    <a:lnTo>
                      <a:pt x="437" y="388"/>
                    </a:lnTo>
                    <a:lnTo>
                      <a:pt x="437" y="390"/>
                    </a:lnTo>
                    <a:lnTo>
                      <a:pt x="439" y="390"/>
                    </a:lnTo>
                    <a:lnTo>
                      <a:pt x="442" y="390"/>
                    </a:lnTo>
                    <a:lnTo>
                      <a:pt x="442" y="393"/>
                    </a:lnTo>
                    <a:lnTo>
                      <a:pt x="442" y="395"/>
                    </a:lnTo>
                    <a:lnTo>
                      <a:pt x="439" y="395"/>
                    </a:lnTo>
                    <a:lnTo>
                      <a:pt x="437" y="395"/>
                    </a:lnTo>
                    <a:lnTo>
                      <a:pt x="437" y="398"/>
                    </a:lnTo>
                    <a:lnTo>
                      <a:pt x="434" y="398"/>
                    </a:lnTo>
                    <a:lnTo>
                      <a:pt x="432" y="400"/>
                    </a:lnTo>
                    <a:lnTo>
                      <a:pt x="430" y="400"/>
                    </a:lnTo>
                    <a:lnTo>
                      <a:pt x="430" y="398"/>
                    </a:lnTo>
                    <a:lnTo>
                      <a:pt x="432" y="398"/>
                    </a:lnTo>
                    <a:lnTo>
                      <a:pt x="432" y="395"/>
                    </a:lnTo>
                    <a:lnTo>
                      <a:pt x="434" y="395"/>
                    </a:lnTo>
                    <a:lnTo>
                      <a:pt x="434" y="393"/>
                    </a:lnTo>
                    <a:lnTo>
                      <a:pt x="437" y="395"/>
                    </a:lnTo>
                    <a:lnTo>
                      <a:pt x="437" y="393"/>
                    </a:lnTo>
                    <a:lnTo>
                      <a:pt x="434" y="393"/>
                    </a:lnTo>
                    <a:lnTo>
                      <a:pt x="432" y="393"/>
                    </a:lnTo>
                    <a:lnTo>
                      <a:pt x="432" y="390"/>
                    </a:lnTo>
                    <a:lnTo>
                      <a:pt x="432" y="393"/>
                    </a:lnTo>
                    <a:lnTo>
                      <a:pt x="432" y="390"/>
                    </a:lnTo>
                    <a:lnTo>
                      <a:pt x="430" y="390"/>
                    </a:lnTo>
                    <a:lnTo>
                      <a:pt x="432" y="393"/>
                    </a:lnTo>
                    <a:lnTo>
                      <a:pt x="434" y="393"/>
                    </a:lnTo>
                    <a:lnTo>
                      <a:pt x="434" y="395"/>
                    </a:lnTo>
                    <a:lnTo>
                      <a:pt x="432" y="395"/>
                    </a:lnTo>
                    <a:lnTo>
                      <a:pt x="432" y="393"/>
                    </a:lnTo>
                    <a:lnTo>
                      <a:pt x="432" y="395"/>
                    </a:lnTo>
                    <a:lnTo>
                      <a:pt x="430" y="395"/>
                    </a:lnTo>
                    <a:lnTo>
                      <a:pt x="430" y="393"/>
                    </a:lnTo>
                    <a:lnTo>
                      <a:pt x="427" y="393"/>
                    </a:lnTo>
                    <a:lnTo>
                      <a:pt x="425" y="393"/>
                    </a:lnTo>
                    <a:lnTo>
                      <a:pt x="422" y="393"/>
                    </a:lnTo>
                    <a:lnTo>
                      <a:pt x="425" y="393"/>
                    </a:lnTo>
                    <a:lnTo>
                      <a:pt x="425" y="390"/>
                    </a:lnTo>
                    <a:lnTo>
                      <a:pt x="422" y="390"/>
                    </a:lnTo>
                    <a:lnTo>
                      <a:pt x="422" y="388"/>
                    </a:lnTo>
                    <a:lnTo>
                      <a:pt x="420" y="388"/>
                    </a:lnTo>
                    <a:lnTo>
                      <a:pt x="422" y="388"/>
                    </a:lnTo>
                    <a:lnTo>
                      <a:pt x="425" y="388"/>
                    </a:lnTo>
                    <a:lnTo>
                      <a:pt x="425" y="385"/>
                    </a:lnTo>
                    <a:lnTo>
                      <a:pt x="422" y="385"/>
                    </a:lnTo>
                    <a:lnTo>
                      <a:pt x="422" y="388"/>
                    </a:lnTo>
                    <a:lnTo>
                      <a:pt x="422" y="385"/>
                    </a:lnTo>
                    <a:lnTo>
                      <a:pt x="422" y="388"/>
                    </a:lnTo>
                    <a:lnTo>
                      <a:pt x="420" y="388"/>
                    </a:lnTo>
                    <a:lnTo>
                      <a:pt x="420" y="385"/>
                    </a:lnTo>
                    <a:lnTo>
                      <a:pt x="420" y="383"/>
                    </a:lnTo>
                    <a:lnTo>
                      <a:pt x="420" y="385"/>
                    </a:lnTo>
                    <a:lnTo>
                      <a:pt x="420" y="388"/>
                    </a:lnTo>
                    <a:lnTo>
                      <a:pt x="417" y="388"/>
                    </a:lnTo>
                    <a:lnTo>
                      <a:pt x="417" y="390"/>
                    </a:lnTo>
                    <a:lnTo>
                      <a:pt x="417" y="393"/>
                    </a:lnTo>
                    <a:lnTo>
                      <a:pt x="417" y="390"/>
                    </a:lnTo>
                    <a:lnTo>
                      <a:pt x="415" y="390"/>
                    </a:lnTo>
                    <a:lnTo>
                      <a:pt x="415" y="393"/>
                    </a:lnTo>
                    <a:lnTo>
                      <a:pt x="412" y="393"/>
                    </a:lnTo>
                    <a:lnTo>
                      <a:pt x="412" y="395"/>
                    </a:lnTo>
                    <a:lnTo>
                      <a:pt x="415" y="395"/>
                    </a:lnTo>
                    <a:lnTo>
                      <a:pt x="412" y="395"/>
                    </a:lnTo>
                    <a:lnTo>
                      <a:pt x="412" y="393"/>
                    </a:lnTo>
                    <a:lnTo>
                      <a:pt x="412" y="395"/>
                    </a:lnTo>
                    <a:lnTo>
                      <a:pt x="410" y="395"/>
                    </a:lnTo>
                    <a:lnTo>
                      <a:pt x="407" y="395"/>
                    </a:lnTo>
                    <a:lnTo>
                      <a:pt x="410" y="395"/>
                    </a:lnTo>
                    <a:lnTo>
                      <a:pt x="412" y="395"/>
                    </a:lnTo>
                    <a:lnTo>
                      <a:pt x="412" y="398"/>
                    </a:lnTo>
                    <a:lnTo>
                      <a:pt x="410" y="398"/>
                    </a:lnTo>
                    <a:lnTo>
                      <a:pt x="407" y="398"/>
                    </a:lnTo>
                    <a:lnTo>
                      <a:pt x="407" y="395"/>
                    </a:lnTo>
                    <a:lnTo>
                      <a:pt x="405" y="395"/>
                    </a:lnTo>
                    <a:lnTo>
                      <a:pt x="402" y="398"/>
                    </a:lnTo>
                    <a:lnTo>
                      <a:pt x="402" y="395"/>
                    </a:lnTo>
                    <a:lnTo>
                      <a:pt x="402" y="393"/>
                    </a:lnTo>
                    <a:lnTo>
                      <a:pt x="402" y="390"/>
                    </a:lnTo>
                    <a:lnTo>
                      <a:pt x="402" y="388"/>
                    </a:lnTo>
                    <a:lnTo>
                      <a:pt x="405" y="388"/>
                    </a:lnTo>
                    <a:lnTo>
                      <a:pt x="402" y="388"/>
                    </a:lnTo>
                    <a:lnTo>
                      <a:pt x="402" y="385"/>
                    </a:lnTo>
                    <a:lnTo>
                      <a:pt x="405" y="385"/>
                    </a:lnTo>
                    <a:lnTo>
                      <a:pt x="402" y="385"/>
                    </a:lnTo>
                    <a:lnTo>
                      <a:pt x="402" y="383"/>
                    </a:lnTo>
                    <a:lnTo>
                      <a:pt x="405" y="383"/>
                    </a:lnTo>
                    <a:lnTo>
                      <a:pt x="402" y="383"/>
                    </a:lnTo>
                    <a:lnTo>
                      <a:pt x="402" y="385"/>
                    </a:lnTo>
                    <a:lnTo>
                      <a:pt x="402" y="388"/>
                    </a:lnTo>
                    <a:lnTo>
                      <a:pt x="400" y="388"/>
                    </a:lnTo>
                    <a:lnTo>
                      <a:pt x="400" y="390"/>
                    </a:lnTo>
                    <a:lnTo>
                      <a:pt x="402" y="388"/>
                    </a:lnTo>
                    <a:lnTo>
                      <a:pt x="402" y="390"/>
                    </a:lnTo>
                    <a:lnTo>
                      <a:pt x="400" y="393"/>
                    </a:lnTo>
                    <a:lnTo>
                      <a:pt x="400" y="390"/>
                    </a:lnTo>
                    <a:lnTo>
                      <a:pt x="400" y="388"/>
                    </a:lnTo>
                    <a:lnTo>
                      <a:pt x="400" y="385"/>
                    </a:lnTo>
                    <a:lnTo>
                      <a:pt x="402" y="385"/>
                    </a:lnTo>
                    <a:lnTo>
                      <a:pt x="400" y="385"/>
                    </a:lnTo>
                    <a:lnTo>
                      <a:pt x="400" y="383"/>
                    </a:lnTo>
                    <a:lnTo>
                      <a:pt x="402" y="383"/>
                    </a:lnTo>
                    <a:lnTo>
                      <a:pt x="400" y="383"/>
                    </a:lnTo>
                    <a:lnTo>
                      <a:pt x="400" y="385"/>
                    </a:lnTo>
                    <a:lnTo>
                      <a:pt x="397" y="385"/>
                    </a:lnTo>
                    <a:lnTo>
                      <a:pt x="397" y="383"/>
                    </a:lnTo>
                    <a:lnTo>
                      <a:pt x="400" y="383"/>
                    </a:lnTo>
                    <a:lnTo>
                      <a:pt x="402" y="383"/>
                    </a:lnTo>
                    <a:lnTo>
                      <a:pt x="402" y="380"/>
                    </a:lnTo>
                    <a:lnTo>
                      <a:pt x="400" y="380"/>
                    </a:lnTo>
                    <a:lnTo>
                      <a:pt x="397" y="380"/>
                    </a:lnTo>
                    <a:lnTo>
                      <a:pt x="400" y="380"/>
                    </a:lnTo>
                    <a:lnTo>
                      <a:pt x="400" y="383"/>
                    </a:lnTo>
                    <a:lnTo>
                      <a:pt x="397" y="383"/>
                    </a:lnTo>
                    <a:lnTo>
                      <a:pt x="397" y="385"/>
                    </a:lnTo>
                    <a:lnTo>
                      <a:pt x="395" y="385"/>
                    </a:lnTo>
                    <a:lnTo>
                      <a:pt x="397" y="385"/>
                    </a:lnTo>
                    <a:lnTo>
                      <a:pt x="395" y="385"/>
                    </a:lnTo>
                    <a:lnTo>
                      <a:pt x="395" y="388"/>
                    </a:lnTo>
                    <a:lnTo>
                      <a:pt x="395" y="390"/>
                    </a:lnTo>
                    <a:lnTo>
                      <a:pt x="397" y="390"/>
                    </a:lnTo>
                    <a:lnTo>
                      <a:pt x="395" y="390"/>
                    </a:lnTo>
                    <a:lnTo>
                      <a:pt x="397" y="390"/>
                    </a:lnTo>
                    <a:lnTo>
                      <a:pt x="397" y="393"/>
                    </a:lnTo>
                    <a:lnTo>
                      <a:pt x="397" y="395"/>
                    </a:lnTo>
                    <a:lnTo>
                      <a:pt x="400" y="398"/>
                    </a:lnTo>
                    <a:lnTo>
                      <a:pt x="400" y="400"/>
                    </a:lnTo>
                    <a:lnTo>
                      <a:pt x="400" y="403"/>
                    </a:lnTo>
                    <a:lnTo>
                      <a:pt x="400" y="400"/>
                    </a:lnTo>
                    <a:lnTo>
                      <a:pt x="397" y="400"/>
                    </a:lnTo>
                    <a:lnTo>
                      <a:pt x="397" y="398"/>
                    </a:lnTo>
                    <a:lnTo>
                      <a:pt x="397" y="395"/>
                    </a:lnTo>
                    <a:lnTo>
                      <a:pt x="395" y="393"/>
                    </a:lnTo>
                    <a:lnTo>
                      <a:pt x="395" y="390"/>
                    </a:lnTo>
                    <a:lnTo>
                      <a:pt x="395" y="388"/>
                    </a:lnTo>
                    <a:lnTo>
                      <a:pt x="392" y="385"/>
                    </a:lnTo>
                    <a:lnTo>
                      <a:pt x="392" y="383"/>
                    </a:lnTo>
                    <a:lnTo>
                      <a:pt x="392" y="380"/>
                    </a:lnTo>
                    <a:lnTo>
                      <a:pt x="392" y="378"/>
                    </a:lnTo>
                    <a:lnTo>
                      <a:pt x="392" y="375"/>
                    </a:lnTo>
                    <a:lnTo>
                      <a:pt x="395" y="375"/>
                    </a:lnTo>
                    <a:lnTo>
                      <a:pt x="395" y="373"/>
                    </a:lnTo>
                    <a:lnTo>
                      <a:pt x="395" y="370"/>
                    </a:lnTo>
                    <a:lnTo>
                      <a:pt x="395" y="368"/>
                    </a:lnTo>
                    <a:lnTo>
                      <a:pt x="395" y="365"/>
                    </a:lnTo>
                    <a:lnTo>
                      <a:pt x="397" y="365"/>
                    </a:lnTo>
                    <a:lnTo>
                      <a:pt x="397" y="363"/>
                    </a:lnTo>
                    <a:lnTo>
                      <a:pt x="397" y="361"/>
                    </a:lnTo>
                    <a:lnTo>
                      <a:pt x="400" y="361"/>
                    </a:lnTo>
                    <a:lnTo>
                      <a:pt x="400" y="358"/>
                    </a:lnTo>
                    <a:lnTo>
                      <a:pt x="400" y="356"/>
                    </a:lnTo>
                    <a:lnTo>
                      <a:pt x="402" y="356"/>
                    </a:lnTo>
                    <a:lnTo>
                      <a:pt x="402" y="353"/>
                    </a:lnTo>
                    <a:lnTo>
                      <a:pt x="402" y="351"/>
                    </a:lnTo>
                    <a:lnTo>
                      <a:pt x="405" y="348"/>
                    </a:lnTo>
                    <a:lnTo>
                      <a:pt x="405" y="346"/>
                    </a:lnTo>
                    <a:lnTo>
                      <a:pt x="407" y="343"/>
                    </a:lnTo>
                    <a:lnTo>
                      <a:pt x="407" y="341"/>
                    </a:lnTo>
                    <a:lnTo>
                      <a:pt x="407" y="338"/>
                    </a:lnTo>
                    <a:lnTo>
                      <a:pt x="410" y="338"/>
                    </a:lnTo>
                    <a:lnTo>
                      <a:pt x="410" y="336"/>
                    </a:lnTo>
                    <a:lnTo>
                      <a:pt x="410" y="333"/>
                    </a:lnTo>
                    <a:lnTo>
                      <a:pt x="410" y="331"/>
                    </a:lnTo>
                    <a:lnTo>
                      <a:pt x="412" y="331"/>
                    </a:lnTo>
                    <a:lnTo>
                      <a:pt x="412" y="328"/>
                    </a:lnTo>
                    <a:lnTo>
                      <a:pt x="412" y="326"/>
                    </a:lnTo>
                    <a:lnTo>
                      <a:pt x="412" y="323"/>
                    </a:lnTo>
                    <a:lnTo>
                      <a:pt x="412" y="321"/>
                    </a:lnTo>
                    <a:lnTo>
                      <a:pt x="412" y="318"/>
                    </a:lnTo>
                    <a:lnTo>
                      <a:pt x="412" y="316"/>
                    </a:lnTo>
                    <a:lnTo>
                      <a:pt x="415" y="313"/>
                    </a:lnTo>
                    <a:lnTo>
                      <a:pt x="415" y="311"/>
                    </a:lnTo>
                    <a:lnTo>
                      <a:pt x="415" y="308"/>
                    </a:lnTo>
                    <a:lnTo>
                      <a:pt x="415" y="306"/>
                    </a:lnTo>
                    <a:lnTo>
                      <a:pt x="415" y="303"/>
                    </a:lnTo>
                    <a:lnTo>
                      <a:pt x="412" y="301"/>
                    </a:lnTo>
                    <a:lnTo>
                      <a:pt x="412" y="298"/>
                    </a:lnTo>
                    <a:lnTo>
                      <a:pt x="412" y="296"/>
                    </a:lnTo>
                    <a:lnTo>
                      <a:pt x="412" y="293"/>
                    </a:lnTo>
                    <a:lnTo>
                      <a:pt x="412" y="291"/>
                    </a:lnTo>
                    <a:lnTo>
                      <a:pt x="410" y="291"/>
                    </a:lnTo>
                    <a:lnTo>
                      <a:pt x="410" y="288"/>
                    </a:lnTo>
                    <a:lnTo>
                      <a:pt x="410" y="286"/>
                    </a:lnTo>
                    <a:lnTo>
                      <a:pt x="410" y="284"/>
                    </a:lnTo>
                    <a:lnTo>
                      <a:pt x="407" y="284"/>
                    </a:lnTo>
                    <a:lnTo>
                      <a:pt x="407" y="281"/>
                    </a:lnTo>
                    <a:lnTo>
                      <a:pt x="407" y="279"/>
                    </a:lnTo>
                    <a:lnTo>
                      <a:pt x="407" y="276"/>
                    </a:lnTo>
                    <a:lnTo>
                      <a:pt x="405" y="276"/>
                    </a:lnTo>
                    <a:lnTo>
                      <a:pt x="405" y="274"/>
                    </a:lnTo>
                    <a:lnTo>
                      <a:pt x="405" y="271"/>
                    </a:lnTo>
                    <a:lnTo>
                      <a:pt x="402" y="271"/>
                    </a:lnTo>
                    <a:lnTo>
                      <a:pt x="402" y="269"/>
                    </a:lnTo>
                    <a:lnTo>
                      <a:pt x="402" y="266"/>
                    </a:lnTo>
                    <a:lnTo>
                      <a:pt x="400" y="264"/>
                    </a:lnTo>
                    <a:lnTo>
                      <a:pt x="400" y="261"/>
                    </a:lnTo>
                    <a:lnTo>
                      <a:pt x="400" y="259"/>
                    </a:lnTo>
                    <a:lnTo>
                      <a:pt x="397" y="259"/>
                    </a:lnTo>
                    <a:lnTo>
                      <a:pt x="397" y="256"/>
                    </a:lnTo>
                    <a:lnTo>
                      <a:pt x="400" y="256"/>
                    </a:lnTo>
                    <a:lnTo>
                      <a:pt x="397" y="256"/>
                    </a:lnTo>
                    <a:lnTo>
                      <a:pt x="397" y="254"/>
                    </a:lnTo>
                    <a:lnTo>
                      <a:pt x="397" y="251"/>
                    </a:lnTo>
                    <a:lnTo>
                      <a:pt x="397" y="249"/>
                    </a:lnTo>
                    <a:lnTo>
                      <a:pt x="400" y="249"/>
                    </a:lnTo>
                    <a:lnTo>
                      <a:pt x="400" y="246"/>
                    </a:lnTo>
                    <a:lnTo>
                      <a:pt x="400" y="244"/>
                    </a:lnTo>
                    <a:lnTo>
                      <a:pt x="400" y="241"/>
                    </a:lnTo>
                    <a:lnTo>
                      <a:pt x="400" y="239"/>
                    </a:lnTo>
                    <a:lnTo>
                      <a:pt x="400" y="236"/>
                    </a:lnTo>
                    <a:lnTo>
                      <a:pt x="402" y="236"/>
                    </a:lnTo>
                    <a:lnTo>
                      <a:pt x="402" y="234"/>
                    </a:lnTo>
                    <a:lnTo>
                      <a:pt x="405" y="234"/>
                    </a:lnTo>
                    <a:lnTo>
                      <a:pt x="407" y="234"/>
                    </a:lnTo>
                    <a:lnTo>
                      <a:pt x="410" y="234"/>
                    </a:lnTo>
                    <a:lnTo>
                      <a:pt x="412" y="234"/>
                    </a:lnTo>
                    <a:lnTo>
                      <a:pt x="415" y="234"/>
                    </a:lnTo>
                    <a:lnTo>
                      <a:pt x="417" y="234"/>
                    </a:lnTo>
                    <a:lnTo>
                      <a:pt x="420" y="234"/>
                    </a:lnTo>
                    <a:lnTo>
                      <a:pt x="422" y="234"/>
                    </a:lnTo>
                    <a:lnTo>
                      <a:pt x="422" y="236"/>
                    </a:lnTo>
                    <a:lnTo>
                      <a:pt x="422" y="239"/>
                    </a:lnTo>
                    <a:lnTo>
                      <a:pt x="422" y="236"/>
                    </a:lnTo>
                    <a:lnTo>
                      <a:pt x="425" y="236"/>
                    </a:lnTo>
                    <a:lnTo>
                      <a:pt x="425" y="239"/>
                    </a:lnTo>
                    <a:lnTo>
                      <a:pt x="427" y="236"/>
                    </a:lnTo>
                    <a:lnTo>
                      <a:pt x="430" y="236"/>
                    </a:lnTo>
                    <a:lnTo>
                      <a:pt x="432" y="236"/>
                    </a:lnTo>
                    <a:lnTo>
                      <a:pt x="432" y="234"/>
                    </a:lnTo>
                    <a:lnTo>
                      <a:pt x="434" y="234"/>
                    </a:lnTo>
                    <a:lnTo>
                      <a:pt x="434" y="231"/>
                    </a:lnTo>
                    <a:lnTo>
                      <a:pt x="437" y="229"/>
                    </a:lnTo>
                    <a:lnTo>
                      <a:pt x="437" y="226"/>
                    </a:lnTo>
                    <a:lnTo>
                      <a:pt x="437" y="224"/>
                    </a:lnTo>
                    <a:lnTo>
                      <a:pt x="437" y="221"/>
                    </a:lnTo>
                    <a:lnTo>
                      <a:pt x="439" y="221"/>
                    </a:lnTo>
                    <a:lnTo>
                      <a:pt x="439" y="219"/>
                    </a:lnTo>
                    <a:lnTo>
                      <a:pt x="439" y="216"/>
                    </a:lnTo>
                    <a:lnTo>
                      <a:pt x="439" y="214"/>
                    </a:lnTo>
                    <a:lnTo>
                      <a:pt x="439" y="211"/>
                    </a:lnTo>
                    <a:lnTo>
                      <a:pt x="439" y="209"/>
                    </a:lnTo>
                    <a:lnTo>
                      <a:pt x="439" y="206"/>
                    </a:lnTo>
                    <a:lnTo>
                      <a:pt x="439" y="204"/>
                    </a:lnTo>
                    <a:lnTo>
                      <a:pt x="437" y="204"/>
                    </a:lnTo>
                    <a:lnTo>
                      <a:pt x="437" y="202"/>
                    </a:lnTo>
                    <a:lnTo>
                      <a:pt x="437" y="199"/>
                    </a:lnTo>
                    <a:lnTo>
                      <a:pt x="437" y="197"/>
                    </a:lnTo>
                    <a:lnTo>
                      <a:pt x="437" y="194"/>
                    </a:lnTo>
                    <a:lnTo>
                      <a:pt x="437" y="192"/>
                    </a:lnTo>
                    <a:lnTo>
                      <a:pt x="434" y="189"/>
                    </a:lnTo>
                    <a:lnTo>
                      <a:pt x="434" y="187"/>
                    </a:lnTo>
                    <a:lnTo>
                      <a:pt x="434" y="184"/>
                    </a:lnTo>
                    <a:lnTo>
                      <a:pt x="432" y="182"/>
                    </a:lnTo>
                    <a:lnTo>
                      <a:pt x="432" y="179"/>
                    </a:lnTo>
                    <a:lnTo>
                      <a:pt x="430" y="179"/>
                    </a:lnTo>
                    <a:lnTo>
                      <a:pt x="427" y="177"/>
                    </a:lnTo>
                    <a:lnTo>
                      <a:pt x="425" y="174"/>
                    </a:lnTo>
                    <a:lnTo>
                      <a:pt x="422" y="174"/>
                    </a:lnTo>
                    <a:lnTo>
                      <a:pt x="420" y="174"/>
                    </a:lnTo>
                    <a:lnTo>
                      <a:pt x="417" y="174"/>
                    </a:lnTo>
                    <a:lnTo>
                      <a:pt x="420" y="174"/>
                    </a:lnTo>
                    <a:lnTo>
                      <a:pt x="417" y="177"/>
                    </a:lnTo>
                    <a:lnTo>
                      <a:pt x="417" y="179"/>
                    </a:lnTo>
                    <a:lnTo>
                      <a:pt x="415" y="179"/>
                    </a:lnTo>
                    <a:lnTo>
                      <a:pt x="417" y="179"/>
                    </a:lnTo>
                    <a:lnTo>
                      <a:pt x="417" y="182"/>
                    </a:lnTo>
                    <a:lnTo>
                      <a:pt x="415" y="182"/>
                    </a:lnTo>
                    <a:lnTo>
                      <a:pt x="415" y="179"/>
                    </a:lnTo>
                    <a:lnTo>
                      <a:pt x="412" y="179"/>
                    </a:lnTo>
                    <a:lnTo>
                      <a:pt x="410" y="179"/>
                    </a:lnTo>
                    <a:lnTo>
                      <a:pt x="410" y="177"/>
                    </a:lnTo>
                    <a:lnTo>
                      <a:pt x="407" y="177"/>
                    </a:lnTo>
                    <a:lnTo>
                      <a:pt x="405" y="177"/>
                    </a:lnTo>
                    <a:lnTo>
                      <a:pt x="402" y="177"/>
                    </a:lnTo>
                    <a:lnTo>
                      <a:pt x="402" y="174"/>
                    </a:lnTo>
                    <a:lnTo>
                      <a:pt x="400" y="174"/>
                    </a:lnTo>
                    <a:lnTo>
                      <a:pt x="397" y="174"/>
                    </a:lnTo>
                    <a:lnTo>
                      <a:pt x="395" y="172"/>
                    </a:lnTo>
                    <a:lnTo>
                      <a:pt x="392" y="169"/>
                    </a:lnTo>
                    <a:lnTo>
                      <a:pt x="390" y="169"/>
                    </a:lnTo>
                    <a:lnTo>
                      <a:pt x="390" y="167"/>
                    </a:lnTo>
                    <a:lnTo>
                      <a:pt x="387" y="167"/>
                    </a:lnTo>
                    <a:lnTo>
                      <a:pt x="385" y="164"/>
                    </a:lnTo>
                    <a:lnTo>
                      <a:pt x="382" y="164"/>
                    </a:lnTo>
                    <a:lnTo>
                      <a:pt x="382" y="162"/>
                    </a:lnTo>
                    <a:lnTo>
                      <a:pt x="380" y="162"/>
                    </a:lnTo>
                    <a:lnTo>
                      <a:pt x="377" y="162"/>
                    </a:lnTo>
                    <a:lnTo>
                      <a:pt x="377" y="159"/>
                    </a:lnTo>
                    <a:lnTo>
                      <a:pt x="375" y="159"/>
                    </a:lnTo>
                    <a:lnTo>
                      <a:pt x="372" y="159"/>
                    </a:lnTo>
                    <a:lnTo>
                      <a:pt x="372" y="157"/>
                    </a:lnTo>
                    <a:lnTo>
                      <a:pt x="370" y="157"/>
                    </a:lnTo>
                    <a:lnTo>
                      <a:pt x="367" y="157"/>
                    </a:lnTo>
                    <a:lnTo>
                      <a:pt x="367" y="154"/>
                    </a:lnTo>
                    <a:lnTo>
                      <a:pt x="365" y="154"/>
                    </a:lnTo>
                    <a:lnTo>
                      <a:pt x="362" y="152"/>
                    </a:lnTo>
                    <a:lnTo>
                      <a:pt x="360" y="152"/>
                    </a:lnTo>
                    <a:lnTo>
                      <a:pt x="357" y="149"/>
                    </a:lnTo>
                    <a:lnTo>
                      <a:pt x="355" y="149"/>
                    </a:lnTo>
                    <a:lnTo>
                      <a:pt x="353" y="147"/>
                    </a:lnTo>
                    <a:lnTo>
                      <a:pt x="350" y="147"/>
                    </a:lnTo>
                    <a:lnTo>
                      <a:pt x="348" y="144"/>
                    </a:lnTo>
                    <a:lnTo>
                      <a:pt x="345" y="144"/>
                    </a:lnTo>
                    <a:lnTo>
                      <a:pt x="343" y="144"/>
                    </a:lnTo>
                    <a:lnTo>
                      <a:pt x="343" y="142"/>
                    </a:lnTo>
                    <a:lnTo>
                      <a:pt x="340" y="142"/>
                    </a:lnTo>
                    <a:lnTo>
                      <a:pt x="338" y="142"/>
                    </a:lnTo>
                    <a:lnTo>
                      <a:pt x="335" y="142"/>
                    </a:lnTo>
                    <a:lnTo>
                      <a:pt x="335" y="139"/>
                    </a:lnTo>
                    <a:lnTo>
                      <a:pt x="333" y="139"/>
                    </a:lnTo>
                    <a:lnTo>
                      <a:pt x="330" y="139"/>
                    </a:lnTo>
                    <a:lnTo>
                      <a:pt x="328" y="137"/>
                    </a:lnTo>
                    <a:lnTo>
                      <a:pt x="325" y="137"/>
                    </a:lnTo>
                    <a:lnTo>
                      <a:pt x="323" y="137"/>
                    </a:lnTo>
                    <a:lnTo>
                      <a:pt x="320" y="137"/>
                    </a:lnTo>
                    <a:lnTo>
                      <a:pt x="320" y="134"/>
                    </a:lnTo>
                    <a:lnTo>
                      <a:pt x="318" y="134"/>
                    </a:lnTo>
                    <a:lnTo>
                      <a:pt x="315" y="134"/>
                    </a:lnTo>
                    <a:lnTo>
                      <a:pt x="313" y="134"/>
                    </a:lnTo>
                    <a:lnTo>
                      <a:pt x="310" y="132"/>
                    </a:lnTo>
                    <a:lnTo>
                      <a:pt x="310" y="127"/>
                    </a:lnTo>
                    <a:lnTo>
                      <a:pt x="310" y="120"/>
                    </a:lnTo>
                    <a:lnTo>
                      <a:pt x="308" y="115"/>
                    </a:lnTo>
                    <a:lnTo>
                      <a:pt x="310" y="105"/>
                    </a:lnTo>
                    <a:lnTo>
                      <a:pt x="308" y="100"/>
                    </a:lnTo>
                    <a:lnTo>
                      <a:pt x="308" y="95"/>
                    </a:lnTo>
                    <a:lnTo>
                      <a:pt x="305" y="87"/>
                    </a:lnTo>
                    <a:lnTo>
                      <a:pt x="303" y="85"/>
                    </a:lnTo>
                    <a:lnTo>
                      <a:pt x="300" y="85"/>
                    </a:lnTo>
                    <a:lnTo>
                      <a:pt x="298" y="85"/>
                    </a:lnTo>
                    <a:lnTo>
                      <a:pt x="295" y="82"/>
                    </a:lnTo>
                    <a:lnTo>
                      <a:pt x="290" y="80"/>
                    </a:lnTo>
                    <a:lnTo>
                      <a:pt x="288" y="80"/>
                    </a:lnTo>
                    <a:lnTo>
                      <a:pt x="285" y="77"/>
                    </a:lnTo>
                    <a:lnTo>
                      <a:pt x="283" y="77"/>
                    </a:lnTo>
                    <a:lnTo>
                      <a:pt x="280" y="75"/>
                    </a:lnTo>
                    <a:lnTo>
                      <a:pt x="278" y="75"/>
                    </a:lnTo>
                    <a:lnTo>
                      <a:pt x="275" y="75"/>
                    </a:lnTo>
                    <a:lnTo>
                      <a:pt x="273" y="72"/>
                    </a:lnTo>
                    <a:lnTo>
                      <a:pt x="271" y="72"/>
                    </a:lnTo>
                    <a:lnTo>
                      <a:pt x="268" y="70"/>
                    </a:lnTo>
                    <a:lnTo>
                      <a:pt x="266" y="67"/>
                    </a:lnTo>
                    <a:lnTo>
                      <a:pt x="263" y="65"/>
                    </a:lnTo>
                    <a:lnTo>
                      <a:pt x="263" y="62"/>
                    </a:lnTo>
                    <a:lnTo>
                      <a:pt x="261" y="60"/>
                    </a:lnTo>
                    <a:lnTo>
                      <a:pt x="258" y="60"/>
                    </a:lnTo>
                    <a:lnTo>
                      <a:pt x="256" y="60"/>
                    </a:lnTo>
                    <a:lnTo>
                      <a:pt x="253" y="60"/>
                    </a:lnTo>
                    <a:lnTo>
                      <a:pt x="251" y="57"/>
                    </a:lnTo>
                    <a:lnTo>
                      <a:pt x="248" y="57"/>
                    </a:lnTo>
                    <a:lnTo>
                      <a:pt x="246" y="55"/>
                    </a:lnTo>
                    <a:lnTo>
                      <a:pt x="243" y="52"/>
                    </a:lnTo>
                    <a:lnTo>
                      <a:pt x="241" y="52"/>
                    </a:lnTo>
                    <a:lnTo>
                      <a:pt x="241" y="50"/>
                    </a:lnTo>
                    <a:lnTo>
                      <a:pt x="241" y="48"/>
                    </a:lnTo>
                    <a:lnTo>
                      <a:pt x="241" y="45"/>
                    </a:lnTo>
                    <a:lnTo>
                      <a:pt x="241" y="43"/>
                    </a:lnTo>
                    <a:lnTo>
                      <a:pt x="241" y="40"/>
                    </a:lnTo>
                    <a:lnTo>
                      <a:pt x="243" y="40"/>
                    </a:lnTo>
                    <a:lnTo>
                      <a:pt x="243" y="38"/>
                    </a:lnTo>
                    <a:lnTo>
                      <a:pt x="246" y="35"/>
                    </a:lnTo>
                    <a:lnTo>
                      <a:pt x="248" y="35"/>
                    </a:lnTo>
                    <a:lnTo>
                      <a:pt x="248" y="33"/>
                    </a:lnTo>
                    <a:lnTo>
                      <a:pt x="251" y="33"/>
                    </a:lnTo>
                    <a:lnTo>
                      <a:pt x="253" y="33"/>
                    </a:lnTo>
                    <a:lnTo>
                      <a:pt x="256" y="33"/>
                    </a:lnTo>
                    <a:lnTo>
                      <a:pt x="256" y="30"/>
                    </a:lnTo>
                    <a:lnTo>
                      <a:pt x="258" y="30"/>
                    </a:lnTo>
                    <a:lnTo>
                      <a:pt x="261" y="30"/>
                    </a:lnTo>
                    <a:lnTo>
                      <a:pt x="261" y="28"/>
                    </a:lnTo>
                    <a:lnTo>
                      <a:pt x="263" y="28"/>
                    </a:lnTo>
                    <a:lnTo>
                      <a:pt x="266" y="28"/>
                    </a:lnTo>
                    <a:lnTo>
                      <a:pt x="268" y="28"/>
                    </a:lnTo>
                    <a:lnTo>
                      <a:pt x="271" y="25"/>
                    </a:lnTo>
                    <a:lnTo>
                      <a:pt x="273" y="25"/>
                    </a:lnTo>
                    <a:lnTo>
                      <a:pt x="275" y="23"/>
                    </a:lnTo>
                    <a:lnTo>
                      <a:pt x="278" y="23"/>
                    </a:lnTo>
                    <a:lnTo>
                      <a:pt x="280" y="23"/>
                    </a:lnTo>
                    <a:lnTo>
                      <a:pt x="283" y="23"/>
                    </a:lnTo>
                    <a:lnTo>
                      <a:pt x="283" y="25"/>
                    </a:lnTo>
                    <a:lnTo>
                      <a:pt x="285" y="25"/>
                    </a:lnTo>
                    <a:lnTo>
                      <a:pt x="288" y="28"/>
                    </a:lnTo>
                    <a:lnTo>
                      <a:pt x="290" y="28"/>
                    </a:lnTo>
                    <a:lnTo>
                      <a:pt x="293" y="30"/>
                    </a:lnTo>
                    <a:lnTo>
                      <a:pt x="295" y="30"/>
                    </a:lnTo>
                    <a:lnTo>
                      <a:pt x="298" y="33"/>
                    </a:lnTo>
                    <a:lnTo>
                      <a:pt x="300" y="33"/>
                    </a:lnTo>
                    <a:lnTo>
                      <a:pt x="300" y="35"/>
                    </a:lnTo>
                    <a:lnTo>
                      <a:pt x="305" y="38"/>
                    </a:lnTo>
                    <a:lnTo>
                      <a:pt x="313" y="40"/>
                    </a:lnTo>
                    <a:lnTo>
                      <a:pt x="323" y="48"/>
                    </a:lnTo>
                    <a:lnTo>
                      <a:pt x="335" y="52"/>
                    </a:lnTo>
                    <a:lnTo>
                      <a:pt x="345" y="60"/>
                    </a:lnTo>
                    <a:lnTo>
                      <a:pt x="360" y="67"/>
                    </a:lnTo>
                    <a:lnTo>
                      <a:pt x="370" y="72"/>
                    </a:lnTo>
                    <a:lnTo>
                      <a:pt x="377" y="75"/>
                    </a:lnTo>
                    <a:lnTo>
                      <a:pt x="380" y="77"/>
                    </a:lnTo>
                    <a:lnTo>
                      <a:pt x="382" y="75"/>
                    </a:lnTo>
                    <a:lnTo>
                      <a:pt x="387" y="77"/>
                    </a:lnTo>
                    <a:lnTo>
                      <a:pt x="390" y="72"/>
                    </a:lnTo>
                    <a:lnTo>
                      <a:pt x="392" y="72"/>
                    </a:lnTo>
                    <a:lnTo>
                      <a:pt x="395" y="70"/>
                    </a:lnTo>
                    <a:lnTo>
                      <a:pt x="395" y="65"/>
                    </a:lnTo>
                    <a:lnTo>
                      <a:pt x="395" y="62"/>
                    </a:lnTo>
                    <a:lnTo>
                      <a:pt x="392" y="60"/>
                    </a:lnTo>
                    <a:lnTo>
                      <a:pt x="395" y="55"/>
                    </a:lnTo>
                    <a:lnTo>
                      <a:pt x="395" y="48"/>
                    </a:lnTo>
                    <a:lnTo>
                      <a:pt x="392" y="43"/>
                    </a:lnTo>
                    <a:lnTo>
                      <a:pt x="395" y="40"/>
                    </a:lnTo>
                    <a:lnTo>
                      <a:pt x="397" y="40"/>
                    </a:lnTo>
                    <a:lnTo>
                      <a:pt x="400" y="38"/>
                    </a:lnTo>
                    <a:lnTo>
                      <a:pt x="400" y="35"/>
                    </a:lnTo>
                    <a:lnTo>
                      <a:pt x="397" y="33"/>
                    </a:lnTo>
                    <a:lnTo>
                      <a:pt x="392" y="30"/>
                    </a:lnTo>
                    <a:lnTo>
                      <a:pt x="392" y="23"/>
                    </a:lnTo>
                    <a:lnTo>
                      <a:pt x="390" y="13"/>
                    </a:lnTo>
                    <a:lnTo>
                      <a:pt x="387" y="8"/>
                    </a:lnTo>
                    <a:lnTo>
                      <a:pt x="387" y="5"/>
                    </a:lnTo>
                    <a:lnTo>
                      <a:pt x="390" y="3"/>
                    </a:lnTo>
                    <a:lnTo>
                      <a:pt x="392" y="3"/>
                    </a:lnTo>
                    <a:lnTo>
                      <a:pt x="397" y="3"/>
                    </a:lnTo>
                    <a:lnTo>
                      <a:pt x="402" y="3"/>
                    </a:lnTo>
                    <a:lnTo>
                      <a:pt x="415" y="3"/>
                    </a:lnTo>
                    <a:lnTo>
                      <a:pt x="425" y="3"/>
                    </a:lnTo>
                    <a:lnTo>
                      <a:pt x="434" y="0"/>
                    </a:lnTo>
                    <a:lnTo>
                      <a:pt x="442" y="0"/>
                    </a:lnTo>
                    <a:lnTo>
                      <a:pt x="447" y="0"/>
                    </a:lnTo>
                    <a:lnTo>
                      <a:pt x="452" y="3"/>
                    </a:lnTo>
                    <a:lnTo>
                      <a:pt x="457" y="3"/>
                    </a:lnTo>
                    <a:close/>
                    <a:moveTo>
                      <a:pt x="449" y="206"/>
                    </a:moveTo>
                    <a:lnTo>
                      <a:pt x="447" y="206"/>
                    </a:lnTo>
                    <a:lnTo>
                      <a:pt x="447" y="209"/>
                    </a:lnTo>
                    <a:lnTo>
                      <a:pt x="444" y="209"/>
                    </a:lnTo>
                    <a:lnTo>
                      <a:pt x="442" y="209"/>
                    </a:lnTo>
                    <a:lnTo>
                      <a:pt x="439" y="206"/>
                    </a:lnTo>
                    <a:lnTo>
                      <a:pt x="439" y="209"/>
                    </a:lnTo>
                    <a:lnTo>
                      <a:pt x="442" y="209"/>
                    </a:lnTo>
                    <a:lnTo>
                      <a:pt x="444" y="209"/>
                    </a:lnTo>
                    <a:lnTo>
                      <a:pt x="444" y="211"/>
                    </a:lnTo>
                    <a:lnTo>
                      <a:pt x="444" y="209"/>
                    </a:lnTo>
                    <a:lnTo>
                      <a:pt x="442" y="209"/>
                    </a:lnTo>
                    <a:lnTo>
                      <a:pt x="442" y="211"/>
                    </a:lnTo>
                    <a:lnTo>
                      <a:pt x="439" y="211"/>
                    </a:lnTo>
                    <a:lnTo>
                      <a:pt x="442" y="211"/>
                    </a:lnTo>
                    <a:lnTo>
                      <a:pt x="442" y="214"/>
                    </a:lnTo>
                    <a:lnTo>
                      <a:pt x="444" y="214"/>
                    </a:lnTo>
                    <a:lnTo>
                      <a:pt x="442" y="214"/>
                    </a:lnTo>
                    <a:lnTo>
                      <a:pt x="444" y="214"/>
                    </a:lnTo>
                    <a:lnTo>
                      <a:pt x="447" y="214"/>
                    </a:lnTo>
                    <a:lnTo>
                      <a:pt x="444" y="214"/>
                    </a:lnTo>
                    <a:lnTo>
                      <a:pt x="444" y="211"/>
                    </a:lnTo>
                    <a:lnTo>
                      <a:pt x="447" y="211"/>
                    </a:lnTo>
                    <a:lnTo>
                      <a:pt x="449" y="211"/>
                    </a:lnTo>
                    <a:lnTo>
                      <a:pt x="452" y="211"/>
                    </a:lnTo>
                    <a:lnTo>
                      <a:pt x="454" y="211"/>
                    </a:lnTo>
                    <a:lnTo>
                      <a:pt x="452" y="214"/>
                    </a:lnTo>
                    <a:lnTo>
                      <a:pt x="449" y="214"/>
                    </a:lnTo>
                    <a:lnTo>
                      <a:pt x="447" y="214"/>
                    </a:lnTo>
                    <a:lnTo>
                      <a:pt x="447" y="216"/>
                    </a:lnTo>
                    <a:lnTo>
                      <a:pt x="444" y="216"/>
                    </a:lnTo>
                    <a:lnTo>
                      <a:pt x="444" y="219"/>
                    </a:lnTo>
                    <a:lnTo>
                      <a:pt x="444" y="221"/>
                    </a:lnTo>
                    <a:lnTo>
                      <a:pt x="444" y="224"/>
                    </a:lnTo>
                    <a:lnTo>
                      <a:pt x="442" y="224"/>
                    </a:lnTo>
                    <a:lnTo>
                      <a:pt x="444" y="224"/>
                    </a:lnTo>
                    <a:lnTo>
                      <a:pt x="442" y="224"/>
                    </a:lnTo>
                    <a:lnTo>
                      <a:pt x="444" y="224"/>
                    </a:lnTo>
                    <a:lnTo>
                      <a:pt x="444" y="226"/>
                    </a:lnTo>
                    <a:lnTo>
                      <a:pt x="444" y="229"/>
                    </a:lnTo>
                    <a:lnTo>
                      <a:pt x="442" y="229"/>
                    </a:lnTo>
                    <a:lnTo>
                      <a:pt x="442" y="231"/>
                    </a:lnTo>
                    <a:lnTo>
                      <a:pt x="444" y="231"/>
                    </a:lnTo>
                    <a:lnTo>
                      <a:pt x="442" y="231"/>
                    </a:lnTo>
                    <a:lnTo>
                      <a:pt x="442" y="234"/>
                    </a:lnTo>
                    <a:lnTo>
                      <a:pt x="442" y="236"/>
                    </a:lnTo>
                    <a:lnTo>
                      <a:pt x="442" y="234"/>
                    </a:lnTo>
                    <a:lnTo>
                      <a:pt x="442" y="231"/>
                    </a:lnTo>
                    <a:lnTo>
                      <a:pt x="442" y="229"/>
                    </a:lnTo>
                    <a:lnTo>
                      <a:pt x="442" y="231"/>
                    </a:lnTo>
                    <a:lnTo>
                      <a:pt x="442" y="229"/>
                    </a:lnTo>
                    <a:lnTo>
                      <a:pt x="442" y="226"/>
                    </a:lnTo>
                    <a:lnTo>
                      <a:pt x="442" y="229"/>
                    </a:lnTo>
                    <a:lnTo>
                      <a:pt x="439" y="229"/>
                    </a:lnTo>
                    <a:lnTo>
                      <a:pt x="439" y="231"/>
                    </a:lnTo>
                    <a:lnTo>
                      <a:pt x="437" y="231"/>
                    </a:lnTo>
                    <a:lnTo>
                      <a:pt x="437" y="229"/>
                    </a:lnTo>
                    <a:lnTo>
                      <a:pt x="437" y="231"/>
                    </a:lnTo>
                    <a:lnTo>
                      <a:pt x="437" y="234"/>
                    </a:lnTo>
                    <a:lnTo>
                      <a:pt x="434" y="234"/>
                    </a:lnTo>
                    <a:lnTo>
                      <a:pt x="434" y="236"/>
                    </a:lnTo>
                    <a:lnTo>
                      <a:pt x="432" y="236"/>
                    </a:lnTo>
                    <a:lnTo>
                      <a:pt x="432" y="239"/>
                    </a:lnTo>
                    <a:lnTo>
                      <a:pt x="430" y="239"/>
                    </a:lnTo>
                    <a:lnTo>
                      <a:pt x="430" y="236"/>
                    </a:lnTo>
                    <a:lnTo>
                      <a:pt x="432" y="236"/>
                    </a:lnTo>
                    <a:lnTo>
                      <a:pt x="430" y="236"/>
                    </a:lnTo>
                    <a:lnTo>
                      <a:pt x="430" y="239"/>
                    </a:lnTo>
                    <a:lnTo>
                      <a:pt x="427" y="239"/>
                    </a:lnTo>
                    <a:lnTo>
                      <a:pt x="427" y="236"/>
                    </a:lnTo>
                    <a:lnTo>
                      <a:pt x="427" y="239"/>
                    </a:lnTo>
                    <a:lnTo>
                      <a:pt x="427" y="241"/>
                    </a:lnTo>
                    <a:lnTo>
                      <a:pt x="425" y="241"/>
                    </a:lnTo>
                    <a:lnTo>
                      <a:pt x="425" y="244"/>
                    </a:lnTo>
                    <a:lnTo>
                      <a:pt x="425" y="241"/>
                    </a:lnTo>
                    <a:lnTo>
                      <a:pt x="422" y="241"/>
                    </a:lnTo>
                    <a:lnTo>
                      <a:pt x="422" y="244"/>
                    </a:lnTo>
                    <a:lnTo>
                      <a:pt x="420" y="244"/>
                    </a:lnTo>
                    <a:lnTo>
                      <a:pt x="417" y="244"/>
                    </a:lnTo>
                    <a:lnTo>
                      <a:pt x="415" y="244"/>
                    </a:lnTo>
                    <a:lnTo>
                      <a:pt x="412" y="244"/>
                    </a:lnTo>
                    <a:lnTo>
                      <a:pt x="410" y="244"/>
                    </a:lnTo>
                    <a:lnTo>
                      <a:pt x="407" y="244"/>
                    </a:lnTo>
                    <a:lnTo>
                      <a:pt x="407" y="246"/>
                    </a:lnTo>
                    <a:lnTo>
                      <a:pt x="407" y="244"/>
                    </a:lnTo>
                    <a:lnTo>
                      <a:pt x="405" y="244"/>
                    </a:lnTo>
                    <a:lnTo>
                      <a:pt x="402" y="244"/>
                    </a:lnTo>
                    <a:lnTo>
                      <a:pt x="400" y="244"/>
                    </a:lnTo>
                    <a:lnTo>
                      <a:pt x="400" y="246"/>
                    </a:lnTo>
                    <a:lnTo>
                      <a:pt x="400" y="249"/>
                    </a:lnTo>
                    <a:lnTo>
                      <a:pt x="400" y="251"/>
                    </a:lnTo>
                    <a:lnTo>
                      <a:pt x="397" y="251"/>
                    </a:lnTo>
                    <a:lnTo>
                      <a:pt x="397" y="254"/>
                    </a:lnTo>
                    <a:lnTo>
                      <a:pt x="400" y="254"/>
                    </a:lnTo>
                    <a:lnTo>
                      <a:pt x="397" y="254"/>
                    </a:lnTo>
                    <a:lnTo>
                      <a:pt x="400" y="254"/>
                    </a:lnTo>
                    <a:lnTo>
                      <a:pt x="402" y="254"/>
                    </a:lnTo>
                    <a:lnTo>
                      <a:pt x="405" y="254"/>
                    </a:lnTo>
                    <a:lnTo>
                      <a:pt x="407" y="254"/>
                    </a:lnTo>
                    <a:lnTo>
                      <a:pt x="407" y="251"/>
                    </a:lnTo>
                    <a:lnTo>
                      <a:pt x="410" y="251"/>
                    </a:lnTo>
                    <a:lnTo>
                      <a:pt x="412" y="251"/>
                    </a:lnTo>
                    <a:lnTo>
                      <a:pt x="412" y="249"/>
                    </a:lnTo>
                    <a:lnTo>
                      <a:pt x="415" y="249"/>
                    </a:lnTo>
                    <a:lnTo>
                      <a:pt x="417" y="249"/>
                    </a:lnTo>
                    <a:lnTo>
                      <a:pt x="420" y="249"/>
                    </a:lnTo>
                    <a:lnTo>
                      <a:pt x="422" y="249"/>
                    </a:lnTo>
                    <a:lnTo>
                      <a:pt x="425" y="249"/>
                    </a:lnTo>
                    <a:lnTo>
                      <a:pt x="427" y="249"/>
                    </a:lnTo>
                    <a:lnTo>
                      <a:pt x="430" y="249"/>
                    </a:lnTo>
                    <a:lnTo>
                      <a:pt x="432" y="249"/>
                    </a:lnTo>
                    <a:lnTo>
                      <a:pt x="434" y="249"/>
                    </a:lnTo>
                    <a:lnTo>
                      <a:pt x="434" y="246"/>
                    </a:lnTo>
                    <a:lnTo>
                      <a:pt x="437" y="246"/>
                    </a:lnTo>
                    <a:lnTo>
                      <a:pt x="437" y="244"/>
                    </a:lnTo>
                    <a:lnTo>
                      <a:pt x="439" y="244"/>
                    </a:lnTo>
                    <a:lnTo>
                      <a:pt x="442" y="244"/>
                    </a:lnTo>
                    <a:lnTo>
                      <a:pt x="439" y="246"/>
                    </a:lnTo>
                    <a:lnTo>
                      <a:pt x="442" y="246"/>
                    </a:lnTo>
                    <a:lnTo>
                      <a:pt x="442" y="244"/>
                    </a:lnTo>
                    <a:lnTo>
                      <a:pt x="444" y="244"/>
                    </a:lnTo>
                    <a:lnTo>
                      <a:pt x="442" y="244"/>
                    </a:lnTo>
                    <a:lnTo>
                      <a:pt x="444" y="241"/>
                    </a:lnTo>
                    <a:lnTo>
                      <a:pt x="447" y="241"/>
                    </a:lnTo>
                    <a:lnTo>
                      <a:pt x="447" y="239"/>
                    </a:lnTo>
                    <a:lnTo>
                      <a:pt x="447" y="236"/>
                    </a:lnTo>
                    <a:lnTo>
                      <a:pt x="449" y="236"/>
                    </a:lnTo>
                    <a:lnTo>
                      <a:pt x="447" y="236"/>
                    </a:lnTo>
                    <a:lnTo>
                      <a:pt x="449" y="234"/>
                    </a:lnTo>
                    <a:lnTo>
                      <a:pt x="447" y="234"/>
                    </a:lnTo>
                    <a:lnTo>
                      <a:pt x="447" y="231"/>
                    </a:lnTo>
                    <a:lnTo>
                      <a:pt x="447" y="229"/>
                    </a:lnTo>
                    <a:lnTo>
                      <a:pt x="449" y="229"/>
                    </a:lnTo>
                    <a:lnTo>
                      <a:pt x="449" y="226"/>
                    </a:lnTo>
                    <a:lnTo>
                      <a:pt x="452" y="226"/>
                    </a:lnTo>
                    <a:lnTo>
                      <a:pt x="452" y="224"/>
                    </a:lnTo>
                    <a:lnTo>
                      <a:pt x="454" y="224"/>
                    </a:lnTo>
                    <a:lnTo>
                      <a:pt x="454" y="221"/>
                    </a:lnTo>
                    <a:lnTo>
                      <a:pt x="457" y="221"/>
                    </a:lnTo>
                    <a:lnTo>
                      <a:pt x="457" y="219"/>
                    </a:lnTo>
                    <a:lnTo>
                      <a:pt x="457" y="216"/>
                    </a:lnTo>
                    <a:lnTo>
                      <a:pt x="459" y="216"/>
                    </a:lnTo>
                    <a:lnTo>
                      <a:pt x="459" y="214"/>
                    </a:lnTo>
                    <a:lnTo>
                      <a:pt x="457" y="214"/>
                    </a:lnTo>
                    <a:lnTo>
                      <a:pt x="459" y="214"/>
                    </a:lnTo>
                    <a:lnTo>
                      <a:pt x="457" y="214"/>
                    </a:lnTo>
                    <a:lnTo>
                      <a:pt x="454" y="214"/>
                    </a:lnTo>
                    <a:lnTo>
                      <a:pt x="454" y="211"/>
                    </a:lnTo>
                    <a:lnTo>
                      <a:pt x="454" y="209"/>
                    </a:lnTo>
                    <a:lnTo>
                      <a:pt x="452" y="209"/>
                    </a:lnTo>
                    <a:lnTo>
                      <a:pt x="449" y="209"/>
                    </a:lnTo>
                    <a:lnTo>
                      <a:pt x="447" y="209"/>
                    </a:lnTo>
                    <a:lnTo>
                      <a:pt x="449" y="209"/>
                    </a:lnTo>
                    <a:lnTo>
                      <a:pt x="449" y="206"/>
                    </a:lnTo>
                    <a:lnTo>
                      <a:pt x="452" y="206"/>
                    </a:lnTo>
                    <a:lnTo>
                      <a:pt x="449" y="206"/>
                    </a:lnTo>
                    <a:lnTo>
                      <a:pt x="452" y="206"/>
                    </a:lnTo>
                    <a:lnTo>
                      <a:pt x="449" y="206"/>
                    </a:lnTo>
                    <a:close/>
                    <a:moveTo>
                      <a:pt x="430" y="254"/>
                    </a:moveTo>
                    <a:lnTo>
                      <a:pt x="427" y="254"/>
                    </a:lnTo>
                    <a:lnTo>
                      <a:pt x="425" y="254"/>
                    </a:lnTo>
                    <a:lnTo>
                      <a:pt x="422" y="254"/>
                    </a:lnTo>
                    <a:lnTo>
                      <a:pt x="420" y="254"/>
                    </a:lnTo>
                    <a:lnTo>
                      <a:pt x="417" y="254"/>
                    </a:lnTo>
                    <a:lnTo>
                      <a:pt x="415" y="254"/>
                    </a:lnTo>
                    <a:lnTo>
                      <a:pt x="412" y="254"/>
                    </a:lnTo>
                    <a:lnTo>
                      <a:pt x="410" y="254"/>
                    </a:lnTo>
                    <a:lnTo>
                      <a:pt x="410" y="256"/>
                    </a:lnTo>
                    <a:lnTo>
                      <a:pt x="407" y="256"/>
                    </a:lnTo>
                    <a:lnTo>
                      <a:pt x="405" y="256"/>
                    </a:lnTo>
                    <a:lnTo>
                      <a:pt x="402" y="256"/>
                    </a:lnTo>
                    <a:lnTo>
                      <a:pt x="402" y="259"/>
                    </a:lnTo>
                    <a:lnTo>
                      <a:pt x="402" y="256"/>
                    </a:lnTo>
                    <a:lnTo>
                      <a:pt x="402" y="259"/>
                    </a:lnTo>
                    <a:lnTo>
                      <a:pt x="400" y="259"/>
                    </a:lnTo>
                    <a:lnTo>
                      <a:pt x="400" y="256"/>
                    </a:lnTo>
                    <a:lnTo>
                      <a:pt x="400" y="259"/>
                    </a:lnTo>
                    <a:lnTo>
                      <a:pt x="400" y="261"/>
                    </a:lnTo>
                    <a:lnTo>
                      <a:pt x="402" y="261"/>
                    </a:lnTo>
                    <a:lnTo>
                      <a:pt x="402" y="264"/>
                    </a:lnTo>
                    <a:lnTo>
                      <a:pt x="402" y="266"/>
                    </a:lnTo>
                    <a:lnTo>
                      <a:pt x="402" y="269"/>
                    </a:lnTo>
                    <a:lnTo>
                      <a:pt x="405" y="269"/>
                    </a:lnTo>
                    <a:lnTo>
                      <a:pt x="402" y="269"/>
                    </a:lnTo>
                    <a:lnTo>
                      <a:pt x="405" y="269"/>
                    </a:lnTo>
                    <a:lnTo>
                      <a:pt x="407" y="269"/>
                    </a:lnTo>
                    <a:lnTo>
                      <a:pt x="405" y="269"/>
                    </a:lnTo>
                    <a:lnTo>
                      <a:pt x="405" y="266"/>
                    </a:lnTo>
                    <a:lnTo>
                      <a:pt x="402" y="264"/>
                    </a:lnTo>
                    <a:lnTo>
                      <a:pt x="405" y="264"/>
                    </a:lnTo>
                    <a:lnTo>
                      <a:pt x="405" y="266"/>
                    </a:lnTo>
                    <a:lnTo>
                      <a:pt x="407" y="266"/>
                    </a:lnTo>
                    <a:lnTo>
                      <a:pt x="410" y="266"/>
                    </a:lnTo>
                    <a:lnTo>
                      <a:pt x="410" y="269"/>
                    </a:lnTo>
                    <a:lnTo>
                      <a:pt x="410" y="266"/>
                    </a:lnTo>
                    <a:lnTo>
                      <a:pt x="410" y="269"/>
                    </a:lnTo>
                    <a:lnTo>
                      <a:pt x="410" y="266"/>
                    </a:lnTo>
                    <a:lnTo>
                      <a:pt x="410" y="264"/>
                    </a:lnTo>
                    <a:lnTo>
                      <a:pt x="410" y="261"/>
                    </a:lnTo>
                    <a:lnTo>
                      <a:pt x="407" y="261"/>
                    </a:lnTo>
                    <a:lnTo>
                      <a:pt x="410" y="261"/>
                    </a:lnTo>
                    <a:lnTo>
                      <a:pt x="410" y="264"/>
                    </a:lnTo>
                    <a:lnTo>
                      <a:pt x="412" y="264"/>
                    </a:lnTo>
                    <a:lnTo>
                      <a:pt x="410" y="264"/>
                    </a:lnTo>
                    <a:lnTo>
                      <a:pt x="410" y="261"/>
                    </a:lnTo>
                    <a:lnTo>
                      <a:pt x="412" y="264"/>
                    </a:lnTo>
                    <a:lnTo>
                      <a:pt x="412" y="261"/>
                    </a:lnTo>
                    <a:lnTo>
                      <a:pt x="412" y="264"/>
                    </a:lnTo>
                    <a:lnTo>
                      <a:pt x="412" y="261"/>
                    </a:lnTo>
                    <a:lnTo>
                      <a:pt x="415" y="261"/>
                    </a:lnTo>
                    <a:lnTo>
                      <a:pt x="412" y="261"/>
                    </a:lnTo>
                    <a:lnTo>
                      <a:pt x="412" y="259"/>
                    </a:lnTo>
                    <a:lnTo>
                      <a:pt x="415" y="259"/>
                    </a:lnTo>
                    <a:lnTo>
                      <a:pt x="415" y="261"/>
                    </a:lnTo>
                    <a:lnTo>
                      <a:pt x="415" y="259"/>
                    </a:lnTo>
                    <a:lnTo>
                      <a:pt x="415" y="261"/>
                    </a:lnTo>
                    <a:lnTo>
                      <a:pt x="417" y="261"/>
                    </a:lnTo>
                    <a:lnTo>
                      <a:pt x="420" y="261"/>
                    </a:lnTo>
                    <a:lnTo>
                      <a:pt x="422" y="261"/>
                    </a:lnTo>
                    <a:lnTo>
                      <a:pt x="425" y="261"/>
                    </a:lnTo>
                    <a:lnTo>
                      <a:pt x="422" y="261"/>
                    </a:lnTo>
                    <a:lnTo>
                      <a:pt x="420" y="261"/>
                    </a:lnTo>
                    <a:lnTo>
                      <a:pt x="417" y="261"/>
                    </a:lnTo>
                    <a:lnTo>
                      <a:pt x="415" y="261"/>
                    </a:lnTo>
                    <a:lnTo>
                      <a:pt x="415" y="264"/>
                    </a:lnTo>
                    <a:lnTo>
                      <a:pt x="412" y="266"/>
                    </a:lnTo>
                    <a:lnTo>
                      <a:pt x="415" y="269"/>
                    </a:lnTo>
                    <a:lnTo>
                      <a:pt x="412" y="269"/>
                    </a:lnTo>
                    <a:lnTo>
                      <a:pt x="412" y="271"/>
                    </a:lnTo>
                    <a:lnTo>
                      <a:pt x="412" y="274"/>
                    </a:lnTo>
                    <a:lnTo>
                      <a:pt x="412" y="276"/>
                    </a:lnTo>
                    <a:lnTo>
                      <a:pt x="412" y="279"/>
                    </a:lnTo>
                    <a:lnTo>
                      <a:pt x="415" y="279"/>
                    </a:lnTo>
                    <a:lnTo>
                      <a:pt x="412" y="279"/>
                    </a:lnTo>
                    <a:lnTo>
                      <a:pt x="412" y="281"/>
                    </a:lnTo>
                    <a:lnTo>
                      <a:pt x="410" y="281"/>
                    </a:lnTo>
                    <a:lnTo>
                      <a:pt x="412" y="281"/>
                    </a:lnTo>
                    <a:lnTo>
                      <a:pt x="412" y="284"/>
                    </a:lnTo>
                    <a:lnTo>
                      <a:pt x="412" y="286"/>
                    </a:lnTo>
                    <a:lnTo>
                      <a:pt x="415" y="286"/>
                    </a:lnTo>
                    <a:lnTo>
                      <a:pt x="415" y="288"/>
                    </a:lnTo>
                    <a:lnTo>
                      <a:pt x="415" y="291"/>
                    </a:lnTo>
                    <a:lnTo>
                      <a:pt x="417" y="293"/>
                    </a:lnTo>
                    <a:lnTo>
                      <a:pt x="417" y="296"/>
                    </a:lnTo>
                    <a:lnTo>
                      <a:pt x="420" y="296"/>
                    </a:lnTo>
                    <a:lnTo>
                      <a:pt x="420" y="298"/>
                    </a:lnTo>
                    <a:lnTo>
                      <a:pt x="420" y="301"/>
                    </a:lnTo>
                    <a:lnTo>
                      <a:pt x="420" y="303"/>
                    </a:lnTo>
                    <a:lnTo>
                      <a:pt x="417" y="303"/>
                    </a:lnTo>
                    <a:lnTo>
                      <a:pt x="417" y="301"/>
                    </a:lnTo>
                    <a:lnTo>
                      <a:pt x="417" y="298"/>
                    </a:lnTo>
                    <a:lnTo>
                      <a:pt x="417" y="296"/>
                    </a:lnTo>
                    <a:lnTo>
                      <a:pt x="415" y="296"/>
                    </a:lnTo>
                    <a:lnTo>
                      <a:pt x="415" y="293"/>
                    </a:lnTo>
                    <a:lnTo>
                      <a:pt x="412" y="293"/>
                    </a:lnTo>
                    <a:lnTo>
                      <a:pt x="412" y="291"/>
                    </a:lnTo>
                    <a:lnTo>
                      <a:pt x="412" y="293"/>
                    </a:lnTo>
                    <a:lnTo>
                      <a:pt x="412" y="296"/>
                    </a:lnTo>
                    <a:lnTo>
                      <a:pt x="415" y="296"/>
                    </a:lnTo>
                    <a:lnTo>
                      <a:pt x="415" y="298"/>
                    </a:lnTo>
                    <a:lnTo>
                      <a:pt x="415" y="301"/>
                    </a:lnTo>
                    <a:lnTo>
                      <a:pt x="417" y="301"/>
                    </a:lnTo>
                    <a:lnTo>
                      <a:pt x="417" y="303"/>
                    </a:lnTo>
                    <a:lnTo>
                      <a:pt x="420" y="306"/>
                    </a:lnTo>
                    <a:lnTo>
                      <a:pt x="417" y="306"/>
                    </a:lnTo>
                    <a:lnTo>
                      <a:pt x="417" y="308"/>
                    </a:lnTo>
                    <a:lnTo>
                      <a:pt x="420" y="308"/>
                    </a:lnTo>
                    <a:lnTo>
                      <a:pt x="417" y="306"/>
                    </a:lnTo>
                    <a:lnTo>
                      <a:pt x="420" y="306"/>
                    </a:lnTo>
                    <a:lnTo>
                      <a:pt x="420" y="303"/>
                    </a:lnTo>
                    <a:lnTo>
                      <a:pt x="422" y="301"/>
                    </a:lnTo>
                    <a:lnTo>
                      <a:pt x="425" y="301"/>
                    </a:lnTo>
                    <a:lnTo>
                      <a:pt x="425" y="303"/>
                    </a:lnTo>
                    <a:lnTo>
                      <a:pt x="427" y="303"/>
                    </a:lnTo>
                    <a:lnTo>
                      <a:pt x="425" y="303"/>
                    </a:lnTo>
                    <a:lnTo>
                      <a:pt x="427" y="303"/>
                    </a:lnTo>
                    <a:lnTo>
                      <a:pt x="427" y="306"/>
                    </a:lnTo>
                    <a:lnTo>
                      <a:pt x="430" y="303"/>
                    </a:lnTo>
                    <a:lnTo>
                      <a:pt x="432" y="303"/>
                    </a:lnTo>
                    <a:lnTo>
                      <a:pt x="432" y="301"/>
                    </a:lnTo>
                    <a:lnTo>
                      <a:pt x="432" y="298"/>
                    </a:lnTo>
                    <a:lnTo>
                      <a:pt x="430" y="298"/>
                    </a:lnTo>
                    <a:lnTo>
                      <a:pt x="427" y="296"/>
                    </a:lnTo>
                    <a:lnTo>
                      <a:pt x="430" y="296"/>
                    </a:lnTo>
                    <a:lnTo>
                      <a:pt x="430" y="298"/>
                    </a:lnTo>
                    <a:lnTo>
                      <a:pt x="430" y="296"/>
                    </a:lnTo>
                    <a:lnTo>
                      <a:pt x="427" y="296"/>
                    </a:lnTo>
                    <a:lnTo>
                      <a:pt x="425" y="296"/>
                    </a:lnTo>
                    <a:lnTo>
                      <a:pt x="425" y="293"/>
                    </a:lnTo>
                    <a:lnTo>
                      <a:pt x="422" y="293"/>
                    </a:lnTo>
                    <a:lnTo>
                      <a:pt x="422" y="291"/>
                    </a:lnTo>
                    <a:lnTo>
                      <a:pt x="420" y="291"/>
                    </a:lnTo>
                    <a:lnTo>
                      <a:pt x="422" y="291"/>
                    </a:lnTo>
                    <a:lnTo>
                      <a:pt x="422" y="293"/>
                    </a:lnTo>
                    <a:lnTo>
                      <a:pt x="425" y="296"/>
                    </a:lnTo>
                    <a:lnTo>
                      <a:pt x="425" y="298"/>
                    </a:lnTo>
                    <a:lnTo>
                      <a:pt x="427" y="298"/>
                    </a:lnTo>
                    <a:lnTo>
                      <a:pt x="427" y="301"/>
                    </a:lnTo>
                    <a:lnTo>
                      <a:pt x="427" y="303"/>
                    </a:lnTo>
                    <a:lnTo>
                      <a:pt x="430" y="303"/>
                    </a:lnTo>
                    <a:lnTo>
                      <a:pt x="427" y="303"/>
                    </a:lnTo>
                    <a:lnTo>
                      <a:pt x="425" y="303"/>
                    </a:lnTo>
                    <a:lnTo>
                      <a:pt x="425" y="301"/>
                    </a:lnTo>
                    <a:lnTo>
                      <a:pt x="422" y="301"/>
                    </a:lnTo>
                    <a:lnTo>
                      <a:pt x="420" y="301"/>
                    </a:lnTo>
                    <a:lnTo>
                      <a:pt x="420" y="298"/>
                    </a:lnTo>
                    <a:lnTo>
                      <a:pt x="420" y="296"/>
                    </a:lnTo>
                    <a:lnTo>
                      <a:pt x="417" y="293"/>
                    </a:lnTo>
                    <a:lnTo>
                      <a:pt x="417" y="291"/>
                    </a:lnTo>
                    <a:lnTo>
                      <a:pt x="415" y="288"/>
                    </a:lnTo>
                    <a:lnTo>
                      <a:pt x="415" y="286"/>
                    </a:lnTo>
                    <a:lnTo>
                      <a:pt x="415" y="284"/>
                    </a:lnTo>
                    <a:lnTo>
                      <a:pt x="412" y="284"/>
                    </a:lnTo>
                    <a:lnTo>
                      <a:pt x="412" y="281"/>
                    </a:lnTo>
                    <a:lnTo>
                      <a:pt x="415" y="281"/>
                    </a:lnTo>
                    <a:lnTo>
                      <a:pt x="415" y="284"/>
                    </a:lnTo>
                    <a:lnTo>
                      <a:pt x="417" y="284"/>
                    </a:lnTo>
                    <a:lnTo>
                      <a:pt x="415" y="284"/>
                    </a:lnTo>
                    <a:lnTo>
                      <a:pt x="415" y="286"/>
                    </a:lnTo>
                    <a:lnTo>
                      <a:pt x="417" y="286"/>
                    </a:lnTo>
                    <a:lnTo>
                      <a:pt x="417" y="288"/>
                    </a:lnTo>
                    <a:lnTo>
                      <a:pt x="420" y="288"/>
                    </a:lnTo>
                    <a:lnTo>
                      <a:pt x="422" y="288"/>
                    </a:lnTo>
                    <a:lnTo>
                      <a:pt x="422" y="291"/>
                    </a:lnTo>
                    <a:lnTo>
                      <a:pt x="425" y="291"/>
                    </a:lnTo>
                    <a:lnTo>
                      <a:pt x="425" y="293"/>
                    </a:lnTo>
                    <a:lnTo>
                      <a:pt x="427" y="293"/>
                    </a:lnTo>
                    <a:lnTo>
                      <a:pt x="430" y="293"/>
                    </a:lnTo>
                    <a:lnTo>
                      <a:pt x="430" y="296"/>
                    </a:lnTo>
                    <a:lnTo>
                      <a:pt x="432" y="296"/>
                    </a:lnTo>
                    <a:lnTo>
                      <a:pt x="434" y="298"/>
                    </a:lnTo>
                    <a:lnTo>
                      <a:pt x="437" y="298"/>
                    </a:lnTo>
                    <a:lnTo>
                      <a:pt x="437" y="301"/>
                    </a:lnTo>
                    <a:lnTo>
                      <a:pt x="439" y="301"/>
                    </a:lnTo>
                    <a:lnTo>
                      <a:pt x="442" y="301"/>
                    </a:lnTo>
                    <a:lnTo>
                      <a:pt x="444" y="301"/>
                    </a:lnTo>
                    <a:lnTo>
                      <a:pt x="444" y="298"/>
                    </a:lnTo>
                    <a:lnTo>
                      <a:pt x="444" y="296"/>
                    </a:lnTo>
                    <a:lnTo>
                      <a:pt x="442" y="296"/>
                    </a:lnTo>
                    <a:lnTo>
                      <a:pt x="444" y="296"/>
                    </a:lnTo>
                    <a:lnTo>
                      <a:pt x="444" y="298"/>
                    </a:lnTo>
                    <a:lnTo>
                      <a:pt x="447" y="298"/>
                    </a:lnTo>
                    <a:lnTo>
                      <a:pt x="447" y="296"/>
                    </a:lnTo>
                    <a:lnTo>
                      <a:pt x="444" y="296"/>
                    </a:lnTo>
                    <a:lnTo>
                      <a:pt x="444" y="293"/>
                    </a:lnTo>
                    <a:lnTo>
                      <a:pt x="442" y="293"/>
                    </a:lnTo>
                    <a:lnTo>
                      <a:pt x="442" y="291"/>
                    </a:lnTo>
                    <a:lnTo>
                      <a:pt x="439" y="291"/>
                    </a:lnTo>
                    <a:lnTo>
                      <a:pt x="439" y="288"/>
                    </a:lnTo>
                    <a:lnTo>
                      <a:pt x="437" y="288"/>
                    </a:lnTo>
                    <a:lnTo>
                      <a:pt x="439" y="288"/>
                    </a:lnTo>
                    <a:lnTo>
                      <a:pt x="442" y="291"/>
                    </a:lnTo>
                    <a:lnTo>
                      <a:pt x="444" y="293"/>
                    </a:lnTo>
                    <a:lnTo>
                      <a:pt x="444" y="291"/>
                    </a:lnTo>
                    <a:lnTo>
                      <a:pt x="442" y="291"/>
                    </a:lnTo>
                    <a:lnTo>
                      <a:pt x="442" y="288"/>
                    </a:lnTo>
                    <a:lnTo>
                      <a:pt x="439" y="288"/>
                    </a:lnTo>
                    <a:lnTo>
                      <a:pt x="442" y="288"/>
                    </a:lnTo>
                    <a:lnTo>
                      <a:pt x="442" y="291"/>
                    </a:lnTo>
                    <a:lnTo>
                      <a:pt x="444" y="291"/>
                    </a:lnTo>
                    <a:lnTo>
                      <a:pt x="444" y="293"/>
                    </a:lnTo>
                    <a:lnTo>
                      <a:pt x="447" y="293"/>
                    </a:lnTo>
                    <a:lnTo>
                      <a:pt x="447" y="291"/>
                    </a:lnTo>
                    <a:lnTo>
                      <a:pt x="444" y="291"/>
                    </a:lnTo>
                    <a:lnTo>
                      <a:pt x="444" y="288"/>
                    </a:lnTo>
                    <a:lnTo>
                      <a:pt x="442" y="288"/>
                    </a:lnTo>
                    <a:lnTo>
                      <a:pt x="444" y="288"/>
                    </a:lnTo>
                    <a:lnTo>
                      <a:pt x="447" y="288"/>
                    </a:lnTo>
                    <a:lnTo>
                      <a:pt x="447" y="291"/>
                    </a:lnTo>
                    <a:lnTo>
                      <a:pt x="447" y="288"/>
                    </a:lnTo>
                    <a:lnTo>
                      <a:pt x="449" y="288"/>
                    </a:lnTo>
                    <a:lnTo>
                      <a:pt x="449" y="291"/>
                    </a:lnTo>
                    <a:lnTo>
                      <a:pt x="452" y="291"/>
                    </a:lnTo>
                    <a:lnTo>
                      <a:pt x="452" y="293"/>
                    </a:lnTo>
                    <a:lnTo>
                      <a:pt x="452" y="296"/>
                    </a:lnTo>
                    <a:lnTo>
                      <a:pt x="454" y="298"/>
                    </a:lnTo>
                    <a:lnTo>
                      <a:pt x="457" y="298"/>
                    </a:lnTo>
                    <a:lnTo>
                      <a:pt x="457" y="296"/>
                    </a:lnTo>
                    <a:lnTo>
                      <a:pt x="454" y="296"/>
                    </a:lnTo>
                    <a:lnTo>
                      <a:pt x="457" y="296"/>
                    </a:lnTo>
                    <a:lnTo>
                      <a:pt x="457" y="293"/>
                    </a:lnTo>
                    <a:lnTo>
                      <a:pt x="457" y="291"/>
                    </a:lnTo>
                    <a:lnTo>
                      <a:pt x="457" y="288"/>
                    </a:lnTo>
                    <a:lnTo>
                      <a:pt x="457" y="286"/>
                    </a:lnTo>
                    <a:lnTo>
                      <a:pt x="457" y="288"/>
                    </a:lnTo>
                    <a:lnTo>
                      <a:pt x="457" y="291"/>
                    </a:lnTo>
                    <a:lnTo>
                      <a:pt x="457" y="293"/>
                    </a:lnTo>
                    <a:lnTo>
                      <a:pt x="457" y="296"/>
                    </a:lnTo>
                    <a:lnTo>
                      <a:pt x="454" y="296"/>
                    </a:lnTo>
                    <a:lnTo>
                      <a:pt x="454" y="293"/>
                    </a:lnTo>
                    <a:lnTo>
                      <a:pt x="452" y="293"/>
                    </a:lnTo>
                    <a:lnTo>
                      <a:pt x="452" y="291"/>
                    </a:lnTo>
                    <a:lnTo>
                      <a:pt x="452" y="288"/>
                    </a:lnTo>
                    <a:lnTo>
                      <a:pt x="449" y="288"/>
                    </a:lnTo>
                    <a:lnTo>
                      <a:pt x="447" y="286"/>
                    </a:lnTo>
                    <a:lnTo>
                      <a:pt x="444" y="286"/>
                    </a:lnTo>
                    <a:lnTo>
                      <a:pt x="442" y="284"/>
                    </a:lnTo>
                    <a:lnTo>
                      <a:pt x="444" y="284"/>
                    </a:lnTo>
                    <a:lnTo>
                      <a:pt x="444" y="286"/>
                    </a:lnTo>
                    <a:lnTo>
                      <a:pt x="447" y="286"/>
                    </a:lnTo>
                    <a:lnTo>
                      <a:pt x="447" y="284"/>
                    </a:lnTo>
                    <a:lnTo>
                      <a:pt x="444" y="284"/>
                    </a:lnTo>
                    <a:lnTo>
                      <a:pt x="447" y="284"/>
                    </a:lnTo>
                    <a:lnTo>
                      <a:pt x="447" y="286"/>
                    </a:lnTo>
                    <a:lnTo>
                      <a:pt x="449" y="286"/>
                    </a:lnTo>
                    <a:lnTo>
                      <a:pt x="447" y="286"/>
                    </a:lnTo>
                    <a:lnTo>
                      <a:pt x="447" y="284"/>
                    </a:lnTo>
                    <a:lnTo>
                      <a:pt x="449" y="284"/>
                    </a:lnTo>
                    <a:lnTo>
                      <a:pt x="449" y="286"/>
                    </a:lnTo>
                    <a:lnTo>
                      <a:pt x="449" y="288"/>
                    </a:lnTo>
                    <a:lnTo>
                      <a:pt x="452" y="288"/>
                    </a:lnTo>
                    <a:lnTo>
                      <a:pt x="452" y="286"/>
                    </a:lnTo>
                    <a:lnTo>
                      <a:pt x="449" y="286"/>
                    </a:lnTo>
                    <a:lnTo>
                      <a:pt x="449" y="284"/>
                    </a:lnTo>
                    <a:lnTo>
                      <a:pt x="447" y="281"/>
                    </a:lnTo>
                    <a:lnTo>
                      <a:pt x="447" y="279"/>
                    </a:lnTo>
                    <a:lnTo>
                      <a:pt x="444" y="279"/>
                    </a:lnTo>
                    <a:lnTo>
                      <a:pt x="442" y="279"/>
                    </a:lnTo>
                    <a:lnTo>
                      <a:pt x="444" y="276"/>
                    </a:lnTo>
                    <a:lnTo>
                      <a:pt x="444" y="279"/>
                    </a:lnTo>
                    <a:lnTo>
                      <a:pt x="447" y="279"/>
                    </a:lnTo>
                    <a:lnTo>
                      <a:pt x="447" y="281"/>
                    </a:lnTo>
                    <a:lnTo>
                      <a:pt x="449" y="281"/>
                    </a:lnTo>
                    <a:lnTo>
                      <a:pt x="449" y="284"/>
                    </a:lnTo>
                    <a:lnTo>
                      <a:pt x="452" y="284"/>
                    </a:lnTo>
                    <a:lnTo>
                      <a:pt x="452" y="281"/>
                    </a:lnTo>
                    <a:lnTo>
                      <a:pt x="449" y="281"/>
                    </a:lnTo>
                    <a:lnTo>
                      <a:pt x="449" y="279"/>
                    </a:lnTo>
                    <a:lnTo>
                      <a:pt x="449" y="276"/>
                    </a:lnTo>
                    <a:lnTo>
                      <a:pt x="447" y="276"/>
                    </a:lnTo>
                    <a:lnTo>
                      <a:pt x="447" y="274"/>
                    </a:lnTo>
                    <a:lnTo>
                      <a:pt x="444" y="274"/>
                    </a:lnTo>
                    <a:lnTo>
                      <a:pt x="444" y="271"/>
                    </a:lnTo>
                    <a:lnTo>
                      <a:pt x="442" y="271"/>
                    </a:lnTo>
                    <a:lnTo>
                      <a:pt x="439" y="271"/>
                    </a:lnTo>
                    <a:lnTo>
                      <a:pt x="442" y="271"/>
                    </a:lnTo>
                    <a:lnTo>
                      <a:pt x="444" y="271"/>
                    </a:lnTo>
                    <a:lnTo>
                      <a:pt x="444" y="269"/>
                    </a:lnTo>
                    <a:lnTo>
                      <a:pt x="444" y="271"/>
                    </a:lnTo>
                    <a:lnTo>
                      <a:pt x="447" y="271"/>
                    </a:lnTo>
                    <a:lnTo>
                      <a:pt x="447" y="269"/>
                    </a:lnTo>
                    <a:lnTo>
                      <a:pt x="449" y="269"/>
                    </a:lnTo>
                    <a:lnTo>
                      <a:pt x="447" y="269"/>
                    </a:lnTo>
                    <a:lnTo>
                      <a:pt x="444" y="269"/>
                    </a:lnTo>
                    <a:lnTo>
                      <a:pt x="442" y="269"/>
                    </a:lnTo>
                    <a:lnTo>
                      <a:pt x="444" y="269"/>
                    </a:lnTo>
                    <a:lnTo>
                      <a:pt x="447" y="269"/>
                    </a:lnTo>
                    <a:lnTo>
                      <a:pt x="449" y="266"/>
                    </a:lnTo>
                    <a:lnTo>
                      <a:pt x="447" y="266"/>
                    </a:lnTo>
                    <a:lnTo>
                      <a:pt x="447" y="269"/>
                    </a:lnTo>
                    <a:lnTo>
                      <a:pt x="444" y="269"/>
                    </a:lnTo>
                    <a:lnTo>
                      <a:pt x="442" y="269"/>
                    </a:lnTo>
                    <a:lnTo>
                      <a:pt x="444" y="269"/>
                    </a:lnTo>
                    <a:lnTo>
                      <a:pt x="444" y="266"/>
                    </a:lnTo>
                    <a:lnTo>
                      <a:pt x="447" y="266"/>
                    </a:lnTo>
                    <a:lnTo>
                      <a:pt x="444" y="266"/>
                    </a:lnTo>
                    <a:lnTo>
                      <a:pt x="442" y="266"/>
                    </a:lnTo>
                    <a:lnTo>
                      <a:pt x="442" y="269"/>
                    </a:lnTo>
                    <a:lnTo>
                      <a:pt x="442" y="266"/>
                    </a:lnTo>
                    <a:lnTo>
                      <a:pt x="444" y="266"/>
                    </a:lnTo>
                    <a:lnTo>
                      <a:pt x="444" y="264"/>
                    </a:lnTo>
                    <a:lnTo>
                      <a:pt x="447" y="264"/>
                    </a:lnTo>
                    <a:lnTo>
                      <a:pt x="444" y="264"/>
                    </a:lnTo>
                    <a:lnTo>
                      <a:pt x="442" y="266"/>
                    </a:lnTo>
                    <a:lnTo>
                      <a:pt x="442" y="269"/>
                    </a:lnTo>
                    <a:lnTo>
                      <a:pt x="439" y="271"/>
                    </a:lnTo>
                    <a:lnTo>
                      <a:pt x="437" y="274"/>
                    </a:lnTo>
                    <a:lnTo>
                      <a:pt x="437" y="271"/>
                    </a:lnTo>
                    <a:lnTo>
                      <a:pt x="439" y="271"/>
                    </a:lnTo>
                    <a:lnTo>
                      <a:pt x="437" y="271"/>
                    </a:lnTo>
                    <a:lnTo>
                      <a:pt x="434" y="271"/>
                    </a:lnTo>
                    <a:lnTo>
                      <a:pt x="432" y="271"/>
                    </a:lnTo>
                    <a:lnTo>
                      <a:pt x="432" y="274"/>
                    </a:lnTo>
                    <a:lnTo>
                      <a:pt x="430" y="274"/>
                    </a:lnTo>
                    <a:lnTo>
                      <a:pt x="430" y="271"/>
                    </a:lnTo>
                    <a:lnTo>
                      <a:pt x="432" y="271"/>
                    </a:lnTo>
                    <a:lnTo>
                      <a:pt x="430" y="271"/>
                    </a:lnTo>
                    <a:lnTo>
                      <a:pt x="430" y="269"/>
                    </a:lnTo>
                    <a:lnTo>
                      <a:pt x="430" y="271"/>
                    </a:lnTo>
                    <a:lnTo>
                      <a:pt x="430" y="269"/>
                    </a:lnTo>
                    <a:lnTo>
                      <a:pt x="427" y="271"/>
                    </a:lnTo>
                    <a:lnTo>
                      <a:pt x="427" y="269"/>
                    </a:lnTo>
                    <a:lnTo>
                      <a:pt x="430" y="269"/>
                    </a:lnTo>
                    <a:lnTo>
                      <a:pt x="427" y="269"/>
                    </a:lnTo>
                    <a:lnTo>
                      <a:pt x="430" y="269"/>
                    </a:lnTo>
                    <a:lnTo>
                      <a:pt x="427" y="269"/>
                    </a:lnTo>
                    <a:lnTo>
                      <a:pt x="430" y="269"/>
                    </a:lnTo>
                    <a:lnTo>
                      <a:pt x="432" y="266"/>
                    </a:lnTo>
                    <a:lnTo>
                      <a:pt x="430" y="266"/>
                    </a:lnTo>
                    <a:lnTo>
                      <a:pt x="427" y="269"/>
                    </a:lnTo>
                    <a:lnTo>
                      <a:pt x="427" y="266"/>
                    </a:lnTo>
                    <a:lnTo>
                      <a:pt x="430" y="266"/>
                    </a:lnTo>
                    <a:lnTo>
                      <a:pt x="427" y="266"/>
                    </a:lnTo>
                    <a:lnTo>
                      <a:pt x="430" y="266"/>
                    </a:lnTo>
                    <a:lnTo>
                      <a:pt x="432" y="266"/>
                    </a:lnTo>
                    <a:lnTo>
                      <a:pt x="434" y="264"/>
                    </a:lnTo>
                    <a:lnTo>
                      <a:pt x="432" y="264"/>
                    </a:lnTo>
                    <a:lnTo>
                      <a:pt x="432" y="266"/>
                    </a:lnTo>
                    <a:lnTo>
                      <a:pt x="430" y="266"/>
                    </a:lnTo>
                    <a:lnTo>
                      <a:pt x="432" y="264"/>
                    </a:lnTo>
                    <a:lnTo>
                      <a:pt x="434" y="264"/>
                    </a:lnTo>
                    <a:lnTo>
                      <a:pt x="432" y="264"/>
                    </a:lnTo>
                    <a:lnTo>
                      <a:pt x="430" y="264"/>
                    </a:lnTo>
                    <a:lnTo>
                      <a:pt x="427" y="266"/>
                    </a:lnTo>
                    <a:lnTo>
                      <a:pt x="427" y="264"/>
                    </a:lnTo>
                    <a:lnTo>
                      <a:pt x="427" y="266"/>
                    </a:lnTo>
                    <a:lnTo>
                      <a:pt x="425" y="266"/>
                    </a:lnTo>
                    <a:lnTo>
                      <a:pt x="425" y="264"/>
                    </a:lnTo>
                    <a:lnTo>
                      <a:pt x="427" y="264"/>
                    </a:lnTo>
                    <a:lnTo>
                      <a:pt x="430" y="264"/>
                    </a:lnTo>
                    <a:lnTo>
                      <a:pt x="432" y="264"/>
                    </a:lnTo>
                    <a:lnTo>
                      <a:pt x="430" y="264"/>
                    </a:lnTo>
                    <a:lnTo>
                      <a:pt x="427" y="264"/>
                    </a:lnTo>
                    <a:lnTo>
                      <a:pt x="430" y="264"/>
                    </a:lnTo>
                    <a:lnTo>
                      <a:pt x="427" y="264"/>
                    </a:lnTo>
                    <a:lnTo>
                      <a:pt x="430" y="264"/>
                    </a:lnTo>
                    <a:lnTo>
                      <a:pt x="432" y="264"/>
                    </a:lnTo>
                    <a:lnTo>
                      <a:pt x="434" y="264"/>
                    </a:lnTo>
                    <a:lnTo>
                      <a:pt x="434" y="261"/>
                    </a:lnTo>
                    <a:lnTo>
                      <a:pt x="437" y="261"/>
                    </a:lnTo>
                    <a:lnTo>
                      <a:pt x="434" y="261"/>
                    </a:lnTo>
                    <a:lnTo>
                      <a:pt x="432" y="261"/>
                    </a:lnTo>
                    <a:lnTo>
                      <a:pt x="430" y="261"/>
                    </a:lnTo>
                    <a:lnTo>
                      <a:pt x="427" y="261"/>
                    </a:lnTo>
                    <a:lnTo>
                      <a:pt x="425" y="261"/>
                    </a:lnTo>
                    <a:lnTo>
                      <a:pt x="427" y="261"/>
                    </a:lnTo>
                    <a:lnTo>
                      <a:pt x="430" y="261"/>
                    </a:lnTo>
                    <a:lnTo>
                      <a:pt x="432" y="261"/>
                    </a:lnTo>
                    <a:lnTo>
                      <a:pt x="434" y="261"/>
                    </a:lnTo>
                    <a:lnTo>
                      <a:pt x="432" y="261"/>
                    </a:lnTo>
                    <a:lnTo>
                      <a:pt x="434" y="261"/>
                    </a:lnTo>
                    <a:lnTo>
                      <a:pt x="434" y="259"/>
                    </a:lnTo>
                    <a:lnTo>
                      <a:pt x="434" y="261"/>
                    </a:lnTo>
                    <a:lnTo>
                      <a:pt x="437" y="259"/>
                    </a:lnTo>
                    <a:lnTo>
                      <a:pt x="439" y="259"/>
                    </a:lnTo>
                    <a:lnTo>
                      <a:pt x="437" y="259"/>
                    </a:lnTo>
                    <a:lnTo>
                      <a:pt x="439" y="256"/>
                    </a:lnTo>
                    <a:lnTo>
                      <a:pt x="442" y="256"/>
                    </a:lnTo>
                    <a:lnTo>
                      <a:pt x="444" y="254"/>
                    </a:lnTo>
                    <a:lnTo>
                      <a:pt x="442" y="254"/>
                    </a:lnTo>
                    <a:lnTo>
                      <a:pt x="439" y="254"/>
                    </a:lnTo>
                    <a:lnTo>
                      <a:pt x="439" y="256"/>
                    </a:lnTo>
                    <a:lnTo>
                      <a:pt x="439" y="254"/>
                    </a:lnTo>
                    <a:lnTo>
                      <a:pt x="442" y="254"/>
                    </a:lnTo>
                    <a:lnTo>
                      <a:pt x="444" y="254"/>
                    </a:lnTo>
                    <a:lnTo>
                      <a:pt x="442" y="254"/>
                    </a:lnTo>
                    <a:lnTo>
                      <a:pt x="439" y="254"/>
                    </a:lnTo>
                    <a:lnTo>
                      <a:pt x="439" y="256"/>
                    </a:lnTo>
                    <a:lnTo>
                      <a:pt x="439" y="254"/>
                    </a:lnTo>
                    <a:lnTo>
                      <a:pt x="437" y="254"/>
                    </a:lnTo>
                    <a:lnTo>
                      <a:pt x="437" y="256"/>
                    </a:lnTo>
                    <a:lnTo>
                      <a:pt x="434" y="256"/>
                    </a:lnTo>
                    <a:lnTo>
                      <a:pt x="434" y="254"/>
                    </a:lnTo>
                    <a:lnTo>
                      <a:pt x="432" y="254"/>
                    </a:lnTo>
                    <a:lnTo>
                      <a:pt x="430" y="254"/>
                    </a:lnTo>
                    <a:close/>
                    <a:moveTo>
                      <a:pt x="273" y="1223"/>
                    </a:moveTo>
                    <a:lnTo>
                      <a:pt x="271" y="1223"/>
                    </a:lnTo>
                    <a:lnTo>
                      <a:pt x="271" y="1225"/>
                    </a:lnTo>
                    <a:lnTo>
                      <a:pt x="273" y="1225"/>
                    </a:lnTo>
                    <a:lnTo>
                      <a:pt x="273" y="1227"/>
                    </a:lnTo>
                    <a:lnTo>
                      <a:pt x="271" y="1230"/>
                    </a:lnTo>
                    <a:lnTo>
                      <a:pt x="271" y="1232"/>
                    </a:lnTo>
                    <a:lnTo>
                      <a:pt x="273" y="1235"/>
                    </a:lnTo>
                    <a:lnTo>
                      <a:pt x="273" y="1237"/>
                    </a:lnTo>
                    <a:lnTo>
                      <a:pt x="275" y="1237"/>
                    </a:lnTo>
                    <a:lnTo>
                      <a:pt x="275" y="1240"/>
                    </a:lnTo>
                    <a:lnTo>
                      <a:pt x="278" y="1242"/>
                    </a:lnTo>
                    <a:lnTo>
                      <a:pt x="280" y="1242"/>
                    </a:lnTo>
                    <a:lnTo>
                      <a:pt x="280" y="1245"/>
                    </a:lnTo>
                    <a:lnTo>
                      <a:pt x="283" y="1245"/>
                    </a:lnTo>
                    <a:lnTo>
                      <a:pt x="283" y="1242"/>
                    </a:lnTo>
                    <a:lnTo>
                      <a:pt x="280" y="1242"/>
                    </a:lnTo>
                    <a:lnTo>
                      <a:pt x="280" y="1240"/>
                    </a:lnTo>
                    <a:lnTo>
                      <a:pt x="280" y="1237"/>
                    </a:lnTo>
                    <a:lnTo>
                      <a:pt x="283" y="1237"/>
                    </a:lnTo>
                    <a:lnTo>
                      <a:pt x="280" y="1235"/>
                    </a:lnTo>
                    <a:lnTo>
                      <a:pt x="280" y="1232"/>
                    </a:lnTo>
                    <a:lnTo>
                      <a:pt x="280" y="1230"/>
                    </a:lnTo>
                    <a:lnTo>
                      <a:pt x="278" y="1227"/>
                    </a:lnTo>
                    <a:lnTo>
                      <a:pt x="278" y="1225"/>
                    </a:lnTo>
                    <a:lnTo>
                      <a:pt x="278" y="1223"/>
                    </a:lnTo>
                    <a:lnTo>
                      <a:pt x="275" y="1223"/>
                    </a:lnTo>
                    <a:lnTo>
                      <a:pt x="278" y="1223"/>
                    </a:lnTo>
                    <a:lnTo>
                      <a:pt x="275" y="1223"/>
                    </a:lnTo>
                    <a:lnTo>
                      <a:pt x="273" y="1223"/>
                    </a:lnTo>
                    <a:close/>
                    <a:moveTo>
                      <a:pt x="303" y="1255"/>
                    </a:moveTo>
                    <a:lnTo>
                      <a:pt x="300" y="1255"/>
                    </a:lnTo>
                    <a:lnTo>
                      <a:pt x="300" y="1257"/>
                    </a:lnTo>
                    <a:lnTo>
                      <a:pt x="300" y="1260"/>
                    </a:lnTo>
                    <a:lnTo>
                      <a:pt x="298" y="1262"/>
                    </a:lnTo>
                    <a:lnTo>
                      <a:pt x="295" y="1265"/>
                    </a:lnTo>
                    <a:lnTo>
                      <a:pt x="293" y="1267"/>
                    </a:lnTo>
                    <a:lnTo>
                      <a:pt x="290" y="1275"/>
                    </a:lnTo>
                    <a:lnTo>
                      <a:pt x="288" y="1282"/>
                    </a:lnTo>
                    <a:lnTo>
                      <a:pt x="285" y="1287"/>
                    </a:lnTo>
                    <a:lnTo>
                      <a:pt x="280" y="1295"/>
                    </a:lnTo>
                    <a:lnTo>
                      <a:pt x="275" y="1300"/>
                    </a:lnTo>
                    <a:lnTo>
                      <a:pt x="271" y="1305"/>
                    </a:lnTo>
                    <a:lnTo>
                      <a:pt x="268" y="1309"/>
                    </a:lnTo>
                    <a:lnTo>
                      <a:pt x="263" y="1319"/>
                    </a:lnTo>
                    <a:lnTo>
                      <a:pt x="258" y="1324"/>
                    </a:lnTo>
                    <a:lnTo>
                      <a:pt x="256" y="1329"/>
                    </a:lnTo>
                    <a:lnTo>
                      <a:pt x="253" y="1332"/>
                    </a:lnTo>
                    <a:lnTo>
                      <a:pt x="251" y="1337"/>
                    </a:lnTo>
                    <a:lnTo>
                      <a:pt x="248" y="1337"/>
                    </a:lnTo>
                    <a:lnTo>
                      <a:pt x="248" y="1339"/>
                    </a:lnTo>
                    <a:lnTo>
                      <a:pt x="251" y="1339"/>
                    </a:lnTo>
                    <a:lnTo>
                      <a:pt x="248" y="1339"/>
                    </a:lnTo>
                    <a:lnTo>
                      <a:pt x="248" y="1342"/>
                    </a:lnTo>
                    <a:lnTo>
                      <a:pt x="246" y="1342"/>
                    </a:lnTo>
                    <a:lnTo>
                      <a:pt x="246" y="1344"/>
                    </a:lnTo>
                    <a:lnTo>
                      <a:pt x="243" y="1344"/>
                    </a:lnTo>
                    <a:lnTo>
                      <a:pt x="246" y="1344"/>
                    </a:lnTo>
                    <a:lnTo>
                      <a:pt x="243" y="1344"/>
                    </a:lnTo>
                    <a:lnTo>
                      <a:pt x="243" y="1347"/>
                    </a:lnTo>
                    <a:lnTo>
                      <a:pt x="246" y="1347"/>
                    </a:lnTo>
                    <a:lnTo>
                      <a:pt x="243" y="1349"/>
                    </a:lnTo>
                    <a:lnTo>
                      <a:pt x="243" y="1352"/>
                    </a:lnTo>
                    <a:lnTo>
                      <a:pt x="241" y="1352"/>
                    </a:lnTo>
                    <a:lnTo>
                      <a:pt x="241" y="1354"/>
                    </a:lnTo>
                    <a:lnTo>
                      <a:pt x="241" y="1357"/>
                    </a:lnTo>
                    <a:lnTo>
                      <a:pt x="238" y="1357"/>
                    </a:lnTo>
                    <a:lnTo>
                      <a:pt x="238" y="1359"/>
                    </a:lnTo>
                    <a:lnTo>
                      <a:pt x="238" y="1362"/>
                    </a:lnTo>
                    <a:lnTo>
                      <a:pt x="236" y="1362"/>
                    </a:lnTo>
                    <a:lnTo>
                      <a:pt x="236" y="1364"/>
                    </a:lnTo>
                    <a:lnTo>
                      <a:pt x="238" y="1364"/>
                    </a:lnTo>
                    <a:lnTo>
                      <a:pt x="238" y="1367"/>
                    </a:lnTo>
                    <a:lnTo>
                      <a:pt x="236" y="1367"/>
                    </a:lnTo>
                    <a:lnTo>
                      <a:pt x="233" y="1367"/>
                    </a:lnTo>
                    <a:lnTo>
                      <a:pt x="233" y="1369"/>
                    </a:lnTo>
                    <a:lnTo>
                      <a:pt x="236" y="1369"/>
                    </a:lnTo>
                    <a:lnTo>
                      <a:pt x="233" y="1369"/>
                    </a:lnTo>
                    <a:lnTo>
                      <a:pt x="233" y="1372"/>
                    </a:lnTo>
                    <a:lnTo>
                      <a:pt x="233" y="1374"/>
                    </a:lnTo>
                    <a:lnTo>
                      <a:pt x="236" y="1374"/>
                    </a:lnTo>
                    <a:lnTo>
                      <a:pt x="238" y="1374"/>
                    </a:lnTo>
                    <a:lnTo>
                      <a:pt x="241" y="1374"/>
                    </a:lnTo>
                    <a:lnTo>
                      <a:pt x="243" y="1374"/>
                    </a:lnTo>
                    <a:lnTo>
                      <a:pt x="246" y="1377"/>
                    </a:lnTo>
                    <a:lnTo>
                      <a:pt x="246" y="1374"/>
                    </a:lnTo>
                    <a:lnTo>
                      <a:pt x="248" y="1377"/>
                    </a:lnTo>
                    <a:lnTo>
                      <a:pt x="248" y="1374"/>
                    </a:lnTo>
                    <a:lnTo>
                      <a:pt x="251" y="1374"/>
                    </a:lnTo>
                    <a:lnTo>
                      <a:pt x="251" y="1377"/>
                    </a:lnTo>
                    <a:lnTo>
                      <a:pt x="248" y="1377"/>
                    </a:lnTo>
                    <a:lnTo>
                      <a:pt x="251" y="1377"/>
                    </a:lnTo>
                    <a:lnTo>
                      <a:pt x="253" y="1377"/>
                    </a:lnTo>
                    <a:lnTo>
                      <a:pt x="256" y="1377"/>
                    </a:lnTo>
                    <a:lnTo>
                      <a:pt x="256" y="1374"/>
                    </a:lnTo>
                    <a:lnTo>
                      <a:pt x="258" y="1374"/>
                    </a:lnTo>
                    <a:lnTo>
                      <a:pt x="258" y="1372"/>
                    </a:lnTo>
                    <a:lnTo>
                      <a:pt x="261" y="1372"/>
                    </a:lnTo>
                    <a:lnTo>
                      <a:pt x="261" y="1369"/>
                    </a:lnTo>
                    <a:lnTo>
                      <a:pt x="263" y="1369"/>
                    </a:lnTo>
                    <a:lnTo>
                      <a:pt x="266" y="1372"/>
                    </a:lnTo>
                    <a:lnTo>
                      <a:pt x="268" y="1372"/>
                    </a:lnTo>
                    <a:lnTo>
                      <a:pt x="268" y="1374"/>
                    </a:lnTo>
                    <a:lnTo>
                      <a:pt x="268" y="1377"/>
                    </a:lnTo>
                    <a:lnTo>
                      <a:pt x="271" y="1377"/>
                    </a:lnTo>
                    <a:lnTo>
                      <a:pt x="273" y="1379"/>
                    </a:lnTo>
                    <a:lnTo>
                      <a:pt x="275" y="1377"/>
                    </a:lnTo>
                    <a:lnTo>
                      <a:pt x="273" y="1377"/>
                    </a:lnTo>
                    <a:lnTo>
                      <a:pt x="275" y="1377"/>
                    </a:lnTo>
                    <a:lnTo>
                      <a:pt x="278" y="1377"/>
                    </a:lnTo>
                    <a:lnTo>
                      <a:pt x="280" y="1377"/>
                    </a:lnTo>
                    <a:lnTo>
                      <a:pt x="283" y="1379"/>
                    </a:lnTo>
                    <a:lnTo>
                      <a:pt x="283" y="1377"/>
                    </a:lnTo>
                    <a:lnTo>
                      <a:pt x="285" y="1377"/>
                    </a:lnTo>
                    <a:lnTo>
                      <a:pt x="285" y="1374"/>
                    </a:lnTo>
                    <a:lnTo>
                      <a:pt x="288" y="1374"/>
                    </a:lnTo>
                    <a:lnTo>
                      <a:pt x="288" y="1372"/>
                    </a:lnTo>
                    <a:lnTo>
                      <a:pt x="290" y="1372"/>
                    </a:lnTo>
                    <a:lnTo>
                      <a:pt x="290" y="1369"/>
                    </a:lnTo>
                    <a:lnTo>
                      <a:pt x="293" y="1369"/>
                    </a:lnTo>
                    <a:lnTo>
                      <a:pt x="293" y="1367"/>
                    </a:lnTo>
                    <a:lnTo>
                      <a:pt x="290" y="1367"/>
                    </a:lnTo>
                    <a:lnTo>
                      <a:pt x="293" y="1367"/>
                    </a:lnTo>
                    <a:lnTo>
                      <a:pt x="295" y="1364"/>
                    </a:lnTo>
                    <a:lnTo>
                      <a:pt x="298" y="1364"/>
                    </a:lnTo>
                    <a:lnTo>
                      <a:pt x="300" y="1364"/>
                    </a:lnTo>
                    <a:lnTo>
                      <a:pt x="300" y="1362"/>
                    </a:lnTo>
                    <a:lnTo>
                      <a:pt x="303" y="1362"/>
                    </a:lnTo>
                    <a:lnTo>
                      <a:pt x="303" y="1364"/>
                    </a:lnTo>
                    <a:lnTo>
                      <a:pt x="305" y="1364"/>
                    </a:lnTo>
                    <a:lnTo>
                      <a:pt x="303" y="1362"/>
                    </a:lnTo>
                    <a:lnTo>
                      <a:pt x="305" y="1362"/>
                    </a:lnTo>
                    <a:lnTo>
                      <a:pt x="305" y="1359"/>
                    </a:lnTo>
                    <a:lnTo>
                      <a:pt x="305" y="1362"/>
                    </a:lnTo>
                    <a:lnTo>
                      <a:pt x="308" y="1362"/>
                    </a:lnTo>
                    <a:lnTo>
                      <a:pt x="308" y="1359"/>
                    </a:lnTo>
                    <a:lnTo>
                      <a:pt x="310" y="1359"/>
                    </a:lnTo>
                    <a:lnTo>
                      <a:pt x="313" y="1359"/>
                    </a:lnTo>
                    <a:lnTo>
                      <a:pt x="313" y="1357"/>
                    </a:lnTo>
                    <a:lnTo>
                      <a:pt x="315" y="1357"/>
                    </a:lnTo>
                    <a:lnTo>
                      <a:pt x="315" y="1354"/>
                    </a:lnTo>
                    <a:lnTo>
                      <a:pt x="315" y="1352"/>
                    </a:lnTo>
                    <a:lnTo>
                      <a:pt x="318" y="1352"/>
                    </a:lnTo>
                    <a:lnTo>
                      <a:pt x="320" y="1352"/>
                    </a:lnTo>
                    <a:lnTo>
                      <a:pt x="320" y="1349"/>
                    </a:lnTo>
                    <a:lnTo>
                      <a:pt x="323" y="1349"/>
                    </a:lnTo>
                    <a:lnTo>
                      <a:pt x="323" y="1352"/>
                    </a:lnTo>
                    <a:lnTo>
                      <a:pt x="325" y="1349"/>
                    </a:lnTo>
                    <a:lnTo>
                      <a:pt x="328" y="1349"/>
                    </a:lnTo>
                    <a:lnTo>
                      <a:pt x="330" y="1349"/>
                    </a:lnTo>
                    <a:lnTo>
                      <a:pt x="330" y="1347"/>
                    </a:lnTo>
                    <a:lnTo>
                      <a:pt x="333" y="1347"/>
                    </a:lnTo>
                    <a:lnTo>
                      <a:pt x="335" y="1347"/>
                    </a:lnTo>
                    <a:lnTo>
                      <a:pt x="335" y="1344"/>
                    </a:lnTo>
                    <a:lnTo>
                      <a:pt x="338" y="1344"/>
                    </a:lnTo>
                    <a:lnTo>
                      <a:pt x="340" y="1344"/>
                    </a:lnTo>
                    <a:lnTo>
                      <a:pt x="340" y="1342"/>
                    </a:lnTo>
                    <a:lnTo>
                      <a:pt x="338" y="1342"/>
                    </a:lnTo>
                    <a:lnTo>
                      <a:pt x="338" y="1339"/>
                    </a:lnTo>
                    <a:lnTo>
                      <a:pt x="340" y="1337"/>
                    </a:lnTo>
                    <a:lnTo>
                      <a:pt x="340" y="1334"/>
                    </a:lnTo>
                    <a:lnTo>
                      <a:pt x="338" y="1334"/>
                    </a:lnTo>
                    <a:lnTo>
                      <a:pt x="338" y="1332"/>
                    </a:lnTo>
                    <a:lnTo>
                      <a:pt x="338" y="1329"/>
                    </a:lnTo>
                    <a:lnTo>
                      <a:pt x="335" y="1329"/>
                    </a:lnTo>
                    <a:lnTo>
                      <a:pt x="335" y="1327"/>
                    </a:lnTo>
                    <a:lnTo>
                      <a:pt x="338" y="1327"/>
                    </a:lnTo>
                    <a:lnTo>
                      <a:pt x="340" y="1324"/>
                    </a:lnTo>
                    <a:lnTo>
                      <a:pt x="343" y="1324"/>
                    </a:lnTo>
                    <a:lnTo>
                      <a:pt x="343" y="1322"/>
                    </a:lnTo>
                    <a:lnTo>
                      <a:pt x="345" y="1322"/>
                    </a:lnTo>
                    <a:lnTo>
                      <a:pt x="345" y="1319"/>
                    </a:lnTo>
                    <a:lnTo>
                      <a:pt x="343" y="1319"/>
                    </a:lnTo>
                    <a:lnTo>
                      <a:pt x="345" y="1319"/>
                    </a:lnTo>
                    <a:lnTo>
                      <a:pt x="345" y="1317"/>
                    </a:lnTo>
                    <a:lnTo>
                      <a:pt x="343" y="1317"/>
                    </a:lnTo>
                    <a:lnTo>
                      <a:pt x="345" y="1317"/>
                    </a:lnTo>
                    <a:lnTo>
                      <a:pt x="343" y="1317"/>
                    </a:lnTo>
                    <a:lnTo>
                      <a:pt x="343" y="1314"/>
                    </a:lnTo>
                    <a:lnTo>
                      <a:pt x="345" y="1314"/>
                    </a:lnTo>
                    <a:lnTo>
                      <a:pt x="343" y="1314"/>
                    </a:lnTo>
                    <a:lnTo>
                      <a:pt x="343" y="1317"/>
                    </a:lnTo>
                    <a:lnTo>
                      <a:pt x="343" y="1314"/>
                    </a:lnTo>
                    <a:lnTo>
                      <a:pt x="343" y="1312"/>
                    </a:lnTo>
                    <a:lnTo>
                      <a:pt x="343" y="1309"/>
                    </a:lnTo>
                    <a:lnTo>
                      <a:pt x="343" y="1312"/>
                    </a:lnTo>
                    <a:lnTo>
                      <a:pt x="343" y="1309"/>
                    </a:lnTo>
                    <a:lnTo>
                      <a:pt x="343" y="1307"/>
                    </a:lnTo>
                    <a:lnTo>
                      <a:pt x="340" y="1309"/>
                    </a:lnTo>
                    <a:lnTo>
                      <a:pt x="340" y="1312"/>
                    </a:lnTo>
                    <a:lnTo>
                      <a:pt x="340" y="1309"/>
                    </a:lnTo>
                    <a:lnTo>
                      <a:pt x="340" y="1307"/>
                    </a:lnTo>
                    <a:lnTo>
                      <a:pt x="340" y="1305"/>
                    </a:lnTo>
                    <a:lnTo>
                      <a:pt x="343" y="1305"/>
                    </a:lnTo>
                    <a:lnTo>
                      <a:pt x="340" y="1302"/>
                    </a:lnTo>
                    <a:lnTo>
                      <a:pt x="343" y="1302"/>
                    </a:lnTo>
                    <a:lnTo>
                      <a:pt x="343" y="1300"/>
                    </a:lnTo>
                    <a:lnTo>
                      <a:pt x="340" y="1300"/>
                    </a:lnTo>
                    <a:lnTo>
                      <a:pt x="340" y="1302"/>
                    </a:lnTo>
                    <a:lnTo>
                      <a:pt x="340" y="1300"/>
                    </a:lnTo>
                    <a:lnTo>
                      <a:pt x="338" y="1300"/>
                    </a:lnTo>
                    <a:lnTo>
                      <a:pt x="335" y="1300"/>
                    </a:lnTo>
                    <a:lnTo>
                      <a:pt x="335" y="1297"/>
                    </a:lnTo>
                    <a:lnTo>
                      <a:pt x="335" y="1295"/>
                    </a:lnTo>
                    <a:lnTo>
                      <a:pt x="333" y="1297"/>
                    </a:lnTo>
                    <a:lnTo>
                      <a:pt x="333" y="1300"/>
                    </a:lnTo>
                    <a:lnTo>
                      <a:pt x="333" y="1302"/>
                    </a:lnTo>
                    <a:lnTo>
                      <a:pt x="333" y="1300"/>
                    </a:lnTo>
                    <a:lnTo>
                      <a:pt x="333" y="1297"/>
                    </a:lnTo>
                    <a:lnTo>
                      <a:pt x="333" y="1295"/>
                    </a:lnTo>
                    <a:lnTo>
                      <a:pt x="333" y="1292"/>
                    </a:lnTo>
                    <a:lnTo>
                      <a:pt x="335" y="1290"/>
                    </a:lnTo>
                    <a:lnTo>
                      <a:pt x="333" y="1287"/>
                    </a:lnTo>
                    <a:lnTo>
                      <a:pt x="333" y="1285"/>
                    </a:lnTo>
                    <a:lnTo>
                      <a:pt x="333" y="1287"/>
                    </a:lnTo>
                    <a:lnTo>
                      <a:pt x="333" y="1285"/>
                    </a:lnTo>
                    <a:lnTo>
                      <a:pt x="333" y="1282"/>
                    </a:lnTo>
                    <a:lnTo>
                      <a:pt x="330" y="1282"/>
                    </a:lnTo>
                    <a:lnTo>
                      <a:pt x="330" y="1280"/>
                    </a:lnTo>
                    <a:lnTo>
                      <a:pt x="328" y="1280"/>
                    </a:lnTo>
                    <a:lnTo>
                      <a:pt x="330" y="1280"/>
                    </a:lnTo>
                    <a:lnTo>
                      <a:pt x="330" y="1277"/>
                    </a:lnTo>
                    <a:lnTo>
                      <a:pt x="330" y="1275"/>
                    </a:lnTo>
                    <a:lnTo>
                      <a:pt x="328" y="1275"/>
                    </a:lnTo>
                    <a:lnTo>
                      <a:pt x="328" y="1272"/>
                    </a:lnTo>
                    <a:lnTo>
                      <a:pt x="328" y="1270"/>
                    </a:lnTo>
                    <a:lnTo>
                      <a:pt x="325" y="1270"/>
                    </a:lnTo>
                    <a:lnTo>
                      <a:pt x="325" y="1267"/>
                    </a:lnTo>
                    <a:lnTo>
                      <a:pt x="325" y="1265"/>
                    </a:lnTo>
                    <a:lnTo>
                      <a:pt x="323" y="1265"/>
                    </a:lnTo>
                    <a:lnTo>
                      <a:pt x="323" y="1262"/>
                    </a:lnTo>
                    <a:lnTo>
                      <a:pt x="323" y="1260"/>
                    </a:lnTo>
                    <a:lnTo>
                      <a:pt x="323" y="1257"/>
                    </a:lnTo>
                    <a:lnTo>
                      <a:pt x="323" y="1260"/>
                    </a:lnTo>
                    <a:lnTo>
                      <a:pt x="320" y="1262"/>
                    </a:lnTo>
                    <a:lnTo>
                      <a:pt x="320" y="1260"/>
                    </a:lnTo>
                    <a:lnTo>
                      <a:pt x="320" y="1257"/>
                    </a:lnTo>
                    <a:lnTo>
                      <a:pt x="320" y="1255"/>
                    </a:lnTo>
                    <a:lnTo>
                      <a:pt x="320" y="1257"/>
                    </a:lnTo>
                    <a:lnTo>
                      <a:pt x="320" y="1260"/>
                    </a:lnTo>
                    <a:lnTo>
                      <a:pt x="318" y="1260"/>
                    </a:lnTo>
                    <a:lnTo>
                      <a:pt x="320" y="1260"/>
                    </a:lnTo>
                    <a:lnTo>
                      <a:pt x="320" y="1257"/>
                    </a:lnTo>
                    <a:lnTo>
                      <a:pt x="318" y="1257"/>
                    </a:lnTo>
                    <a:lnTo>
                      <a:pt x="318" y="1260"/>
                    </a:lnTo>
                    <a:lnTo>
                      <a:pt x="318" y="1262"/>
                    </a:lnTo>
                    <a:lnTo>
                      <a:pt x="315" y="1262"/>
                    </a:lnTo>
                    <a:lnTo>
                      <a:pt x="315" y="1265"/>
                    </a:lnTo>
                    <a:lnTo>
                      <a:pt x="313" y="1265"/>
                    </a:lnTo>
                    <a:lnTo>
                      <a:pt x="313" y="1262"/>
                    </a:lnTo>
                    <a:lnTo>
                      <a:pt x="313" y="1260"/>
                    </a:lnTo>
                    <a:lnTo>
                      <a:pt x="313" y="1257"/>
                    </a:lnTo>
                    <a:lnTo>
                      <a:pt x="313" y="1255"/>
                    </a:lnTo>
                    <a:lnTo>
                      <a:pt x="313" y="1257"/>
                    </a:lnTo>
                    <a:lnTo>
                      <a:pt x="310" y="1257"/>
                    </a:lnTo>
                    <a:lnTo>
                      <a:pt x="310" y="1260"/>
                    </a:lnTo>
                    <a:lnTo>
                      <a:pt x="310" y="1262"/>
                    </a:lnTo>
                    <a:lnTo>
                      <a:pt x="308" y="1262"/>
                    </a:lnTo>
                    <a:lnTo>
                      <a:pt x="308" y="1265"/>
                    </a:lnTo>
                    <a:lnTo>
                      <a:pt x="310" y="1265"/>
                    </a:lnTo>
                    <a:lnTo>
                      <a:pt x="308" y="1265"/>
                    </a:lnTo>
                    <a:lnTo>
                      <a:pt x="305" y="1265"/>
                    </a:lnTo>
                    <a:lnTo>
                      <a:pt x="308" y="1265"/>
                    </a:lnTo>
                    <a:lnTo>
                      <a:pt x="308" y="1262"/>
                    </a:lnTo>
                    <a:lnTo>
                      <a:pt x="308" y="1260"/>
                    </a:lnTo>
                    <a:lnTo>
                      <a:pt x="308" y="1257"/>
                    </a:lnTo>
                    <a:lnTo>
                      <a:pt x="308" y="1255"/>
                    </a:lnTo>
                    <a:lnTo>
                      <a:pt x="308" y="1252"/>
                    </a:lnTo>
                    <a:lnTo>
                      <a:pt x="308" y="1250"/>
                    </a:lnTo>
                    <a:lnTo>
                      <a:pt x="305" y="1250"/>
                    </a:lnTo>
                    <a:lnTo>
                      <a:pt x="305" y="1252"/>
                    </a:lnTo>
                    <a:lnTo>
                      <a:pt x="303" y="1252"/>
                    </a:lnTo>
                    <a:lnTo>
                      <a:pt x="303" y="1255"/>
                    </a:lnTo>
                    <a:close/>
                    <a:moveTo>
                      <a:pt x="201" y="1352"/>
                    </a:moveTo>
                    <a:lnTo>
                      <a:pt x="203" y="1352"/>
                    </a:lnTo>
                    <a:lnTo>
                      <a:pt x="203" y="1349"/>
                    </a:lnTo>
                    <a:lnTo>
                      <a:pt x="203" y="1347"/>
                    </a:lnTo>
                    <a:lnTo>
                      <a:pt x="201" y="1347"/>
                    </a:lnTo>
                    <a:lnTo>
                      <a:pt x="201" y="1344"/>
                    </a:lnTo>
                    <a:lnTo>
                      <a:pt x="201" y="1342"/>
                    </a:lnTo>
                    <a:lnTo>
                      <a:pt x="201" y="1339"/>
                    </a:lnTo>
                    <a:lnTo>
                      <a:pt x="198" y="1337"/>
                    </a:lnTo>
                    <a:lnTo>
                      <a:pt x="196" y="1334"/>
                    </a:lnTo>
                    <a:lnTo>
                      <a:pt x="194" y="1332"/>
                    </a:lnTo>
                    <a:lnTo>
                      <a:pt x="194" y="1334"/>
                    </a:lnTo>
                    <a:lnTo>
                      <a:pt x="196" y="1337"/>
                    </a:lnTo>
                    <a:lnTo>
                      <a:pt x="196" y="1339"/>
                    </a:lnTo>
                    <a:lnTo>
                      <a:pt x="196" y="1342"/>
                    </a:lnTo>
                    <a:lnTo>
                      <a:pt x="198" y="1344"/>
                    </a:lnTo>
                    <a:lnTo>
                      <a:pt x="198" y="1347"/>
                    </a:lnTo>
                    <a:lnTo>
                      <a:pt x="201" y="1347"/>
                    </a:lnTo>
                    <a:lnTo>
                      <a:pt x="201" y="1349"/>
                    </a:lnTo>
                    <a:lnTo>
                      <a:pt x="201" y="1352"/>
                    </a:lnTo>
                    <a:close/>
                    <a:moveTo>
                      <a:pt x="164" y="1459"/>
                    </a:moveTo>
                    <a:lnTo>
                      <a:pt x="164" y="1461"/>
                    </a:lnTo>
                    <a:lnTo>
                      <a:pt x="166" y="1461"/>
                    </a:lnTo>
                    <a:lnTo>
                      <a:pt x="166" y="1463"/>
                    </a:lnTo>
                    <a:lnTo>
                      <a:pt x="169" y="1463"/>
                    </a:lnTo>
                    <a:lnTo>
                      <a:pt x="166" y="1461"/>
                    </a:lnTo>
                    <a:lnTo>
                      <a:pt x="166" y="1459"/>
                    </a:lnTo>
                    <a:lnTo>
                      <a:pt x="164" y="1459"/>
                    </a:lnTo>
                    <a:close/>
                    <a:moveTo>
                      <a:pt x="986" y="2763"/>
                    </a:moveTo>
                    <a:lnTo>
                      <a:pt x="986" y="2765"/>
                    </a:lnTo>
                    <a:lnTo>
                      <a:pt x="984" y="2765"/>
                    </a:lnTo>
                    <a:lnTo>
                      <a:pt x="981" y="2765"/>
                    </a:lnTo>
                    <a:lnTo>
                      <a:pt x="979" y="2763"/>
                    </a:lnTo>
                    <a:lnTo>
                      <a:pt x="979" y="2765"/>
                    </a:lnTo>
                    <a:lnTo>
                      <a:pt x="976" y="2765"/>
                    </a:lnTo>
                    <a:lnTo>
                      <a:pt x="974" y="2765"/>
                    </a:lnTo>
                    <a:lnTo>
                      <a:pt x="971" y="2768"/>
                    </a:lnTo>
                    <a:lnTo>
                      <a:pt x="969" y="2770"/>
                    </a:lnTo>
                    <a:lnTo>
                      <a:pt x="969" y="2773"/>
                    </a:lnTo>
                    <a:lnTo>
                      <a:pt x="969" y="2775"/>
                    </a:lnTo>
                    <a:lnTo>
                      <a:pt x="971" y="2775"/>
                    </a:lnTo>
                    <a:lnTo>
                      <a:pt x="971" y="2778"/>
                    </a:lnTo>
                    <a:lnTo>
                      <a:pt x="971" y="2780"/>
                    </a:lnTo>
                    <a:lnTo>
                      <a:pt x="971" y="2783"/>
                    </a:lnTo>
                    <a:lnTo>
                      <a:pt x="971" y="2785"/>
                    </a:lnTo>
                    <a:lnTo>
                      <a:pt x="971" y="2788"/>
                    </a:lnTo>
                    <a:lnTo>
                      <a:pt x="969" y="2788"/>
                    </a:lnTo>
                    <a:lnTo>
                      <a:pt x="969" y="2790"/>
                    </a:lnTo>
                    <a:lnTo>
                      <a:pt x="969" y="2793"/>
                    </a:lnTo>
                    <a:lnTo>
                      <a:pt x="969" y="2795"/>
                    </a:lnTo>
                    <a:lnTo>
                      <a:pt x="971" y="2795"/>
                    </a:lnTo>
                    <a:lnTo>
                      <a:pt x="969" y="2795"/>
                    </a:lnTo>
                    <a:lnTo>
                      <a:pt x="969" y="2798"/>
                    </a:lnTo>
                    <a:lnTo>
                      <a:pt x="971" y="2798"/>
                    </a:lnTo>
                    <a:lnTo>
                      <a:pt x="971" y="2800"/>
                    </a:lnTo>
                    <a:lnTo>
                      <a:pt x="971" y="2802"/>
                    </a:lnTo>
                    <a:lnTo>
                      <a:pt x="974" y="2802"/>
                    </a:lnTo>
                    <a:lnTo>
                      <a:pt x="974" y="2805"/>
                    </a:lnTo>
                    <a:lnTo>
                      <a:pt x="974" y="2807"/>
                    </a:lnTo>
                    <a:lnTo>
                      <a:pt x="976" y="2807"/>
                    </a:lnTo>
                    <a:lnTo>
                      <a:pt x="976" y="2810"/>
                    </a:lnTo>
                    <a:lnTo>
                      <a:pt x="979" y="2810"/>
                    </a:lnTo>
                    <a:lnTo>
                      <a:pt x="979" y="2812"/>
                    </a:lnTo>
                    <a:lnTo>
                      <a:pt x="979" y="2815"/>
                    </a:lnTo>
                    <a:lnTo>
                      <a:pt x="976" y="2815"/>
                    </a:lnTo>
                    <a:lnTo>
                      <a:pt x="976" y="2817"/>
                    </a:lnTo>
                    <a:lnTo>
                      <a:pt x="979" y="2817"/>
                    </a:lnTo>
                    <a:lnTo>
                      <a:pt x="981" y="2817"/>
                    </a:lnTo>
                    <a:lnTo>
                      <a:pt x="981" y="2820"/>
                    </a:lnTo>
                    <a:lnTo>
                      <a:pt x="981" y="2822"/>
                    </a:lnTo>
                    <a:lnTo>
                      <a:pt x="979" y="2822"/>
                    </a:lnTo>
                    <a:lnTo>
                      <a:pt x="976" y="2822"/>
                    </a:lnTo>
                    <a:lnTo>
                      <a:pt x="974" y="2820"/>
                    </a:lnTo>
                    <a:lnTo>
                      <a:pt x="971" y="2820"/>
                    </a:lnTo>
                    <a:lnTo>
                      <a:pt x="971" y="2822"/>
                    </a:lnTo>
                    <a:lnTo>
                      <a:pt x="969" y="2822"/>
                    </a:lnTo>
                    <a:lnTo>
                      <a:pt x="966" y="2822"/>
                    </a:lnTo>
                    <a:lnTo>
                      <a:pt x="969" y="2822"/>
                    </a:lnTo>
                    <a:lnTo>
                      <a:pt x="971" y="2822"/>
                    </a:lnTo>
                    <a:lnTo>
                      <a:pt x="974" y="2822"/>
                    </a:lnTo>
                    <a:lnTo>
                      <a:pt x="976" y="2822"/>
                    </a:lnTo>
                    <a:lnTo>
                      <a:pt x="976" y="2825"/>
                    </a:lnTo>
                    <a:lnTo>
                      <a:pt x="979" y="2825"/>
                    </a:lnTo>
                    <a:lnTo>
                      <a:pt x="981" y="2825"/>
                    </a:lnTo>
                    <a:lnTo>
                      <a:pt x="984" y="2825"/>
                    </a:lnTo>
                    <a:lnTo>
                      <a:pt x="984" y="2827"/>
                    </a:lnTo>
                    <a:lnTo>
                      <a:pt x="986" y="2827"/>
                    </a:lnTo>
                    <a:lnTo>
                      <a:pt x="986" y="2830"/>
                    </a:lnTo>
                    <a:lnTo>
                      <a:pt x="988" y="2830"/>
                    </a:lnTo>
                    <a:lnTo>
                      <a:pt x="988" y="2832"/>
                    </a:lnTo>
                    <a:lnTo>
                      <a:pt x="988" y="2835"/>
                    </a:lnTo>
                    <a:lnTo>
                      <a:pt x="991" y="2835"/>
                    </a:lnTo>
                    <a:lnTo>
                      <a:pt x="991" y="2837"/>
                    </a:lnTo>
                    <a:lnTo>
                      <a:pt x="991" y="2840"/>
                    </a:lnTo>
                    <a:lnTo>
                      <a:pt x="991" y="2842"/>
                    </a:lnTo>
                    <a:lnTo>
                      <a:pt x="988" y="2842"/>
                    </a:lnTo>
                    <a:lnTo>
                      <a:pt x="986" y="2842"/>
                    </a:lnTo>
                    <a:lnTo>
                      <a:pt x="984" y="2842"/>
                    </a:lnTo>
                    <a:lnTo>
                      <a:pt x="981" y="2842"/>
                    </a:lnTo>
                    <a:lnTo>
                      <a:pt x="979" y="2845"/>
                    </a:lnTo>
                    <a:lnTo>
                      <a:pt x="979" y="2847"/>
                    </a:lnTo>
                    <a:lnTo>
                      <a:pt x="976" y="2847"/>
                    </a:lnTo>
                    <a:lnTo>
                      <a:pt x="976" y="2850"/>
                    </a:lnTo>
                    <a:lnTo>
                      <a:pt x="979" y="2850"/>
                    </a:lnTo>
                    <a:lnTo>
                      <a:pt x="981" y="2850"/>
                    </a:lnTo>
                    <a:lnTo>
                      <a:pt x="981" y="2847"/>
                    </a:lnTo>
                    <a:lnTo>
                      <a:pt x="984" y="2847"/>
                    </a:lnTo>
                    <a:lnTo>
                      <a:pt x="984" y="2850"/>
                    </a:lnTo>
                    <a:lnTo>
                      <a:pt x="986" y="2850"/>
                    </a:lnTo>
                    <a:lnTo>
                      <a:pt x="986" y="2847"/>
                    </a:lnTo>
                    <a:lnTo>
                      <a:pt x="988" y="2847"/>
                    </a:lnTo>
                    <a:lnTo>
                      <a:pt x="988" y="2845"/>
                    </a:lnTo>
                    <a:lnTo>
                      <a:pt x="991" y="2845"/>
                    </a:lnTo>
                    <a:lnTo>
                      <a:pt x="993" y="2845"/>
                    </a:lnTo>
                    <a:lnTo>
                      <a:pt x="996" y="2845"/>
                    </a:lnTo>
                    <a:lnTo>
                      <a:pt x="998" y="2845"/>
                    </a:lnTo>
                    <a:lnTo>
                      <a:pt x="1001" y="2845"/>
                    </a:lnTo>
                    <a:lnTo>
                      <a:pt x="1003" y="2845"/>
                    </a:lnTo>
                    <a:lnTo>
                      <a:pt x="1003" y="2842"/>
                    </a:lnTo>
                    <a:lnTo>
                      <a:pt x="1006" y="2842"/>
                    </a:lnTo>
                    <a:lnTo>
                      <a:pt x="1008" y="2840"/>
                    </a:lnTo>
                    <a:lnTo>
                      <a:pt x="1011" y="2840"/>
                    </a:lnTo>
                    <a:lnTo>
                      <a:pt x="1011" y="2837"/>
                    </a:lnTo>
                    <a:lnTo>
                      <a:pt x="1011" y="2840"/>
                    </a:lnTo>
                    <a:lnTo>
                      <a:pt x="1013" y="2840"/>
                    </a:lnTo>
                    <a:lnTo>
                      <a:pt x="1016" y="2840"/>
                    </a:lnTo>
                    <a:lnTo>
                      <a:pt x="1018" y="2837"/>
                    </a:lnTo>
                    <a:lnTo>
                      <a:pt x="1021" y="2837"/>
                    </a:lnTo>
                    <a:lnTo>
                      <a:pt x="1021" y="2835"/>
                    </a:lnTo>
                    <a:lnTo>
                      <a:pt x="1021" y="2832"/>
                    </a:lnTo>
                    <a:lnTo>
                      <a:pt x="1021" y="2830"/>
                    </a:lnTo>
                    <a:lnTo>
                      <a:pt x="1021" y="2827"/>
                    </a:lnTo>
                    <a:lnTo>
                      <a:pt x="1018" y="2827"/>
                    </a:lnTo>
                    <a:lnTo>
                      <a:pt x="1018" y="2825"/>
                    </a:lnTo>
                    <a:lnTo>
                      <a:pt x="1018" y="2822"/>
                    </a:lnTo>
                    <a:lnTo>
                      <a:pt x="1016" y="2822"/>
                    </a:lnTo>
                    <a:lnTo>
                      <a:pt x="1016" y="2820"/>
                    </a:lnTo>
                    <a:lnTo>
                      <a:pt x="1013" y="2820"/>
                    </a:lnTo>
                    <a:lnTo>
                      <a:pt x="1013" y="2817"/>
                    </a:lnTo>
                    <a:lnTo>
                      <a:pt x="1013" y="2815"/>
                    </a:lnTo>
                    <a:lnTo>
                      <a:pt x="1013" y="2812"/>
                    </a:lnTo>
                    <a:lnTo>
                      <a:pt x="1013" y="2810"/>
                    </a:lnTo>
                    <a:lnTo>
                      <a:pt x="1013" y="2807"/>
                    </a:lnTo>
                    <a:lnTo>
                      <a:pt x="1016" y="2807"/>
                    </a:lnTo>
                    <a:lnTo>
                      <a:pt x="1016" y="2805"/>
                    </a:lnTo>
                    <a:lnTo>
                      <a:pt x="1016" y="2802"/>
                    </a:lnTo>
                    <a:lnTo>
                      <a:pt x="1016" y="2800"/>
                    </a:lnTo>
                    <a:lnTo>
                      <a:pt x="1016" y="2798"/>
                    </a:lnTo>
                    <a:lnTo>
                      <a:pt x="1018" y="2798"/>
                    </a:lnTo>
                    <a:lnTo>
                      <a:pt x="1018" y="2795"/>
                    </a:lnTo>
                    <a:lnTo>
                      <a:pt x="1018" y="2793"/>
                    </a:lnTo>
                    <a:lnTo>
                      <a:pt x="1021" y="2790"/>
                    </a:lnTo>
                    <a:lnTo>
                      <a:pt x="1018" y="2790"/>
                    </a:lnTo>
                    <a:lnTo>
                      <a:pt x="1018" y="2788"/>
                    </a:lnTo>
                    <a:lnTo>
                      <a:pt x="1018" y="2785"/>
                    </a:lnTo>
                    <a:lnTo>
                      <a:pt x="1021" y="2783"/>
                    </a:lnTo>
                    <a:lnTo>
                      <a:pt x="1021" y="2780"/>
                    </a:lnTo>
                    <a:lnTo>
                      <a:pt x="1018" y="2780"/>
                    </a:lnTo>
                    <a:lnTo>
                      <a:pt x="1018" y="2778"/>
                    </a:lnTo>
                    <a:lnTo>
                      <a:pt x="1016" y="2778"/>
                    </a:lnTo>
                    <a:lnTo>
                      <a:pt x="1013" y="2775"/>
                    </a:lnTo>
                    <a:lnTo>
                      <a:pt x="1013" y="2778"/>
                    </a:lnTo>
                    <a:lnTo>
                      <a:pt x="1011" y="2778"/>
                    </a:lnTo>
                    <a:lnTo>
                      <a:pt x="1011" y="2775"/>
                    </a:lnTo>
                    <a:lnTo>
                      <a:pt x="1008" y="2773"/>
                    </a:lnTo>
                    <a:lnTo>
                      <a:pt x="1006" y="2773"/>
                    </a:lnTo>
                    <a:lnTo>
                      <a:pt x="1003" y="2773"/>
                    </a:lnTo>
                    <a:lnTo>
                      <a:pt x="1003" y="2775"/>
                    </a:lnTo>
                    <a:lnTo>
                      <a:pt x="1003" y="2773"/>
                    </a:lnTo>
                    <a:lnTo>
                      <a:pt x="1003" y="2775"/>
                    </a:lnTo>
                    <a:lnTo>
                      <a:pt x="1003" y="2773"/>
                    </a:lnTo>
                    <a:lnTo>
                      <a:pt x="1001" y="2773"/>
                    </a:lnTo>
                    <a:lnTo>
                      <a:pt x="1001" y="2770"/>
                    </a:lnTo>
                    <a:lnTo>
                      <a:pt x="998" y="2770"/>
                    </a:lnTo>
                    <a:lnTo>
                      <a:pt x="996" y="2770"/>
                    </a:lnTo>
                    <a:lnTo>
                      <a:pt x="993" y="2770"/>
                    </a:lnTo>
                    <a:lnTo>
                      <a:pt x="993" y="2768"/>
                    </a:lnTo>
                    <a:lnTo>
                      <a:pt x="991" y="2768"/>
                    </a:lnTo>
                    <a:lnTo>
                      <a:pt x="991" y="2765"/>
                    </a:lnTo>
                    <a:lnTo>
                      <a:pt x="988" y="2765"/>
                    </a:lnTo>
                    <a:lnTo>
                      <a:pt x="986" y="2763"/>
                    </a:lnTo>
                    <a:close/>
                  </a:path>
                </a:pathLst>
              </a:custGeom>
              <a:solidFill>
                <a:schemeClr val="tx2"/>
              </a:solid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4" name="TextBox 23"/>
            <p:cNvSpPr txBox="1"/>
            <p:nvPr/>
          </p:nvSpPr>
          <p:spPr>
            <a:xfrm>
              <a:off x="1143000" y="4191000"/>
              <a:ext cx="990600" cy="646331"/>
            </a:xfrm>
            <a:prstGeom prst="rect">
              <a:avLst/>
            </a:prstGeom>
            <a:noFill/>
          </p:spPr>
          <p:txBody>
            <a:bodyPr wrap="square" rtlCol="0">
              <a:spAutoFit/>
            </a:bodyPr>
            <a:lstStyle/>
            <a:p>
              <a:pPr algn="ctr"/>
              <a:r>
                <a:rPr lang="en-US" dirty="0" smtClean="0">
                  <a:solidFill>
                    <a:srgbClr val="FFFFFF"/>
                  </a:solidFill>
                </a:rPr>
                <a:t>Coastal</a:t>
              </a:r>
            </a:p>
            <a:p>
              <a:pPr algn="ctr"/>
              <a:r>
                <a:rPr lang="en-US" dirty="0" smtClean="0">
                  <a:solidFill>
                    <a:srgbClr val="FFFFFF"/>
                  </a:solidFill>
                </a:rPr>
                <a:t>45%</a:t>
              </a:r>
              <a:endParaRPr lang="en-US" dirty="0">
                <a:solidFill>
                  <a:srgbClr val="FFFFFF"/>
                </a:solidFill>
              </a:endParaRPr>
            </a:p>
          </p:txBody>
        </p:sp>
        <p:sp>
          <p:nvSpPr>
            <p:cNvPr id="25" name="TextBox 24"/>
            <p:cNvSpPr txBox="1"/>
            <p:nvPr/>
          </p:nvSpPr>
          <p:spPr>
            <a:xfrm>
              <a:off x="1981200" y="2819400"/>
              <a:ext cx="1066800" cy="646331"/>
            </a:xfrm>
            <a:prstGeom prst="rect">
              <a:avLst/>
            </a:prstGeom>
            <a:noFill/>
          </p:spPr>
          <p:txBody>
            <a:bodyPr wrap="square" rtlCol="0">
              <a:spAutoFit/>
            </a:bodyPr>
            <a:lstStyle/>
            <a:p>
              <a:pPr algn="ctr"/>
              <a:r>
                <a:rPr lang="en-US" dirty="0" smtClean="0"/>
                <a:t>Tirana</a:t>
              </a:r>
            </a:p>
            <a:p>
              <a:pPr algn="ctr"/>
              <a:r>
                <a:rPr lang="en-US" dirty="0" smtClean="0"/>
                <a:t>29%</a:t>
              </a:r>
              <a:endParaRPr lang="en-US" sz="2400" dirty="0" smtClean="0"/>
            </a:p>
          </p:txBody>
        </p:sp>
        <p:sp>
          <p:nvSpPr>
            <p:cNvPr id="45" name="TextBox 44"/>
            <p:cNvSpPr txBox="1"/>
            <p:nvPr/>
          </p:nvSpPr>
          <p:spPr>
            <a:xfrm>
              <a:off x="2667000" y="4495800"/>
              <a:ext cx="1295400" cy="646331"/>
            </a:xfrm>
            <a:prstGeom prst="rect">
              <a:avLst/>
            </a:prstGeom>
            <a:noFill/>
          </p:spPr>
          <p:txBody>
            <a:bodyPr wrap="square" rtlCol="0">
              <a:spAutoFit/>
            </a:bodyPr>
            <a:lstStyle/>
            <a:p>
              <a:pPr algn="ctr"/>
              <a:r>
                <a:rPr lang="en-US" dirty="0" smtClean="0"/>
                <a:t>Central</a:t>
              </a:r>
            </a:p>
            <a:p>
              <a:pPr algn="ctr"/>
              <a:r>
                <a:rPr lang="en-US" dirty="0" smtClean="0"/>
                <a:t>41%</a:t>
              </a:r>
              <a:endParaRPr lang="en-US" dirty="0"/>
            </a:p>
          </p:txBody>
        </p:sp>
        <p:sp>
          <p:nvSpPr>
            <p:cNvPr id="46" name="TextBox 45"/>
            <p:cNvSpPr txBox="1"/>
            <p:nvPr/>
          </p:nvSpPr>
          <p:spPr>
            <a:xfrm>
              <a:off x="2667000" y="1600200"/>
              <a:ext cx="1143000" cy="646331"/>
            </a:xfrm>
            <a:prstGeom prst="rect">
              <a:avLst/>
            </a:prstGeom>
            <a:noFill/>
          </p:spPr>
          <p:txBody>
            <a:bodyPr wrap="square" rtlCol="0">
              <a:spAutoFit/>
            </a:bodyPr>
            <a:lstStyle/>
            <a:p>
              <a:pPr algn="ctr"/>
              <a:r>
                <a:rPr lang="en-US" dirty="0" smtClean="0"/>
                <a:t>Mountain</a:t>
              </a:r>
            </a:p>
            <a:p>
              <a:pPr algn="ctr"/>
              <a:r>
                <a:rPr lang="en-US" dirty="0" smtClean="0"/>
                <a:t>34%</a:t>
              </a:r>
              <a:endParaRPr lang="en-US" dirty="0"/>
            </a:p>
          </p:txBody>
        </p:sp>
      </p:grpSp>
      <p:sp>
        <p:nvSpPr>
          <p:cNvPr id="15" name="Date Placeholder 14"/>
          <p:cNvSpPr>
            <a:spLocks noGrp="1"/>
          </p:cNvSpPr>
          <p:nvPr>
            <p:ph type="dt" sz="half" idx="10"/>
          </p:nvPr>
        </p:nvSpPr>
        <p:spPr/>
        <p:txBody>
          <a:bodyPr/>
          <a:lstStyle/>
          <a:p>
            <a:r>
              <a:rPr lang="en-US" smtClean="0"/>
              <a:t>2008-09 Albania- INSTAT, IPH, and ICF Macro</a:t>
            </a:r>
            <a:endParaRPr lang="en-US"/>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Key Findings</a:t>
            </a:r>
            <a:endParaRPr lang="en-US" sz="3600" dirty="0"/>
          </a:p>
        </p:txBody>
      </p:sp>
      <p:sp>
        <p:nvSpPr>
          <p:cNvPr id="3" name="Content Placeholder 2"/>
          <p:cNvSpPr>
            <a:spLocks noGrp="1"/>
          </p:cNvSpPr>
          <p:nvPr>
            <p:ph idx="1"/>
          </p:nvPr>
        </p:nvSpPr>
        <p:spPr>
          <a:xfrm>
            <a:off x="457200" y="1493837"/>
            <a:ext cx="8229600" cy="4525963"/>
          </a:xfrm>
        </p:spPr>
        <p:txBody>
          <a:bodyPr>
            <a:normAutofit lnSpcReduction="10000"/>
          </a:bodyPr>
          <a:lstStyle/>
          <a:p>
            <a:r>
              <a:rPr lang="en-US" sz="2800" dirty="0" smtClean="0"/>
              <a:t>Children are </a:t>
            </a:r>
            <a:r>
              <a:rPr lang="en-US" sz="2800" b="1" dirty="0" smtClean="0"/>
              <a:t>breastfed</a:t>
            </a:r>
            <a:r>
              <a:rPr lang="en-US" sz="2800" dirty="0" smtClean="0"/>
              <a:t> for a median of </a:t>
            </a:r>
            <a:r>
              <a:rPr lang="en-US" sz="2800" b="1" dirty="0" smtClean="0"/>
              <a:t>14.6 months</a:t>
            </a:r>
          </a:p>
          <a:p>
            <a:pPr lvl="1"/>
            <a:r>
              <a:rPr lang="en-US" dirty="0" smtClean="0"/>
              <a:t>However, children are </a:t>
            </a:r>
            <a:r>
              <a:rPr lang="en-US" b="1" dirty="0" smtClean="0"/>
              <a:t>exclusively breastfed </a:t>
            </a:r>
            <a:r>
              <a:rPr lang="en-US" dirty="0" smtClean="0"/>
              <a:t>for </a:t>
            </a:r>
            <a:r>
              <a:rPr lang="en-US" b="1" dirty="0" smtClean="0"/>
              <a:t>about 2 months</a:t>
            </a:r>
            <a:endParaRPr lang="en-US" dirty="0" smtClean="0"/>
          </a:p>
          <a:p>
            <a:r>
              <a:rPr lang="en-US" sz="2800" b="1" dirty="0" smtClean="0"/>
              <a:t>39% </a:t>
            </a:r>
            <a:r>
              <a:rPr lang="en-US" sz="2800" dirty="0" smtClean="0"/>
              <a:t>of children under 6 months are </a:t>
            </a:r>
            <a:r>
              <a:rPr lang="en-US" sz="2800" b="1" dirty="0" smtClean="0"/>
              <a:t>exclusively breastfed</a:t>
            </a:r>
            <a:r>
              <a:rPr lang="en-US" sz="2800" dirty="0" smtClean="0"/>
              <a:t>, and </a:t>
            </a:r>
            <a:r>
              <a:rPr lang="en-US" sz="2800" b="1" dirty="0" smtClean="0"/>
              <a:t>21% </a:t>
            </a:r>
            <a:r>
              <a:rPr lang="en-US" sz="2800" dirty="0" smtClean="0"/>
              <a:t>are already </a:t>
            </a:r>
            <a:r>
              <a:rPr lang="en-US" sz="2800" b="1" dirty="0" smtClean="0"/>
              <a:t>receiving complementary foods</a:t>
            </a:r>
          </a:p>
          <a:p>
            <a:r>
              <a:rPr lang="en-US" sz="2800" b="1" dirty="0" smtClean="0"/>
              <a:t>17% </a:t>
            </a:r>
            <a:r>
              <a:rPr lang="en-US" sz="2800" dirty="0" smtClean="0"/>
              <a:t>of children and </a:t>
            </a:r>
            <a:r>
              <a:rPr lang="en-US" sz="2800" b="1" dirty="0" smtClean="0"/>
              <a:t>19% </a:t>
            </a:r>
            <a:r>
              <a:rPr lang="en-US" sz="2800" dirty="0" smtClean="0"/>
              <a:t>of women have some form of </a:t>
            </a:r>
            <a:r>
              <a:rPr lang="en-US" sz="2800" b="1" dirty="0" err="1" smtClean="0"/>
              <a:t>anaemia</a:t>
            </a:r>
            <a:endParaRPr lang="en-US" sz="2800" b="1" dirty="0" smtClean="0"/>
          </a:p>
          <a:p>
            <a:r>
              <a:rPr lang="en-US" sz="2800" b="1" dirty="0" smtClean="0"/>
              <a:t>19% </a:t>
            </a:r>
            <a:r>
              <a:rPr lang="en-US" sz="2800" dirty="0" smtClean="0"/>
              <a:t>of children are </a:t>
            </a:r>
            <a:r>
              <a:rPr lang="en-US" sz="2800" b="1" dirty="0" smtClean="0"/>
              <a:t>stunted </a:t>
            </a:r>
            <a:r>
              <a:rPr lang="en-US" sz="2800" dirty="0" smtClean="0"/>
              <a:t>(short for their age)</a:t>
            </a:r>
          </a:p>
          <a:p>
            <a:r>
              <a:rPr lang="en-US" sz="2800" b="1" dirty="0" smtClean="0"/>
              <a:t>39% </a:t>
            </a:r>
            <a:r>
              <a:rPr lang="en-US" sz="2800" dirty="0" smtClean="0"/>
              <a:t>of women 15-49 are </a:t>
            </a:r>
            <a:r>
              <a:rPr lang="en-US" sz="2800" b="1" dirty="0" smtClean="0"/>
              <a:t>overweight or obese</a:t>
            </a:r>
          </a:p>
        </p:txBody>
      </p:sp>
      <p:sp>
        <p:nvSpPr>
          <p:cNvPr id="4" name="Date Placeholder 3"/>
          <p:cNvSpPr>
            <a:spLocks noGrp="1"/>
          </p:cNvSpPr>
          <p:nvPr>
            <p:ph type="dt" sz="half" idx="10"/>
          </p:nvPr>
        </p:nvSpPr>
        <p:spPr/>
        <p:txBody>
          <a:bodyPr/>
          <a:lstStyle/>
          <a:p>
            <a:r>
              <a:rPr lang="en-US" smtClean="0"/>
              <a:t>2008-09 Albania- INSTAT, IPH, and ICF Macro</a:t>
            </a:r>
            <a:endParaRPr 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sz="4000" dirty="0" smtClean="0"/>
              <a:t>Early Breastfeeding</a:t>
            </a:r>
            <a:endParaRPr lang="en-US" sz="4000" dirty="0"/>
          </a:p>
        </p:txBody>
      </p:sp>
      <p:sp>
        <p:nvSpPr>
          <p:cNvPr id="6" name="Content Placeholder 5"/>
          <p:cNvSpPr>
            <a:spLocks noGrp="1"/>
          </p:cNvSpPr>
          <p:nvPr>
            <p:ph idx="1"/>
          </p:nvPr>
        </p:nvSpPr>
        <p:spPr/>
        <p:txBody>
          <a:bodyPr>
            <a:normAutofit fontScale="92500" lnSpcReduction="10000"/>
          </a:bodyPr>
          <a:lstStyle/>
          <a:p>
            <a:pPr marL="461963" indent="-461963">
              <a:spcBef>
                <a:spcPct val="100000"/>
              </a:spcBef>
              <a:tabLst>
                <a:tab pos="457200" algn="l"/>
              </a:tabLst>
            </a:pPr>
            <a:r>
              <a:rPr lang="en-US" dirty="0" smtClean="0"/>
              <a:t>Provides a newborn with </a:t>
            </a:r>
            <a:r>
              <a:rPr lang="en-US" b="1" dirty="0" smtClean="0"/>
              <a:t>colostrum</a:t>
            </a:r>
            <a:r>
              <a:rPr lang="en-US" dirty="0" smtClean="0"/>
              <a:t>, a key supplement for the infant’s immune system. </a:t>
            </a:r>
          </a:p>
          <a:p>
            <a:pPr marL="461963" indent="-461963">
              <a:spcBef>
                <a:spcPct val="100000"/>
              </a:spcBef>
              <a:tabLst>
                <a:tab pos="457200" algn="l"/>
              </a:tabLst>
            </a:pPr>
            <a:r>
              <a:rPr lang="en-US" b="1" dirty="0" smtClean="0"/>
              <a:t>43% </a:t>
            </a:r>
            <a:r>
              <a:rPr lang="en-US" dirty="0" smtClean="0"/>
              <a:t>of newborns are breastfed within the </a:t>
            </a:r>
            <a:r>
              <a:rPr lang="en-US" b="1" dirty="0" smtClean="0"/>
              <a:t>first hour </a:t>
            </a:r>
            <a:r>
              <a:rPr lang="en-US" dirty="0" smtClean="0"/>
              <a:t>of life, and </a:t>
            </a:r>
            <a:r>
              <a:rPr lang="en-US" b="1" dirty="0" smtClean="0"/>
              <a:t>88% </a:t>
            </a:r>
            <a:r>
              <a:rPr lang="en-US" dirty="0" smtClean="0"/>
              <a:t>within the </a:t>
            </a:r>
            <a:r>
              <a:rPr lang="en-US" b="1" dirty="0" smtClean="0"/>
              <a:t>first day</a:t>
            </a:r>
            <a:r>
              <a:rPr lang="en-US" dirty="0" smtClean="0"/>
              <a:t>.</a:t>
            </a:r>
          </a:p>
          <a:p>
            <a:pPr marL="461963" indent="-461963">
              <a:spcBef>
                <a:spcPct val="100000"/>
              </a:spcBef>
              <a:tabLst>
                <a:tab pos="457200" algn="l"/>
              </a:tabLst>
            </a:pPr>
            <a:r>
              <a:rPr lang="en-US" dirty="0" smtClean="0"/>
              <a:t>However, </a:t>
            </a:r>
            <a:r>
              <a:rPr lang="en-US" b="1" dirty="0" smtClean="0"/>
              <a:t>19% </a:t>
            </a:r>
            <a:r>
              <a:rPr lang="en-US" dirty="0" smtClean="0"/>
              <a:t>of newborns received a </a:t>
            </a:r>
            <a:r>
              <a:rPr lang="en-US" b="1" dirty="0" smtClean="0"/>
              <a:t>prelacteal feed</a:t>
            </a:r>
            <a:r>
              <a:rPr lang="en-US" dirty="0" smtClean="0"/>
              <a:t>.</a:t>
            </a:r>
          </a:p>
          <a:p>
            <a:pPr marL="461963" indent="-461963">
              <a:spcBef>
                <a:spcPct val="100000"/>
              </a:spcBef>
              <a:tabLst>
                <a:tab pos="457200" algn="l"/>
              </a:tabLst>
            </a:pPr>
            <a:r>
              <a:rPr lang="en-US" b="1" dirty="0" smtClean="0"/>
              <a:t>97% </a:t>
            </a:r>
            <a:r>
              <a:rPr lang="en-US" dirty="0" smtClean="0"/>
              <a:t>of infants are </a:t>
            </a:r>
            <a:r>
              <a:rPr lang="en-US" b="1" dirty="0" smtClean="0"/>
              <a:t>ever breastfed</a:t>
            </a:r>
            <a:r>
              <a:rPr lang="en-US" dirty="0" smtClean="0"/>
              <a:t>.</a:t>
            </a:r>
          </a:p>
          <a:p>
            <a:pPr marL="461963" indent="-461963">
              <a:spcBef>
                <a:spcPct val="100000"/>
              </a:spcBef>
              <a:buNone/>
              <a:tabLst>
                <a:tab pos="457200" algn="l"/>
              </a:tabLst>
            </a:pPr>
            <a:endParaRPr lang="en-US" dirty="0" smtClean="0"/>
          </a:p>
          <a:p>
            <a:endParaRPr lang="en-US" dirty="0"/>
          </a:p>
        </p:txBody>
      </p:sp>
      <p:sp>
        <p:nvSpPr>
          <p:cNvPr id="4" name="Date Placeholder 3"/>
          <p:cNvSpPr>
            <a:spLocks noGrp="1"/>
          </p:cNvSpPr>
          <p:nvPr>
            <p:ph type="dt" sz="half" idx="10"/>
          </p:nvPr>
        </p:nvSpPr>
        <p:spPr/>
        <p:txBody>
          <a:bodyPr/>
          <a:lstStyle/>
          <a:p>
            <a:r>
              <a:rPr lang="en-US" smtClean="0"/>
              <a:t>2008-09 Albania- INSTAT, IPH, and ICF Macro</a:t>
            </a:r>
            <a:endParaRPr 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Duration of Breastfeeding</a:t>
            </a:r>
            <a:endParaRPr lang="en-US" sz="3600" dirty="0"/>
          </a:p>
        </p:txBody>
      </p:sp>
      <p:graphicFrame>
        <p:nvGraphicFramePr>
          <p:cNvPr id="4" name="Content Placeholder 3"/>
          <p:cNvGraphicFramePr>
            <a:graphicFrameLocks noGrp="1"/>
          </p:cNvGraphicFramePr>
          <p:nvPr>
            <p:ph idx="1"/>
          </p:nvPr>
        </p:nvGraphicFramePr>
        <p:xfrm>
          <a:off x="304800" y="1828800"/>
          <a:ext cx="85344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0" y="1295400"/>
            <a:ext cx="3886200" cy="584775"/>
          </a:xfrm>
          <a:prstGeom prst="rect">
            <a:avLst/>
          </a:prstGeom>
          <a:noFill/>
        </p:spPr>
        <p:txBody>
          <a:bodyPr wrap="square" rtlCol="0">
            <a:spAutoFit/>
          </a:bodyPr>
          <a:lstStyle/>
          <a:p>
            <a:r>
              <a:rPr lang="en-US" sz="1600" i="1" dirty="0" smtClean="0">
                <a:solidFill>
                  <a:schemeClr val="bg1"/>
                </a:solidFill>
              </a:rPr>
              <a:t>Median duration of breastfeeding in months among children born in the last 3 years</a:t>
            </a:r>
            <a:endParaRPr lang="en-US" sz="1600" i="1" dirty="0">
              <a:solidFill>
                <a:schemeClr val="bg1"/>
              </a:solidFill>
            </a:endParaRPr>
          </a:p>
        </p:txBody>
      </p:sp>
      <p:sp>
        <p:nvSpPr>
          <p:cNvPr id="6" name="Date Placeholder 5"/>
          <p:cNvSpPr>
            <a:spLocks noGrp="1"/>
          </p:cNvSpPr>
          <p:nvPr>
            <p:ph type="dt" sz="half" idx="10"/>
          </p:nvPr>
        </p:nvSpPr>
        <p:spPr/>
        <p:txBody>
          <a:bodyPr/>
          <a:lstStyle/>
          <a:p>
            <a:r>
              <a:rPr lang="en-US" smtClean="0"/>
              <a:t>2008-09 Albania- INSTAT, IPH, and ICF Macro</a:t>
            </a:r>
            <a:endParaRPr 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a:bodyPr>
          <a:lstStyle/>
          <a:p>
            <a:r>
              <a:rPr lang="en-US" sz="3600" dirty="0" smtClean="0"/>
              <a:t>How does Albania Compare?</a:t>
            </a:r>
            <a:endParaRPr lang="en-US" sz="3600" dirty="0"/>
          </a:p>
        </p:txBody>
      </p:sp>
      <p:graphicFrame>
        <p:nvGraphicFramePr>
          <p:cNvPr id="4" name="Content Placeholder 4"/>
          <p:cNvGraphicFramePr>
            <a:graphicFrameLocks noGrp="1"/>
          </p:cNvGraphicFramePr>
          <p:nvPr>
            <p:ph idx="1"/>
          </p:nvPr>
        </p:nvGraphicFramePr>
        <p:xfrm>
          <a:off x="457200" y="1143000"/>
          <a:ext cx="8229600" cy="4830763"/>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2514600" y="6096000"/>
            <a:ext cx="4800600" cy="369332"/>
          </a:xfrm>
          <a:prstGeom prst="rect">
            <a:avLst/>
          </a:prstGeom>
          <a:noFill/>
        </p:spPr>
        <p:txBody>
          <a:bodyPr wrap="square" rtlCol="0">
            <a:spAutoFit/>
          </a:bodyPr>
          <a:lstStyle/>
          <a:p>
            <a:r>
              <a:rPr lang="en-US" i="1" dirty="0" smtClean="0">
                <a:solidFill>
                  <a:schemeClr val="bg1"/>
                </a:solidFill>
              </a:rPr>
              <a:t>Median duration of any breastfeeding in months</a:t>
            </a:r>
            <a:endParaRPr lang="en-US" i="1" dirty="0">
              <a:solidFill>
                <a:schemeClr val="bg1"/>
              </a:solidFill>
            </a:endParaRPr>
          </a:p>
        </p:txBody>
      </p:sp>
      <p:sp>
        <p:nvSpPr>
          <p:cNvPr id="6" name="Left Arrow 5"/>
          <p:cNvSpPr/>
          <p:nvPr/>
        </p:nvSpPr>
        <p:spPr>
          <a:xfrm>
            <a:off x="7391400" y="1600200"/>
            <a:ext cx="838200" cy="533400"/>
          </a:xfrm>
          <a:prstGeom prst="leftArrow">
            <a:avLst/>
          </a:prstGeom>
          <a:solidFill>
            <a:schemeClr val="accent1"/>
          </a:solidFill>
        </p:spPr>
        <p:style>
          <a:lnRef idx="0">
            <a:schemeClr val="accent1"/>
          </a:lnRef>
          <a:fillRef idx="3">
            <a:schemeClr val="accent1"/>
          </a:fillRef>
          <a:effectRef idx="3">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a:p>
        </p:txBody>
      </p:sp>
      <p:sp>
        <p:nvSpPr>
          <p:cNvPr id="7" name="Date Placeholder 6"/>
          <p:cNvSpPr>
            <a:spLocks noGrp="1"/>
          </p:cNvSpPr>
          <p:nvPr>
            <p:ph type="dt" sz="half" idx="10"/>
          </p:nvPr>
        </p:nvSpPr>
        <p:spPr/>
        <p:txBody>
          <a:bodyPr/>
          <a:lstStyle/>
          <a:p>
            <a:r>
              <a:rPr lang="en-US" smtClean="0"/>
              <a:t>2008-09 Albania- INSTAT, IPH, and ICF Macro</a:t>
            </a:r>
            <a:endParaRPr 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Exclusive Breastfeeding</a:t>
            </a:r>
            <a:endParaRPr lang="en-US" sz="3600" dirty="0"/>
          </a:p>
        </p:txBody>
      </p:sp>
      <p:sp>
        <p:nvSpPr>
          <p:cNvPr id="3" name="Content Placeholder 2"/>
          <p:cNvSpPr>
            <a:spLocks noGrp="1"/>
          </p:cNvSpPr>
          <p:nvPr>
            <p:ph idx="1"/>
          </p:nvPr>
        </p:nvSpPr>
        <p:spPr/>
        <p:txBody>
          <a:bodyPr>
            <a:normAutofit/>
          </a:bodyPr>
          <a:lstStyle/>
          <a:p>
            <a:pPr marL="461963" indent="-461963">
              <a:lnSpc>
                <a:spcPct val="90000"/>
              </a:lnSpc>
              <a:spcBef>
                <a:spcPct val="100000"/>
              </a:spcBef>
              <a:buClr>
                <a:schemeClr val="tx1"/>
              </a:buClr>
              <a:defRPr/>
            </a:pPr>
            <a:r>
              <a:rPr lang="en-US" sz="2800" dirty="0"/>
              <a:t>Children who receive </a:t>
            </a:r>
            <a:r>
              <a:rPr lang="en-US" sz="2800" b="1" dirty="0"/>
              <a:t>only</a:t>
            </a:r>
            <a:r>
              <a:rPr lang="en-US" sz="2800" dirty="0"/>
              <a:t> breast milk are considered </a:t>
            </a:r>
            <a:r>
              <a:rPr lang="en-US" sz="2800" b="1" dirty="0"/>
              <a:t>exclusively breastfed</a:t>
            </a:r>
            <a:r>
              <a:rPr lang="en-US" sz="2800" dirty="0"/>
              <a:t>.</a:t>
            </a:r>
          </a:p>
          <a:p>
            <a:pPr marL="461963" indent="-461963">
              <a:lnSpc>
                <a:spcPct val="90000"/>
              </a:lnSpc>
              <a:spcBef>
                <a:spcPct val="100000"/>
              </a:spcBef>
              <a:buClr>
                <a:schemeClr val="tx1"/>
              </a:buClr>
              <a:defRPr/>
            </a:pPr>
            <a:r>
              <a:rPr lang="en-US" sz="2800" dirty="0"/>
              <a:t>Exclusive breastfeeding is recommended for the first </a:t>
            </a:r>
            <a:r>
              <a:rPr lang="en-US" sz="2800" b="1" dirty="0"/>
              <a:t>6 months of life</a:t>
            </a:r>
            <a:r>
              <a:rPr lang="en-US" sz="2800" dirty="0"/>
              <a:t>, since breast milk contains all the nutrients that a baby needs.</a:t>
            </a:r>
          </a:p>
          <a:p>
            <a:pPr marL="461963" indent="-461963">
              <a:lnSpc>
                <a:spcPct val="90000"/>
              </a:lnSpc>
              <a:spcBef>
                <a:spcPct val="100000"/>
              </a:spcBef>
              <a:buClr>
                <a:schemeClr val="tx1"/>
              </a:buClr>
              <a:defRPr/>
            </a:pPr>
            <a:r>
              <a:rPr lang="en-US" sz="2800" b="1" dirty="0"/>
              <a:t>Antibodies </a:t>
            </a:r>
            <a:r>
              <a:rPr lang="en-US" sz="2800" dirty="0"/>
              <a:t>in breast milk provide </a:t>
            </a:r>
            <a:r>
              <a:rPr lang="en-US" sz="2800" b="1" dirty="0"/>
              <a:t>immunity</a:t>
            </a:r>
            <a:r>
              <a:rPr lang="en-US" sz="2800" dirty="0"/>
              <a:t> to disease.</a:t>
            </a:r>
          </a:p>
          <a:p>
            <a:endParaRPr lang="en-US" sz="2800" dirty="0"/>
          </a:p>
        </p:txBody>
      </p:sp>
      <p:sp>
        <p:nvSpPr>
          <p:cNvPr id="4" name="Date Placeholder 3"/>
          <p:cNvSpPr>
            <a:spLocks noGrp="1"/>
          </p:cNvSpPr>
          <p:nvPr>
            <p:ph type="dt" sz="half" idx="10"/>
          </p:nvPr>
        </p:nvSpPr>
        <p:spPr/>
        <p:txBody>
          <a:bodyPr/>
          <a:lstStyle/>
          <a:p>
            <a:r>
              <a:rPr lang="en-US" smtClean="0"/>
              <a:t>2008-09 Albania- INSTAT, IPH, and ICF Macro</a:t>
            </a:r>
            <a:endParaRPr lang="en-US"/>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1143000"/>
          </a:xfrm>
        </p:spPr>
        <p:txBody>
          <a:bodyPr>
            <a:normAutofit/>
          </a:bodyPr>
          <a:lstStyle/>
          <a:p>
            <a:r>
              <a:rPr lang="en-US" sz="3600" dirty="0" smtClean="0"/>
              <a:t>Breastfeeding Status Under 6 Months</a:t>
            </a:r>
            <a:endParaRPr lang="en-US" sz="3600" dirty="0"/>
          </a:p>
        </p:txBody>
      </p:sp>
      <p:graphicFrame>
        <p:nvGraphicFramePr>
          <p:cNvPr id="4" name="Content Placeholder 3"/>
          <p:cNvGraphicFramePr>
            <a:graphicFrameLocks noGrp="1"/>
          </p:cNvGraphicFramePr>
          <p:nvPr>
            <p:ph idx="1"/>
          </p:nvPr>
        </p:nvGraphicFramePr>
        <p:xfrm>
          <a:off x="304800" y="838200"/>
          <a:ext cx="8458200" cy="6019800"/>
        </p:xfrm>
        <a:graphic>
          <a:graphicData uri="http://schemas.openxmlformats.org/drawingml/2006/chart">
            <c:chart xmlns:c="http://schemas.openxmlformats.org/drawingml/2006/chart" xmlns:r="http://schemas.openxmlformats.org/officeDocument/2006/relationships" r:id="rId3"/>
          </a:graphicData>
        </a:graphic>
      </p:graphicFrame>
      <p:sp>
        <p:nvSpPr>
          <p:cNvPr id="5" name="Date Placeholder 4"/>
          <p:cNvSpPr>
            <a:spLocks noGrp="1"/>
          </p:cNvSpPr>
          <p:nvPr>
            <p:ph type="dt" sz="half" idx="10"/>
          </p:nvPr>
        </p:nvSpPr>
        <p:spPr/>
        <p:txBody>
          <a:bodyPr/>
          <a:lstStyle/>
          <a:p>
            <a:r>
              <a:rPr lang="en-US" smtClean="0"/>
              <a:t>2008-09 Albania- INSTAT, IPH, and ICF Macro</a:t>
            </a:r>
            <a:endParaRPr lang="en-US"/>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Complementary Foods</a:t>
            </a:r>
            <a:endParaRPr lang="en-US" sz="3600" dirty="0"/>
          </a:p>
        </p:txBody>
      </p:sp>
      <p:sp>
        <p:nvSpPr>
          <p:cNvPr id="3" name="Content Placeholder 2"/>
          <p:cNvSpPr>
            <a:spLocks noGrp="1"/>
          </p:cNvSpPr>
          <p:nvPr>
            <p:ph idx="1"/>
          </p:nvPr>
        </p:nvSpPr>
        <p:spPr/>
        <p:txBody>
          <a:bodyPr>
            <a:normAutofit/>
          </a:bodyPr>
          <a:lstStyle/>
          <a:p>
            <a:pPr marL="461963" indent="-461963">
              <a:lnSpc>
                <a:spcPct val="80000"/>
              </a:lnSpc>
              <a:spcBef>
                <a:spcPct val="100000"/>
              </a:spcBef>
              <a:buClr>
                <a:schemeClr val="tx1"/>
              </a:buClr>
            </a:pPr>
            <a:r>
              <a:rPr lang="en-US" sz="2800" dirty="0" smtClean="0"/>
              <a:t>Introduction of complementary foods before age </a:t>
            </a:r>
            <a:r>
              <a:rPr lang="en-US" sz="2800" b="1" dirty="0" smtClean="0"/>
              <a:t>6 months</a:t>
            </a:r>
            <a:r>
              <a:rPr lang="en-US" sz="2800" dirty="0" smtClean="0"/>
              <a:t> is discouraged.</a:t>
            </a:r>
          </a:p>
          <a:p>
            <a:pPr marL="461963" indent="-461963">
              <a:lnSpc>
                <a:spcPct val="80000"/>
              </a:lnSpc>
              <a:spcBef>
                <a:spcPct val="100000"/>
              </a:spcBef>
              <a:buClr>
                <a:schemeClr val="tx1"/>
              </a:buClr>
            </a:pPr>
            <a:r>
              <a:rPr lang="en-US" sz="2800" dirty="0" smtClean="0"/>
              <a:t>After 6 months, complementary foods should be introduced.</a:t>
            </a:r>
          </a:p>
          <a:p>
            <a:pPr marL="461963" indent="-461963">
              <a:lnSpc>
                <a:spcPct val="80000"/>
              </a:lnSpc>
              <a:spcBef>
                <a:spcPct val="100000"/>
              </a:spcBef>
              <a:buClr>
                <a:schemeClr val="tx1"/>
              </a:buClr>
            </a:pPr>
            <a:r>
              <a:rPr lang="en-US" sz="2800" b="1" dirty="0" smtClean="0"/>
              <a:t>21%</a:t>
            </a:r>
            <a:r>
              <a:rPr lang="en-US" sz="2800" dirty="0" smtClean="0"/>
              <a:t> of children under 6 months are already consuming solid or mushy food.</a:t>
            </a:r>
          </a:p>
          <a:p>
            <a:pPr marL="461963" indent="-461963">
              <a:lnSpc>
                <a:spcPct val="80000"/>
              </a:lnSpc>
              <a:spcBef>
                <a:spcPct val="100000"/>
              </a:spcBef>
              <a:buClr>
                <a:schemeClr val="tx1"/>
              </a:buClr>
            </a:pPr>
            <a:r>
              <a:rPr lang="en-US" sz="2800" b="1" dirty="0" smtClean="0"/>
              <a:t>54%</a:t>
            </a:r>
            <a:r>
              <a:rPr lang="en-US" sz="2800" dirty="0" smtClean="0"/>
              <a:t> of children age 6-9 months consume solid or mushy food.</a:t>
            </a:r>
          </a:p>
          <a:p>
            <a:endParaRPr lang="en-US" sz="2800" dirty="0"/>
          </a:p>
        </p:txBody>
      </p:sp>
      <p:sp>
        <p:nvSpPr>
          <p:cNvPr id="4" name="Date Placeholder 3"/>
          <p:cNvSpPr>
            <a:spLocks noGrp="1"/>
          </p:cNvSpPr>
          <p:nvPr>
            <p:ph type="dt" sz="half" idx="10"/>
          </p:nvPr>
        </p:nvSpPr>
        <p:spPr/>
        <p:txBody>
          <a:bodyPr/>
          <a:lstStyle/>
          <a:p>
            <a:r>
              <a:rPr lang="en-US" smtClean="0"/>
              <a:t>2008-09 Albania- INSTAT, IPH, and ICF Macro</a:t>
            </a:r>
            <a:endParaRPr 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IYCF Practices</a:t>
            </a:r>
            <a:endParaRPr lang="en-US" sz="3600" dirty="0"/>
          </a:p>
        </p:txBody>
      </p:sp>
      <p:sp>
        <p:nvSpPr>
          <p:cNvPr id="3" name="Content Placeholder 2"/>
          <p:cNvSpPr>
            <a:spLocks noGrp="1"/>
          </p:cNvSpPr>
          <p:nvPr>
            <p:ph idx="1"/>
          </p:nvPr>
        </p:nvSpPr>
        <p:spPr>
          <a:xfrm>
            <a:off x="457200" y="1600200"/>
            <a:ext cx="8001000" cy="4525963"/>
          </a:xfrm>
        </p:spPr>
        <p:txBody>
          <a:bodyPr>
            <a:normAutofit/>
          </a:bodyPr>
          <a:lstStyle/>
          <a:p>
            <a:r>
              <a:rPr lang="en-US" sz="2800" b="1" dirty="0" smtClean="0"/>
              <a:t>The Infant and Young Child Feeding Practices (IYCF) recommended by WHO:</a:t>
            </a:r>
            <a:r>
              <a:rPr lang="en-US" sz="2800" dirty="0" smtClean="0"/>
              <a:t>  </a:t>
            </a:r>
          </a:p>
          <a:p>
            <a:pPr lvl="1"/>
            <a:r>
              <a:rPr lang="en-US" sz="2400" dirty="0" smtClean="0"/>
              <a:t>Breastfed children over 6 months should also receive 3 or more food groups, at least twice a day for infants 6-8 months and at least 3 times a day for breastfed children 9-23 months.</a:t>
            </a:r>
          </a:p>
          <a:p>
            <a:pPr lvl="1"/>
            <a:r>
              <a:rPr lang="en-US" sz="2400" dirty="0" smtClean="0"/>
              <a:t>Non-breastfed children should receive milk or milk products, in addition to 4 or more food groups, 4 times a day or more.  </a:t>
            </a:r>
          </a:p>
          <a:p>
            <a:endParaRPr lang="en-US" sz="2800" dirty="0"/>
          </a:p>
        </p:txBody>
      </p:sp>
      <p:sp>
        <p:nvSpPr>
          <p:cNvPr id="4" name="Date Placeholder 3"/>
          <p:cNvSpPr>
            <a:spLocks noGrp="1"/>
          </p:cNvSpPr>
          <p:nvPr>
            <p:ph type="dt" sz="half" idx="10"/>
          </p:nvPr>
        </p:nvSpPr>
        <p:spPr/>
        <p:txBody>
          <a:bodyPr/>
          <a:lstStyle/>
          <a:p>
            <a:r>
              <a:rPr lang="en-US" smtClean="0"/>
              <a:t>2008-09 Albania- INSTAT, IPH, and ICF Macro</a:t>
            </a:r>
            <a:endParaRPr lang="en-US"/>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Albania">
      <a:dk1>
        <a:srgbClr val="000000"/>
      </a:dk1>
      <a:lt1>
        <a:srgbClr val="000000"/>
      </a:lt1>
      <a:dk2>
        <a:srgbClr val="FFFFFF"/>
      </a:dk2>
      <a:lt2>
        <a:srgbClr val="0000FF"/>
      </a:lt2>
      <a:accent1>
        <a:srgbClr val="C20005"/>
      </a:accent1>
      <a:accent2>
        <a:srgbClr val="9999FF"/>
      </a:accent2>
      <a:accent3>
        <a:srgbClr val="BFEDBB"/>
      </a:accent3>
      <a:accent4>
        <a:srgbClr val="748787"/>
      </a:accent4>
      <a:accent5>
        <a:srgbClr val="FFEBEB"/>
      </a:accent5>
      <a:accent6>
        <a:srgbClr val="000099"/>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3252</TotalTime>
  <Words>1273</Words>
  <Application>Microsoft Office PowerPoint</Application>
  <PresentationFormat>On-screen Show (4:3)</PresentationFormat>
  <Paragraphs>167</Paragraphs>
  <Slides>24</Slides>
  <Notes>17</Notes>
  <HiddenSlides>0</HiddenSlides>
  <MMClips>0</MMClips>
  <ScaleCrop>false</ScaleCrop>
  <HeadingPairs>
    <vt:vector size="4" baseType="variant">
      <vt:variant>
        <vt:lpstr>Theme</vt:lpstr>
      </vt:variant>
      <vt:variant>
        <vt:i4>1</vt:i4>
      </vt:variant>
      <vt:variant>
        <vt:lpstr>Slide Titles</vt:lpstr>
      </vt:variant>
      <vt:variant>
        <vt:i4>24</vt:i4>
      </vt:variant>
    </vt:vector>
  </HeadingPairs>
  <TitlesOfParts>
    <vt:vector size="25" baseType="lpstr">
      <vt:lpstr>Office Theme</vt:lpstr>
      <vt:lpstr>Nutrition</vt:lpstr>
      <vt:lpstr>Slide 2</vt:lpstr>
      <vt:lpstr>Early Breastfeeding</vt:lpstr>
      <vt:lpstr>Duration of Breastfeeding</vt:lpstr>
      <vt:lpstr>How does Albania Compare?</vt:lpstr>
      <vt:lpstr>Exclusive Breastfeeding</vt:lpstr>
      <vt:lpstr>Breastfeeding Status Under 6 Months</vt:lpstr>
      <vt:lpstr>Complementary Foods</vt:lpstr>
      <vt:lpstr>IYCF Practices</vt:lpstr>
      <vt:lpstr>IYCF Practices</vt:lpstr>
      <vt:lpstr>Slide 11</vt:lpstr>
      <vt:lpstr>Vitamin A and Iron Intake</vt:lpstr>
      <vt:lpstr>Nutrition of Mothers during Pregnancy</vt:lpstr>
      <vt:lpstr>Prevalence of Anaemia among Children</vt:lpstr>
      <vt:lpstr>Prevalence of Anaemia among Children by Region</vt:lpstr>
      <vt:lpstr>Prevalence of Anaemia among Women</vt:lpstr>
      <vt:lpstr>Prevalence of Anaemia among Men</vt:lpstr>
      <vt:lpstr>Slide 18</vt:lpstr>
      <vt:lpstr>Nutritional Status of Children</vt:lpstr>
      <vt:lpstr>Children’s Stunting by Region</vt:lpstr>
      <vt:lpstr>Slide 21</vt:lpstr>
      <vt:lpstr>Nutritional Status of Women</vt:lpstr>
      <vt:lpstr>Women’s Nutritional Status by Region </vt:lpstr>
      <vt:lpstr>Key Findings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Child Health</dc:title>
  <dc:creator>Erica.Nybro</dc:creator>
  <cp:lastModifiedBy>Erica.Nybro</cp:lastModifiedBy>
  <cp:revision>152</cp:revision>
  <dcterms:created xsi:type="dcterms:W3CDTF">2008-03-12T14:50:32Z</dcterms:created>
  <dcterms:modified xsi:type="dcterms:W3CDTF">2010-03-04T15:38:59Z</dcterms:modified>
</cp:coreProperties>
</file>